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256" r:id="rId2"/>
    <p:sldId id="274" r:id="rId3"/>
    <p:sldId id="275" r:id="rId4"/>
    <p:sldId id="276" r:id="rId5"/>
    <p:sldId id="278" r:id="rId6"/>
    <p:sldId id="279" r:id="rId7"/>
    <p:sldId id="298" r:id="rId8"/>
    <p:sldId id="283" r:id="rId9"/>
    <p:sldId id="281" r:id="rId10"/>
    <p:sldId id="288" r:id="rId11"/>
    <p:sldId id="289" r:id="rId12"/>
    <p:sldId id="282" r:id="rId13"/>
    <p:sldId id="303" r:id="rId14"/>
    <p:sldId id="290" r:id="rId15"/>
    <p:sldId id="291" r:id="rId16"/>
    <p:sldId id="292" r:id="rId17"/>
    <p:sldId id="293" r:id="rId18"/>
    <p:sldId id="257" r:id="rId19"/>
    <p:sldId id="259" r:id="rId20"/>
    <p:sldId id="280" r:id="rId21"/>
    <p:sldId id="295" r:id="rId22"/>
    <p:sldId id="294" r:id="rId23"/>
    <p:sldId id="299" r:id="rId24"/>
    <p:sldId id="300" r:id="rId25"/>
    <p:sldId id="301" r:id="rId26"/>
    <p:sldId id="302" r:id="rId27"/>
    <p:sldId id="296" r:id="rId28"/>
    <p:sldId id="260" r:id="rId29"/>
    <p:sldId id="285" r:id="rId30"/>
    <p:sldId id="286" r:id="rId31"/>
    <p:sldId id="287" r:id="rId32"/>
    <p:sldId id="297" r:id="rId33"/>
    <p:sldId id="304" r:id="rId34"/>
  </p:sldIdLst>
  <p:sldSz cx="9144000" cy="6858000" type="screen4x3"/>
  <p:notesSz cx="6858000" cy="9144000"/>
  <p:embeddedFontLst>
    <p:embeddedFont>
      <p:font typeface="微软雅黑" pitchFamily="34" charset="-122"/>
      <p:regular r:id="rId36"/>
      <p:bold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等线" pitchFamily="2" charset="-122"/>
      <p:regular r:id="rId42"/>
      <p:bold r:id="rId43"/>
    </p:embeddedFont>
    <p:embeddedFont>
      <p:font typeface="楷体" pitchFamily="49" charset="-122"/>
      <p:regular r:id="rId44"/>
    </p:embeddedFont>
    <p:embeddedFont>
      <p:font typeface="华文中宋" pitchFamily="2" charset="-122"/>
      <p:regular r:id="rId45"/>
    </p:embeddedFont>
    <p:embeddedFont>
      <p:font typeface="MS UI Gothic" pitchFamily="34" charset="-128"/>
      <p:regular r:id="rId46"/>
    </p:embeddedFont>
    <p:embeddedFont>
      <p:font typeface="华文细黑" pitchFamily="2" charset="-122"/>
      <p:regular r:id="rId47"/>
    </p:embeddedFont>
    <p:embeddedFont>
      <p:font typeface="黑体" pitchFamily="49" charset="-122"/>
      <p:regular r:id="rId48"/>
    </p:embeddedFont>
    <p:embeddedFont>
      <p:font typeface="Verdana" pitchFamily="34" charset="0"/>
      <p:regular r:id="rId49"/>
      <p:bold r:id="rId50"/>
      <p:italic r:id="rId51"/>
      <p:boldItalic r:id="rId52"/>
    </p:embeddedFont>
    <p:embeddedFont>
      <p:font typeface="Garamond" pitchFamily="18" charset="0"/>
      <p:regular r:id="rId53"/>
      <p:bold r:id="rId54"/>
      <p:italic r:id="rId55"/>
    </p:embeddedFont>
    <p:embeddedFont>
      <p:font typeface="Arial Black" pitchFamily="34" charset="0"/>
      <p:bold r:id="rId56"/>
    </p:embeddedFont>
    <p:embeddedFont>
      <p:font typeface="Tahoma" pitchFamily="34" charset="0"/>
      <p:regular r:id="rId57"/>
      <p:bold r:id="rId58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420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00FF"/>
    <a:srgbClr val="71C4E4"/>
    <a:srgbClr val="CCE1B8"/>
    <a:srgbClr val="BEEBEB"/>
    <a:srgbClr val="A2AAD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96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FBAE6716-E9BA-46AD-91F9-C75856F13351}" type="datetimeFigureOut">
              <a:rPr lang="zh-CN" altLang="en-US"/>
              <a:pPr>
                <a:defRPr/>
              </a:pPr>
              <a:t>2019-11-27</a:t>
            </a:fld>
            <a:endParaRPr lang="en-US" altLang="zh-CN"/>
          </a:p>
        </p:txBody>
      </p:sp>
      <p:sp>
        <p:nvSpPr>
          <p:cNvPr id="18436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CE9D8B40-1B31-408D-ABB9-AC7BBD1F2D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defTabSz="914400">
              <a:defRPr/>
            </a:pPr>
            <a:fld id="{BDF69F47-84FF-4FC1-AFA6-96CC394D5755}" type="slidenum">
              <a:rPr lang="en-US" altLang="zh-CN" sz="1200">
                <a:latin typeface="+mn-lt"/>
                <a:ea typeface="+mn-ea"/>
              </a:rPr>
              <a:pPr algn="r" defTabSz="914400">
                <a:defRPr/>
              </a:pPr>
              <a:t>22</a:t>
            </a:fld>
            <a:endParaRPr lang="en-US" altLang="zh-CN" sz="1200">
              <a:latin typeface="+mn-lt"/>
              <a:ea typeface="+mn-ea"/>
            </a:endParaRPr>
          </a:p>
        </p:txBody>
      </p:sp>
      <p:sp>
        <p:nvSpPr>
          <p:cNvPr id="41986" name="Rectangle 2"/>
          <p:cNvSpPr>
            <a:spLocks noGrp="1" noRo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0" y="1608138"/>
            <a:ext cx="9144000" cy="746125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3" name="直接连接符 7"/>
          <p:cNvCxnSpPr/>
          <p:nvPr userDrawn="1"/>
        </p:nvCxnSpPr>
        <p:spPr>
          <a:xfrm>
            <a:off x="0" y="160813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8"/>
          <p:cNvCxnSpPr/>
          <p:nvPr userDrawn="1"/>
        </p:nvCxnSpPr>
        <p:spPr>
          <a:xfrm>
            <a:off x="0" y="235426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: 形状 29">
            <a:extLst>
              <a:ext uri="{FF2B5EF4-FFF2-40B4-BE49-F238E27FC236}"/>
            </a:extLst>
          </p:cNvPr>
          <p:cNvSpPr/>
          <p:nvPr userDrawn="1"/>
        </p:nvSpPr>
        <p:spPr>
          <a:xfrm>
            <a:off x="2690388" y="894731"/>
            <a:ext cx="3821901" cy="406363"/>
          </a:xfrm>
          <a:custGeom>
            <a:avLst/>
            <a:gdLst/>
            <a:ahLst/>
            <a:cxnLst/>
            <a:rect l="l" t="t" r="r" b="b"/>
            <a:pathLst>
              <a:path w="3821901" h="406363">
                <a:moveTo>
                  <a:pt x="950055" y="262922"/>
                </a:moveTo>
                <a:cubicBezTo>
                  <a:pt x="947064" y="263724"/>
                  <a:pt x="941525" y="265235"/>
                  <a:pt x="933438" y="267456"/>
                </a:cubicBezTo>
                <a:lnTo>
                  <a:pt x="933389" y="267470"/>
                </a:lnTo>
                <a:lnTo>
                  <a:pt x="950042" y="264112"/>
                </a:lnTo>
                <a:cubicBezTo>
                  <a:pt x="950136" y="263715"/>
                  <a:pt x="950140" y="263319"/>
                  <a:pt x="950055" y="262922"/>
                </a:cubicBezTo>
                <a:close/>
                <a:moveTo>
                  <a:pt x="2027381" y="254084"/>
                </a:moveTo>
                <a:cubicBezTo>
                  <a:pt x="2023768" y="259728"/>
                  <a:pt x="2013910" y="271438"/>
                  <a:pt x="1997809" y="289211"/>
                </a:cubicBezTo>
                <a:cubicBezTo>
                  <a:pt x="2016636" y="301383"/>
                  <a:pt x="2026674" y="307989"/>
                  <a:pt x="2027922" y="309028"/>
                </a:cubicBezTo>
                <a:cubicBezTo>
                  <a:pt x="2029170" y="310067"/>
                  <a:pt x="2029820" y="310586"/>
                  <a:pt x="2029871" y="310586"/>
                </a:cubicBezTo>
                <a:cubicBezTo>
                  <a:pt x="2030088" y="310586"/>
                  <a:pt x="2029662" y="305645"/>
                  <a:pt x="2028591" y="295761"/>
                </a:cubicBezTo>
                <a:cubicBezTo>
                  <a:pt x="2027520" y="285878"/>
                  <a:pt x="2027117" y="271986"/>
                  <a:pt x="2027381" y="254084"/>
                </a:cubicBezTo>
                <a:close/>
                <a:moveTo>
                  <a:pt x="922056" y="252074"/>
                </a:moveTo>
                <a:lnTo>
                  <a:pt x="920020" y="255529"/>
                </a:lnTo>
                <a:lnTo>
                  <a:pt x="922863" y="253892"/>
                </a:lnTo>
                <a:cubicBezTo>
                  <a:pt x="922108" y="253610"/>
                  <a:pt x="921839" y="253005"/>
                  <a:pt x="922056" y="252074"/>
                </a:cubicBezTo>
                <a:close/>
                <a:moveTo>
                  <a:pt x="2845612" y="248411"/>
                </a:moveTo>
                <a:cubicBezTo>
                  <a:pt x="2845612" y="248707"/>
                  <a:pt x="2844298" y="248855"/>
                  <a:pt x="2841670" y="248855"/>
                </a:cubicBezTo>
                <a:cubicBezTo>
                  <a:pt x="2841512" y="248855"/>
                  <a:pt x="2841197" y="249361"/>
                  <a:pt x="2840726" y="250372"/>
                </a:cubicBezTo>
                <a:cubicBezTo>
                  <a:pt x="2840255" y="251383"/>
                  <a:pt x="2839659" y="252433"/>
                  <a:pt x="2838937" y="253521"/>
                </a:cubicBezTo>
                <a:cubicBezTo>
                  <a:pt x="2838997" y="253410"/>
                  <a:pt x="2840125" y="252456"/>
                  <a:pt x="2842319" y="250660"/>
                </a:cubicBezTo>
                <a:cubicBezTo>
                  <a:pt x="2844515" y="248864"/>
                  <a:pt x="2845612" y="248114"/>
                  <a:pt x="2845612" y="248411"/>
                </a:cubicBezTo>
                <a:close/>
                <a:moveTo>
                  <a:pt x="192136" y="241221"/>
                </a:moveTo>
                <a:cubicBezTo>
                  <a:pt x="184396" y="241221"/>
                  <a:pt x="175019" y="242298"/>
                  <a:pt x="164003" y="244453"/>
                </a:cubicBezTo>
                <a:cubicBezTo>
                  <a:pt x="158533" y="252405"/>
                  <a:pt x="151598" y="259884"/>
                  <a:pt x="143198" y="266890"/>
                </a:cubicBezTo>
                <a:cubicBezTo>
                  <a:pt x="143731" y="268784"/>
                  <a:pt x="143731" y="270751"/>
                  <a:pt x="143198" y="272790"/>
                </a:cubicBezTo>
                <a:cubicBezTo>
                  <a:pt x="152204" y="280307"/>
                  <a:pt x="163295" y="284066"/>
                  <a:pt x="176469" y="284066"/>
                </a:cubicBezTo>
                <a:cubicBezTo>
                  <a:pt x="186325" y="284066"/>
                  <a:pt x="192756" y="283045"/>
                  <a:pt x="195764" y="281004"/>
                </a:cubicBezTo>
                <a:cubicBezTo>
                  <a:pt x="198772" y="278962"/>
                  <a:pt x="201919" y="273959"/>
                  <a:pt x="205207" y="265994"/>
                </a:cubicBezTo>
                <a:cubicBezTo>
                  <a:pt x="208494" y="258028"/>
                  <a:pt x="210138" y="252559"/>
                  <a:pt x="210138" y="249585"/>
                </a:cubicBezTo>
                <a:cubicBezTo>
                  <a:pt x="210138" y="244009"/>
                  <a:pt x="204137" y="241221"/>
                  <a:pt x="192136" y="241221"/>
                </a:cubicBezTo>
                <a:close/>
                <a:moveTo>
                  <a:pt x="2780925" y="226354"/>
                </a:moveTo>
                <a:cubicBezTo>
                  <a:pt x="2772187" y="246146"/>
                  <a:pt x="2767819" y="260185"/>
                  <a:pt x="2767819" y="268470"/>
                </a:cubicBezTo>
                <a:cubicBezTo>
                  <a:pt x="2767819" y="271615"/>
                  <a:pt x="2768081" y="273862"/>
                  <a:pt x="2768606" y="275212"/>
                </a:cubicBezTo>
                <a:cubicBezTo>
                  <a:pt x="2769130" y="276563"/>
                  <a:pt x="2769378" y="277238"/>
                  <a:pt x="2769348" y="277238"/>
                </a:cubicBezTo>
                <a:cubicBezTo>
                  <a:pt x="2771110" y="277238"/>
                  <a:pt x="2773283" y="271395"/>
                  <a:pt x="2775866" y="259709"/>
                </a:cubicBezTo>
                <a:cubicBezTo>
                  <a:pt x="2778449" y="248024"/>
                  <a:pt x="2780136" y="236905"/>
                  <a:pt x="2780925" y="226354"/>
                </a:cubicBezTo>
                <a:close/>
                <a:moveTo>
                  <a:pt x="2386216" y="224351"/>
                </a:moveTo>
                <a:cubicBezTo>
                  <a:pt x="2356720" y="246804"/>
                  <a:pt x="2333149" y="263632"/>
                  <a:pt x="2315501" y="274835"/>
                </a:cubicBezTo>
                <a:lnTo>
                  <a:pt x="2308457" y="279027"/>
                </a:lnTo>
                <a:lnTo>
                  <a:pt x="2338424" y="271345"/>
                </a:lnTo>
                <a:cubicBezTo>
                  <a:pt x="2352094" y="268509"/>
                  <a:pt x="2366802" y="266075"/>
                  <a:pt x="2382549" y="264042"/>
                </a:cubicBezTo>
                <a:cubicBezTo>
                  <a:pt x="2383940" y="252902"/>
                  <a:pt x="2385162" y="239672"/>
                  <a:pt x="2386216" y="224351"/>
                </a:cubicBezTo>
                <a:close/>
                <a:moveTo>
                  <a:pt x="650090" y="224198"/>
                </a:moveTo>
                <a:cubicBezTo>
                  <a:pt x="662642" y="224198"/>
                  <a:pt x="673963" y="228513"/>
                  <a:pt x="684053" y="237144"/>
                </a:cubicBezTo>
                <a:cubicBezTo>
                  <a:pt x="694143" y="245775"/>
                  <a:pt x="699188" y="257586"/>
                  <a:pt x="699188" y="272576"/>
                </a:cubicBezTo>
                <a:cubicBezTo>
                  <a:pt x="699188" y="287566"/>
                  <a:pt x="692466" y="295061"/>
                  <a:pt x="679022" y="295061"/>
                </a:cubicBezTo>
                <a:cubicBezTo>
                  <a:pt x="675140" y="295061"/>
                  <a:pt x="670244" y="294284"/>
                  <a:pt x="664335" y="292731"/>
                </a:cubicBezTo>
                <a:cubicBezTo>
                  <a:pt x="642048" y="286251"/>
                  <a:pt x="616767" y="283010"/>
                  <a:pt x="588494" y="283010"/>
                </a:cubicBezTo>
                <a:cubicBezTo>
                  <a:pt x="560220" y="283010"/>
                  <a:pt x="535129" y="285254"/>
                  <a:pt x="513221" y="289743"/>
                </a:cubicBezTo>
                <a:cubicBezTo>
                  <a:pt x="491314" y="294231"/>
                  <a:pt x="473337" y="300459"/>
                  <a:pt x="459292" y="308426"/>
                </a:cubicBezTo>
                <a:cubicBezTo>
                  <a:pt x="445247" y="316394"/>
                  <a:pt x="433617" y="320378"/>
                  <a:pt x="424401" y="320378"/>
                </a:cubicBezTo>
                <a:cubicBezTo>
                  <a:pt x="415186" y="320378"/>
                  <a:pt x="406185" y="316271"/>
                  <a:pt x="397398" y="308058"/>
                </a:cubicBezTo>
                <a:cubicBezTo>
                  <a:pt x="388612" y="299845"/>
                  <a:pt x="382713" y="292013"/>
                  <a:pt x="379703" y="284562"/>
                </a:cubicBezTo>
                <a:cubicBezTo>
                  <a:pt x="376693" y="277111"/>
                  <a:pt x="375188" y="271612"/>
                  <a:pt x="375188" y="268067"/>
                </a:cubicBezTo>
                <a:cubicBezTo>
                  <a:pt x="375188" y="259982"/>
                  <a:pt x="379500" y="255940"/>
                  <a:pt x="388122" y="255940"/>
                </a:cubicBezTo>
                <a:cubicBezTo>
                  <a:pt x="391189" y="255940"/>
                  <a:pt x="393861" y="256542"/>
                  <a:pt x="396137" y="257748"/>
                </a:cubicBezTo>
                <a:cubicBezTo>
                  <a:pt x="398414" y="258953"/>
                  <a:pt x="400988" y="259556"/>
                  <a:pt x="403862" y="259556"/>
                </a:cubicBezTo>
                <a:cubicBezTo>
                  <a:pt x="406735" y="259556"/>
                  <a:pt x="413447" y="258141"/>
                  <a:pt x="423998" y="255313"/>
                </a:cubicBezTo>
                <a:cubicBezTo>
                  <a:pt x="452609" y="247484"/>
                  <a:pt x="480722" y="241626"/>
                  <a:pt x="508339" y="237739"/>
                </a:cubicBezTo>
                <a:cubicBezTo>
                  <a:pt x="535955" y="233853"/>
                  <a:pt x="562531" y="231441"/>
                  <a:pt x="588068" y="230505"/>
                </a:cubicBezTo>
                <a:cubicBezTo>
                  <a:pt x="613605" y="229568"/>
                  <a:pt x="629232" y="228283"/>
                  <a:pt x="634952" y="226649"/>
                </a:cubicBezTo>
                <a:cubicBezTo>
                  <a:pt x="640671" y="225015"/>
                  <a:pt x="645717" y="224198"/>
                  <a:pt x="650090" y="224198"/>
                </a:cubicBezTo>
                <a:close/>
                <a:moveTo>
                  <a:pt x="111827" y="211891"/>
                </a:moveTo>
                <a:cubicBezTo>
                  <a:pt x="96813" y="217058"/>
                  <a:pt x="86639" y="221284"/>
                  <a:pt x="81304" y="224569"/>
                </a:cubicBezTo>
                <a:cubicBezTo>
                  <a:pt x="75969" y="227854"/>
                  <a:pt x="70244" y="229740"/>
                  <a:pt x="64131" y="230226"/>
                </a:cubicBezTo>
                <a:cubicBezTo>
                  <a:pt x="64297" y="230004"/>
                  <a:pt x="63643" y="231970"/>
                  <a:pt x="62169" y="236123"/>
                </a:cubicBezTo>
                <a:lnTo>
                  <a:pt x="61641" y="237139"/>
                </a:lnTo>
                <a:lnTo>
                  <a:pt x="86396" y="229823"/>
                </a:lnTo>
                <a:cubicBezTo>
                  <a:pt x="94977" y="227641"/>
                  <a:pt x="103081" y="225953"/>
                  <a:pt x="110707" y="224761"/>
                </a:cubicBezTo>
                <a:cubicBezTo>
                  <a:pt x="111368" y="216019"/>
                  <a:pt x="111741" y="211729"/>
                  <a:pt x="111827" y="211891"/>
                </a:cubicBezTo>
                <a:close/>
                <a:moveTo>
                  <a:pt x="143198" y="209082"/>
                </a:moveTo>
                <a:cubicBezTo>
                  <a:pt x="143198" y="211655"/>
                  <a:pt x="143164" y="213799"/>
                  <a:pt x="143097" y="215514"/>
                </a:cubicBezTo>
                <a:lnTo>
                  <a:pt x="142911" y="217890"/>
                </a:lnTo>
                <a:lnTo>
                  <a:pt x="148033" y="210036"/>
                </a:lnTo>
                <a:lnTo>
                  <a:pt x="148813" y="209698"/>
                </a:lnTo>
                <a:close/>
                <a:moveTo>
                  <a:pt x="921406" y="204153"/>
                </a:moveTo>
                <a:lnTo>
                  <a:pt x="920610" y="217475"/>
                </a:lnTo>
                <a:cubicBezTo>
                  <a:pt x="920610" y="221906"/>
                  <a:pt x="920570" y="224548"/>
                  <a:pt x="920489" y="225401"/>
                </a:cubicBezTo>
                <a:cubicBezTo>
                  <a:pt x="921619" y="223613"/>
                  <a:pt x="927366" y="220573"/>
                  <a:pt x="937729" y="216281"/>
                </a:cubicBezTo>
                <a:cubicBezTo>
                  <a:pt x="931568" y="213916"/>
                  <a:pt x="926948" y="211389"/>
                  <a:pt x="923868" y="208703"/>
                </a:cubicBezTo>
                <a:close/>
                <a:moveTo>
                  <a:pt x="1575455" y="203457"/>
                </a:moveTo>
                <a:cubicBezTo>
                  <a:pt x="1574013" y="208781"/>
                  <a:pt x="1571385" y="213508"/>
                  <a:pt x="1567571" y="217638"/>
                </a:cubicBezTo>
                <a:cubicBezTo>
                  <a:pt x="1570835" y="221209"/>
                  <a:pt x="1573220" y="222995"/>
                  <a:pt x="1574726" y="222995"/>
                </a:cubicBezTo>
                <a:cubicBezTo>
                  <a:pt x="1573604" y="222995"/>
                  <a:pt x="1573043" y="221580"/>
                  <a:pt x="1573043" y="218752"/>
                </a:cubicBezTo>
                <a:cubicBezTo>
                  <a:pt x="1573043" y="215923"/>
                  <a:pt x="1573847" y="210825"/>
                  <a:pt x="1575455" y="203457"/>
                </a:cubicBezTo>
                <a:close/>
                <a:moveTo>
                  <a:pt x="988954" y="202405"/>
                </a:moveTo>
                <a:lnTo>
                  <a:pt x="981253" y="208052"/>
                </a:lnTo>
                <a:lnTo>
                  <a:pt x="972612" y="217036"/>
                </a:lnTo>
                <a:lnTo>
                  <a:pt x="976869" y="216569"/>
                </a:lnTo>
                <a:cubicBezTo>
                  <a:pt x="980231" y="216569"/>
                  <a:pt x="982194" y="216968"/>
                  <a:pt x="982757" y="217766"/>
                </a:cubicBezTo>
                <a:cubicBezTo>
                  <a:pt x="983224" y="215753"/>
                  <a:pt x="984525" y="212307"/>
                  <a:pt x="986660" y="207431"/>
                </a:cubicBezTo>
                <a:close/>
                <a:moveTo>
                  <a:pt x="915952" y="186728"/>
                </a:moveTo>
                <a:lnTo>
                  <a:pt x="919773" y="191105"/>
                </a:lnTo>
                <a:lnTo>
                  <a:pt x="921038" y="197718"/>
                </a:lnTo>
                <a:lnTo>
                  <a:pt x="925429" y="191726"/>
                </a:lnTo>
                <a:lnTo>
                  <a:pt x="931285" y="188721"/>
                </a:lnTo>
                <a:close/>
                <a:moveTo>
                  <a:pt x="2774173" y="185775"/>
                </a:moveTo>
                <a:cubicBezTo>
                  <a:pt x="2773013" y="185775"/>
                  <a:pt x="2766641" y="195192"/>
                  <a:pt x="2755058" y="214026"/>
                </a:cubicBezTo>
                <a:lnTo>
                  <a:pt x="2748867" y="228203"/>
                </a:lnTo>
                <a:lnTo>
                  <a:pt x="2749862" y="226784"/>
                </a:lnTo>
                <a:cubicBezTo>
                  <a:pt x="2756146" y="218199"/>
                  <a:pt x="2764757" y="207058"/>
                  <a:pt x="2775697" y="193358"/>
                </a:cubicBezTo>
                <a:cubicBezTo>
                  <a:pt x="2774336" y="188302"/>
                  <a:pt x="2773828" y="185775"/>
                  <a:pt x="2774173" y="185775"/>
                </a:cubicBezTo>
                <a:close/>
                <a:moveTo>
                  <a:pt x="2915598" y="181756"/>
                </a:moveTo>
                <a:cubicBezTo>
                  <a:pt x="2908981" y="181756"/>
                  <a:pt x="2900365" y="183957"/>
                  <a:pt x="2889750" y="188360"/>
                </a:cubicBezTo>
                <a:cubicBezTo>
                  <a:pt x="2879136" y="192763"/>
                  <a:pt x="2868848" y="199058"/>
                  <a:pt x="2858888" y="207245"/>
                </a:cubicBezTo>
                <a:lnTo>
                  <a:pt x="2848776" y="213965"/>
                </a:lnTo>
                <a:lnTo>
                  <a:pt x="2852121" y="213351"/>
                </a:lnTo>
                <a:cubicBezTo>
                  <a:pt x="2864259" y="213351"/>
                  <a:pt x="2874136" y="217010"/>
                  <a:pt x="2881754" y="224329"/>
                </a:cubicBezTo>
                <a:cubicBezTo>
                  <a:pt x="2889372" y="231648"/>
                  <a:pt x="2893181" y="239515"/>
                  <a:pt x="2893181" y="247931"/>
                </a:cubicBezTo>
                <a:cubicBezTo>
                  <a:pt x="2893181" y="256346"/>
                  <a:pt x="2890776" y="262957"/>
                  <a:pt x="2885968" y="267763"/>
                </a:cubicBezTo>
                <a:cubicBezTo>
                  <a:pt x="2881160" y="272569"/>
                  <a:pt x="2875897" y="274972"/>
                  <a:pt x="2870180" y="274972"/>
                </a:cubicBezTo>
                <a:cubicBezTo>
                  <a:pt x="2864463" y="274972"/>
                  <a:pt x="2860131" y="273940"/>
                  <a:pt x="2857183" y="271875"/>
                </a:cubicBezTo>
                <a:cubicBezTo>
                  <a:pt x="2851547" y="267779"/>
                  <a:pt x="2845975" y="265731"/>
                  <a:pt x="2840467" y="265731"/>
                </a:cubicBezTo>
                <a:cubicBezTo>
                  <a:pt x="2838880" y="265731"/>
                  <a:pt x="2838504" y="265522"/>
                  <a:pt x="2839341" y="265104"/>
                </a:cubicBezTo>
                <a:cubicBezTo>
                  <a:pt x="2840279" y="271401"/>
                  <a:pt x="2844467" y="278395"/>
                  <a:pt x="2851903" y="286085"/>
                </a:cubicBezTo>
                <a:cubicBezTo>
                  <a:pt x="2859339" y="293775"/>
                  <a:pt x="2866697" y="298978"/>
                  <a:pt x="2873975" y="301694"/>
                </a:cubicBezTo>
                <a:cubicBezTo>
                  <a:pt x="2881254" y="304409"/>
                  <a:pt x="2886608" y="305767"/>
                  <a:pt x="2890038" y="305767"/>
                </a:cubicBezTo>
                <a:cubicBezTo>
                  <a:pt x="2893468" y="305767"/>
                  <a:pt x="2896134" y="305016"/>
                  <a:pt x="2898035" y="303515"/>
                </a:cubicBezTo>
                <a:cubicBezTo>
                  <a:pt x="2899935" y="302013"/>
                  <a:pt x="2903280" y="296085"/>
                  <a:pt x="2908069" y="285730"/>
                </a:cubicBezTo>
                <a:cubicBezTo>
                  <a:pt x="2912858" y="275375"/>
                  <a:pt x="2917374" y="261050"/>
                  <a:pt x="2921617" y="242753"/>
                </a:cubicBezTo>
                <a:cubicBezTo>
                  <a:pt x="2925860" y="224457"/>
                  <a:pt x="2927982" y="211351"/>
                  <a:pt x="2927982" y="203434"/>
                </a:cubicBezTo>
                <a:cubicBezTo>
                  <a:pt x="2927982" y="195518"/>
                  <a:pt x="2926822" y="189926"/>
                  <a:pt x="2924503" y="186658"/>
                </a:cubicBezTo>
                <a:cubicBezTo>
                  <a:pt x="2922185" y="183390"/>
                  <a:pt x="2919216" y="181756"/>
                  <a:pt x="2915598" y="181756"/>
                </a:cubicBezTo>
                <a:close/>
                <a:moveTo>
                  <a:pt x="2084744" y="177340"/>
                </a:moveTo>
                <a:cubicBezTo>
                  <a:pt x="2083343" y="177340"/>
                  <a:pt x="2080499" y="179616"/>
                  <a:pt x="2076214" y="184168"/>
                </a:cubicBezTo>
                <a:cubicBezTo>
                  <a:pt x="2071928" y="188720"/>
                  <a:pt x="2068410" y="190997"/>
                  <a:pt x="2065661" y="190997"/>
                </a:cubicBezTo>
                <a:cubicBezTo>
                  <a:pt x="2064286" y="190997"/>
                  <a:pt x="2063255" y="190555"/>
                  <a:pt x="2062567" y="189672"/>
                </a:cubicBezTo>
                <a:lnTo>
                  <a:pt x="2062334" y="188772"/>
                </a:lnTo>
                <a:lnTo>
                  <a:pt x="2061667" y="203072"/>
                </a:lnTo>
                <a:cubicBezTo>
                  <a:pt x="2061413" y="211555"/>
                  <a:pt x="2061286" y="220363"/>
                  <a:pt x="2061286" y="229497"/>
                </a:cubicBezTo>
                <a:lnTo>
                  <a:pt x="2061497" y="243930"/>
                </a:lnTo>
                <a:lnTo>
                  <a:pt x="2063315" y="238027"/>
                </a:lnTo>
                <a:cubicBezTo>
                  <a:pt x="2066908" y="233667"/>
                  <a:pt x="2071727" y="222808"/>
                  <a:pt x="2077775" y="205450"/>
                </a:cubicBezTo>
                <a:cubicBezTo>
                  <a:pt x="2083823" y="188092"/>
                  <a:pt x="2086847" y="179068"/>
                  <a:pt x="2086847" y="178377"/>
                </a:cubicBezTo>
                <a:cubicBezTo>
                  <a:pt x="2086847" y="177685"/>
                  <a:pt x="2086146" y="177340"/>
                  <a:pt x="2084744" y="177340"/>
                </a:cubicBezTo>
                <a:close/>
                <a:moveTo>
                  <a:pt x="1523572" y="173304"/>
                </a:moveTo>
                <a:lnTo>
                  <a:pt x="1514403" y="179202"/>
                </a:lnTo>
                <a:cubicBezTo>
                  <a:pt x="1509168" y="180947"/>
                  <a:pt x="1504460" y="183112"/>
                  <a:pt x="1500279" y="185698"/>
                </a:cubicBezTo>
                <a:cubicBezTo>
                  <a:pt x="1499268" y="202081"/>
                  <a:pt x="1497726" y="217056"/>
                  <a:pt x="1495652" y="230623"/>
                </a:cubicBezTo>
                <a:cubicBezTo>
                  <a:pt x="1505990" y="219825"/>
                  <a:pt x="1516462" y="208491"/>
                  <a:pt x="1527068" y="196622"/>
                </a:cubicBezTo>
                <a:cubicBezTo>
                  <a:pt x="1527716" y="193153"/>
                  <a:pt x="1528041" y="190086"/>
                  <a:pt x="1528041" y="187419"/>
                </a:cubicBezTo>
                <a:cubicBezTo>
                  <a:pt x="1528041" y="184753"/>
                  <a:pt x="1527037" y="181946"/>
                  <a:pt x="1525030" y="178997"/>
                </a:cubicBezTo>
                <a:close/>
                <a:moveTo>
                  <a:pt x="994698" y="168899"/>
                </a:moveTo>
                <a:cubicBezTo>
                  <a:pt x="994216" y="168899"/>
                  <a:pt x="992013" y="169636"/>
                  <a:pt x="988088" y="171110"/>
                </a:cubicBezTo>
                <a:cubicBezTo>
                  <a:pt x="984163" y="172584"/>
                  <a:pt x="981492" y="173268"/>
                  <a:pt x="980075" y="173161"/>
                </a:cubicBezTo>
                <a:cubicBezTo>
                  <a:pt x="988647" y="179492"/>
                  <a:pt x="992932" y="186024"/>
                  <a:pt x="992932" y="192757"/>
                </a:cubicBezTo>
                <a:lnTo>
                  <a:pt x="991669" y="196596"/>
                </a:lnTo>
                <a:lnTo>
                  <a:pt x="995569" y="188507"/>
                </a:lnTo>
                <a:cubicBezTo>
                  <a:pt x="997992" y="183661"/>
                  <a:pt x="999204" y="179724"/>
                  <a:pt x="999204" y="176697"/>
                </a:cubicBezTo>
                <a:cubicBezTo>
                  <a:pt x="999204" y="173670"/>
                  <a:pt x="997702" y="171070"/>
                  <a:pt x="994698" y="168899"/>
                </a:cubicBezTo>
                <a:close/>
                <a:moveTo>
                  <a:pt x="159747" y="148337"/>
                </a:moveTo>
                <a:cubicBezTo>
                  <a:pt x="154964" y="148119"/>
                  <a:pt x="151323" y="149043"/>
                  <a:pt x="148823" y="151108"/>
                </a:cubicBezTo>
                <a:cubicBezTo>
                  <a:pt x="150427" y="152290"/>
                  <a:pt x="151229" y="154806"/>
                  <a:pt x="151229" y="158656"/>
                </a:cubicBezTo>
                <a:cubicBezTo>
                  <a:pt x="151229" y="162507"/>
                  <a:pt x="149354" y="166806"/>
                  <a:pt x="145604" y="171555"/>
                </a:cubicBezTo>
                <a:cubicBezTo>
                  <a:pt x="155144" y="163636"/>
                  <a:pt x="159913" y="156565"/>
                  <a:pt x="159913" y="150340"/>
                </a:cubicBezTo>
                <a:cubicBezTo>
                  <a:pt x="159913" y="149162"/>
                  <a:pt x="159858" y="148495"/>
                  <a:pt x="159747" y="148337"/>
                </a:cubicBezTo>
                <a:close/>
                <a:moveTo>
                  <a:pt x="3274248" y="136760"/>
                </a:moveTo>
                <a:cubicBezTo>
                  <a:pt x="3273838" y="139546"/>
                  <a:pt x="3272720" y="142842"/>
                  <a:pt x="3270894" y="146647"/>
                </a:cubicBezTo>
                <a:cubicBezTo>
                  <a:pt x="3269665" y="145150"/>
                  <a:pt x="3272695" y="142985"/>
                  <a:pt x="3279982" y="140152"/>
                </a:cubicBezTo>
                <a:cubicBezTo>
                  <a:pt x="3277439" y="139158"/>
                  <a:pt x="3275528" y="138027"/>
                  <a:pt x="3274248" y="136760"/>
                </a:cubicBezTo>
                <a:close/>
                <a:moveTo>
                  <a:pt x="1647451" y="136760"/>
                </a:moveTo>
                <a:cubicBezTo>
                  <a:pt x="1644371" y="136760"/>
                  <a:pt x="1633274" y="147430"/>
                  <a:pt x="1614160" y="168771"/>
                </a:cubicBezTo>
                <a:cubicBezTo>
                  <a:pt x="1614950" y="196310"/>
                  <a:pt x="1614286" y="213030"/>
                  <a:pt x="1612170" y="218931"/>
                </a:cubicBezTo>
                <a:cubicBezTo>
                  <a:pt x="1613202" y="218688"/>
                  <a:pt x="1614380" y="218369"/>
                  <a:pt x="1615703" y="217974"/>
                </a:cubicBezTo>
                <a:cubicBezTo>
                  <a:pt x="1617025" y="217580"/>
                  <a:pt x="1618542" y="216128"/>
                  <a:pt x="1620253" y="213619"/>
                </a:cubicBezTo>
                <a:cubicBezTo>
                  <a:pt x="1621964" y="211111"/>
                  <a:pt x="1625196" y="203975"/>
                  <a:pt x="1629951" y="192213"/>
                </a:cubicBezTo>
                <a:cubicBezTo>
                  <a:pt x="1634706" y="180450"/>
                  <a:pt x="1638531" y="169371"/>
                  <a:pt x="1641426" y="158976"/>
                </a:cubicBezTo>
                <a:cubicBezTo>
                  <a:pt x="1644321" y="148581"/>
                  <a:pt x="1645768" y="142280"/>
                  <a:pt x="1645768" y="140072"/>
                </a:cubicBezTo>
                <a:cubicBezTo>
                  <a:pt x="1645768" y="137864"/>
                  <a:pt x="1646329" y="136760"/>
                  <a:pt x="1647451" y="136760"/>
                </a:cubicBezTo>
                <a:close/>
                <a:moveTo>
                  <a:pt x="568927" y="95226"/>
                </a:moveTo>
                <a:cubicBezTo>
                  <a:pt x="574044" y="95226"/>
                  <a:pt x="584378" y="98466"/>
                  <a:pt x="599927" y="104944"/>
                </a:cubicBezTo>
                <a:cubicBezTo>
                  <a:pt x="615475" y="111423"/>
                  <a:pt x="623250" y="123474"/>
                  <a:pt x="623250" y="141099"/>
                </a:cubicBezTo>
                <a:cubicBezTo>
                  <a:pt x="623250" y="148109"/>
                  <a:pt x="621324" y="153624"/>
                  <a:pt x="617471" y="157645"/>
                </a:cubicBezTo>
                <a:cubicBezTo>
                  <a:pt x="613618" y="161666"/>
                  <a:pt x="605073" y="163677"/>
                  <a:pt x="591834" y="163677"/>
                </a:cubicBezTo>
                <a:cubicBezTo>
                  <a:pt x="586744" y="163677"/>
                  <a:pt x="578168" y="165841"/>
                  <a:pt x="566105" y="170169"/>
                </a:cubicBezTo>
                <a:cubicBezTo>
                  <a:pt x="554041" y="174497"/>
                  <a:pt x="540138" y="180661"/>
                  <a:pt x="524395" y="188661"/>
                </a:cubicBezTo>
                <a:cubicBezTo>
                  <a:pt x="510052" y="203559"/>
                  <a:pt x="497222" y="211283"/>
                  <a:pt x="485908" y="211834"/>
                </a:cubicBezTo>
                <a:cubicBezTo>
                  <a:pt x="475669" y="218570"/>
                  <a:pt x="467850" y="221939"/>
                  <a:pt x="462453" y="221939"/>
                </a:cubicBezTo>
                <a:cubicBezTo>
                  <a:pt x="458652" y="221939"/>
                  <a:pt x="456751" y="220305"/>
                  <a:pt x="456751" y="217037"/>
                </a:cubicBezTo>
                <a:cubicBezTo>
                  <a:pt x="456751" y="214754"/>
                  <a:pt x="459733" y="211576"/>
                  <a:pt x="465698" y="207501"/>
                </a:cubicBezTo>
                <a:cubicBezTo>
                  <a:pt x="471662" y="203427"/>
                  <a:pt x="476861" y="199631"/>
                  <a:pt x="481294" y="196113"/>
                </a:cubicBezTo>
                <a:cubicBezTo>
                  <a:pt x="485727" y="192595"/>
                  <a:pt x="490654" y="188257"/>
                  <a:pt x="496077" y="183096"/>
                </a:cubicBezTo>
                <a:cubicBezTo>
                  <a:pt x="501500" y="177936"/>
                  <a:pt x="504269" y="175260"/>
                  <a:pt x="504387" y="175068"/>
                </a:cubicBezTo>
                <a:cubicBezTo>
                  <a:pt x="504504" y="174876"/>
                  <a:pt x="504563" y="174669"/>
                  <a:pt x="504563" y="174447"/>
                </a:cubicBezTo>
                <a:cubicBezTo>
                  <a:pt x="504563" y="172250"/>
                  <a:pt x="501985" y="167993"/>
                  <a:pt x="496829" y="161677"/>
                </a:cubicBezTo>
                <a:cubicBezTo>
                  <a:pt x="491673" y="155360"/>
                  <a:pt x="486450" y="147329"/>
                  <a:pt x="481159" y="137582"/>
                </a:cubicBezTo>
                <a:cubicBezTo>
                  <a:pt x="475869" y="127836"/>
                  <a:pt x="473224" y="120550"/>
                  <a:pt x="473224" y="115724"/>
                </a:cubicBezTo>
                <a:cubicBezTo>
                  <a:pt x="473224" y="110899"/>
                  <a:pt x="475478" y="108486"/>
                  <a:pt x="479985" y="108486"/>
                </a:cubicBezTo>
                <a:cubicBezTo>
                  <a:pt x="484493" y="108486"/>
                  <a:pt x="488890" y="109557"/>
                  <a:pt x="493178" y="111699"/>
                </a:cubicBezTo>
                <a:cubicBezTo>
                  <a:pt x="494245" y="112232"/>
                  <a:pt x="497783" y="112499"/>
                  <a:pt x="503795" y="112499"/>
                </a:cubicBezTo>
                <a:cubicBezTo>
                  <a:pt x="509806" y="112499"/>
                  <a:pt x="519064" y="111223"/>
                  <a:pt x="531569" y="108672"/>
                </a:cubicBezTo>
                <a:cubicBezTo>
                  <a:pt x="544074" y="106121"/>
                  <a:pt x="551190" y="104098"/>
                  <a:pt x="552918" y="102605"/>
                </a:cubicBezTo>
                <a:cubicBezTo>
                  <a:pt x="558473" y="97686"/>
                  <a:pt x="563809" y="95226"/>
                  <a:pt x="568927" y="95226"/>
                </a:cubicBezTo>
                <a:close/>
                <a:moveTo>
                  <a:pt x="989694" y="87739"/>
                </a:moveTo>
                <a:cubicBezTo>
                  <a:pt x="987437" y="91668"/>
                  <a:pt x="981721" y="97386"/>
                  <a:pt x="972546" y="104893"/>
                </a:cubicBezTo>
                <a:cubicBezTo>
                  <a:pt x="963371" y="112400"/>
                  <a:pt x="955778" y="117397"/>
                  <a:pt x="949767" y="119884"/>
                </a:cubicBezTo>
                <a:cubicBezTo>
                  <a:pt x="942394" y="123558"/>
                  <a:pt x="938433" y="125782"/>
                  <a:pt x="937883" y="126559"/>
                </a:cubicBezTo>
                <a:cubicBezTo>
                  <a:pt x="946475" y="123658"/>
                  <a:pt x="953120" y="121838"/>
                  <a:pt x="957817" y="121100"/>
                </a:cubicBezTo>
                <a:cubicBezTo>
                  <a:pt x="966227" y="117017"/>
                  <a:pt x="973619" y="111286"/>
                  <a:pt x="979995" y="103908"/>
                </a:cubicBezTo>
                <a:cubicBezTo>
                  <a:pt x="986371" y="96529"/>
                  <a:pt x="989560" y="92045"/>
                  <a:pt x="989560" y="90456"/>
                </a:cubicBezTo>
                <a:cubicBezTo>
                  <a:pt x="989560" y="88866"/>
                  <a:pt x="989604" y="87961"/>
                  <a:pt x="989694" y="87739"/>
                </a:cubicBezTo>
                <a:close/>
                <a:moveTo>
                  <a:pt x="1592434" y="69110"/>
                </a:moveTo>
                <a:cubicBezTo>
                  <a:pt x="1602379" y="69110"/>
                  <a:pt x="1610967" y="72425"/>
                  <a:pt x="1618198" y="79055"/>
                </a:cubicBezTo>
                <a:cubicBezTo>
                  <a:pt x="1625430" y="85685"/>
                  <a:pt x="1629046" y="93375"/>
                  <a:pt x="1629046" y="102125"/>
                </a:cubicBezTo>
                <a:cubicBezTo>
                  <a:pt x="1629046" y="106575"/>
                  <a:pt x="1627724" y="111096"/>
                  <a:pt x="1625081" y="115689"/>
                </a:cubicBezTo>
                <a:cubicBezTo>
                  <a:pt x="1622438" y="120282"/>
                  <a:pt x="1620278" y="123771"/>
                  <a:pt x="1618602" y="126156"/>
                </a:cubicBezTo>
                <a:cubicBezTo>
                  <a:pt x="1629370" y="111697"/>
                  <a:pt x="1641265" y="104468"/>
                  <a:pt x="1654286" y="104468"/>
                </a:cubicBezTo>
                <a:cubicBezTo>
                  <a:pt x="1660344" y="104468"/>
                  <a:pt x="1667517" y="107667"/>
                  <a:pt x="1675805" y="114067"/>
                </a:cubicBezTo>
                <a:cubicBezTo>
                  <a:pt x="1684092" y="120467"/>
                  <a:pt x="1690626" y="125424"/>
                  <a:pt x="1695407" y="128940"/>
                </a:cubicBezTo>
                <a:cubicBezTo>
                  <a:pt x="1700187" y="132455"/>
                  <a:pt x="1702577" y="136618"/>
                  <a:pt x="1702577" y="141428"/>
                </a:cubicBezTo>
                <a:cubicBezTo>
                  <a:pt x="1702577" y="146239"/>
                  <a:pt x="1701587" y="149435"/>
                  <a:pt x="1699608" y="151018"/>
                </a:cubicBezTo>
                <a:cubicBezTo>
                  <a:pt x="1697987" y="152639"/>
                  <a:pt x="1694396" y="161791"/>
                  <a:pt x="1688837" y="178473"/>
                </a:cubicBezTo>
                <a:cubicBezTo>
                  <a:pt x="1683278" y="195154"/>
                  <a:pt x="1678259" y="208518"/>
                  <a:pt x="1673779" y="218563"/>
                </a:cubicBezTo>
                <a:cubicBezTo>
                  <a:pt x="1669299" y="228608"/>
                  <a:pt x="1663762" y="237701"/>
                  <a:pt x="1657166" y="245841"/>
                </a:cubicBezTo>
                <a:cubicBezTo>
                  <a:pt x="1650570" y="253982"/>
                  <a:pt x="1645460" y="258997"/>
                  <a:pt x="1641835" y="260887"/>
                </a:cubicBezTo>
                <a:cubicBezTo>
                  <a:pt x="1638211" y="262777"/>
                  <a:pt x="1634727" y="263722"/>
                  <a:pt x="1631382" y="263722"/>
                </a:cubicBezTo>
                <a:cubicBezTo>
                  <a:pt x="1622341" y="263722"/>
                  <a:pt x="1616670" y="259731"/>
                  <a:pt x="1614368" y="251748"/>
                </a:cubicBezTo>
                <a:cubicBezTo>
                  <a:pt x="1612067" y="243766"/>
                  <a:pt x="1609951" y="239589"/>
                  <a:pt x="1608023" y="239218"/>
                </a:cubicBezTo>
                <a:cubicBezTo>
                  <a:pt x="1605553" y="249990"/>
                  <a:pt x="1603175" y="257907"/>
                  <a:pt x="1600891" y="262967"/>
                </a:cubicBezTo>
                <a:cubicBezTo>
                  <a:pt x="1598606" y="268027"/>
                  <a:pt x="1595377" y="270557"/>
                  <a:pt x="1591205" y="270557"/>
                </a:cubicBezTo>
                <a:cubicBezTo>
                  <a:pt x="1585774" y="270557"/>
                  <a:pt x="1581218" y="268027"/>
                  <a:pt x="1577539" y="262967"/>
                </a:cubicBezTo>
                <a:cubicBezTo>
                  <a:pt x="1573859" y="257907"/>
                  <a:pt x="1567415" y="245570"/>
                  <a:pt x="1558209" y="225958"/>
                </a:cubicBezTo>
                <a:lnTo>
                  <a:pt x="1557159" y="230297"/>
                </a:lnTo>
                <a:cubicBezTo>
                  <a:pt x="1553387" y="248655"/>
                  <a:pt x="1551502" y="261083"/>
                  <a:pt x="1551502" y="267581"/>
                </a:cubicBezTo>
                <a:cubicBezTo>
                  <a:pt x="1551502" y="274078"/>
                  <a:pt x="1552833" y="278445"/>
                  <a:pt x="1555495" y="280681"/>
                </a:cubicBezTo>
                <a:cubicBezTo>
                  <a:pt x="1558157" y="282916"/>
                  <a:pt x="1564556" y="285111"/>
                  <a:pt x="1574691" y="287266"/>
                </a:cubicBezTo>
                <a:cubicBezTo>
                  <a:pt x="1584826" y="289420"/>
                  <a:pt x="1598462" y="290498"/>
                  <a:pt x="1615600" y="290498"/>
                </a:cubicBezTo>
                <a:cubicBezTo>
                  <a:pt x="1632738" y="290498"/>
                  <a:pt x="1649088" y="289516"/>
                  <a:pt x="1664650" y="287554"/>
                </a:cubicBezTo>
                <a:cubicBezTo>
                  <a:pt x="1680212" y="285591"/>
                  <a:pt x="1692033" y="282915"/>
                  <a:pt x="1700113" y="279526"/>
                </a:cubicBezTo>
                <a:cubicBezTo>
                  <a:pt x="1708194" y="276136"/>
                  <a:pt x="1715286" y="272450"/>
                  <a:pt x="1721389" y="268467"/>
                </a:cubicBezTo>
                <a:cubicBezTo>
                  <a:pt x="1727492" y="264484"/>
                  <a:pt x="1732158" y="259573"/>
                  <a:pt x="1735388" y="253732"/>
                </a:cubicBezTo>
                <a:cubicBezTo>
                  <a:pt x="1738618" y="247891"/>
                  <a:pt x="1740460" y="240906"/>
                  <a:pt x="1740914" y="232777"/>
                </a:cubicBezTo>
                <a:cubicBezTo>
                  <a:pt x="1741369" y="224647"/>
                  <a:pt x="1743430" y="220582"/>
                  <a:pt x="1747099" y="220582"/>
                </a:cubicBezTo>
                <a:cubicBezTo>
                  <a:pt x="1751174" y="220582"/>
                  <a:pt x="1755286" y="229593"/>
                  <a:pt x="1759435" y="247614"/>
                </a:cubicBezTo>
                <a:cubicBezTo>
                  <a:pt x="1763584" y="265635"/>
                  <a:pt x="1765658" y="278411"/>
                  <a:pt x="1765658" y="285941"/>
                </a:cubicBezTo>
                <a:cubicBezTo>
                  <a:pt x="1765658" y="293471"/>
                  <a:pt x="1764624" y="298960"/>
                  <a:pt x="1762554" y="302408"/>
                </a:cubicBezTo>
                <a:cubicBezTo>
                  <a:pt x="1760485" y="305855"/>
                  <a:pt x="1754876" y="309367"/>
                  <a:pt x="1745727" y="312944"/>
                </a:cubicBezTo>
                <a:cubicBezTo>
                  <a:pt x="1736577" y="316522"/>
                  <a:pt x="1721201" y="319525"/>
                  <a:pt x="1699598" y="321955"/>
                </a:cubicBezTo>
                <a:cubicBezTo>
                  <a:pt x="1677995" y="324385"/>
                  <a:pt x="1653792" y="325600"/>
                  <a:pt x="1626988" y="325600"/>
                </a:cubicBezTo>
                <a:cubicBezTo>
                  <a:pt x="1600185" y="325600"/>
                  <a:pt x="1579951" y="323508"/>
                  <a:pt x="1566288" y="319325"/>
                </a:cubicBezTo>
                <a:cubicBezTo>
                  <a:pt x="1552625" y="315142"/>
                  <a:pt x="1541429" y="307611"/>
                  <a:pt x="1532700" y="296734"/>
                </a:cubicBezTo>
                <a:cubicBezTo>
                  <a:pt x="1523971" y="285857"/>
                  <a:pt x="1519606" y="271612"/>
                  <a:pt x="1519606" y="254001"/>
                </a:cubicBezTo>
                <a:cubicBezTo>
                  <a:pt x="1519606" y="246261"/>
                  <a:pt x="1520410" y="239725"/>
                  <a:pt x="1522019" y="234392"/>
                </a:cubicBezTo>
                <a:cubicBezTo>
                  <a:pt x="1519429" y="237161"/>
                  <a:pt x="1516315" y="243744"/>
                  <a:pt x="1512675" y="254142"/>
                </a:cubicBezTo>
                <a:cubicBezTo>
                  <a:pt x="1511148" y="258724"/>
                  <a:pt x="1508896" y="262726"/>
                  <a:pt x="1505921" y="266147"/>
                </a:cubicBezTo>
                <a:cubicBezTo>
                  <a:pt x="1502945" y="269569"/>
                  <a:pt x="1497434" y="273667"/>
                  <a:pt x="1489387" y="278441"/>
                </a:cubicBezTo>
                <a:cubicBezTo>
                  <a:pt x="1481341" y="283215"/>
                  <a:pt x="1464209" y="297254"/>
                  <a:pt x="1437992" y="320557"/>
                </a:cubicBezTo>
                <a:cubicBezTo>
                  <a:pt x="1434813" y="323385"/>
                  <a:pt x="1431194" y="324800"/>
                  <a:pt x="1427135" y="324800"/>
                </a:cubicBezTo>
                <a:cubicBezTo>
                  <a:pt x="1423075" y="324800"/>
                  <a:pt x="1416579" y="320041"/>
                  <a:pt x="1407645" y="310522"/>
                </a:cubicBezTo>
                <a:cubicBezTo>
                  <a:pt x="1398711" y="301004"/>
                  <a:pt x="1394244" y="294485"/>
                  <a:pt x="1394244" y="290965"/>
                </a:cubicBezTo>
                <a:cubicBezTo>
                  <a:pt x="1394244" y="286012"/>
                  <a:pt x="1398375" y="280707"/>
                  <a:pt x="1406637" y="275052"/>
                </a:cubicBezTo>
                <a:cubicBezTo>
                  <a:pt x="1414899" y="269397"/>
                  <a:pt x="1424615" y="263534"/>
                  <a:pt x="1435784" y="257463"/>
                </a:cubicBezTo>
                <a:cubicBezTo>
                  <a:pt x="1436765" y="245462"/>
                  <a:pt x="1437518" y="236566"/>
                  <a:pt x="1438043" y="230777"/>
                </a:cubicBezTo>
                <a:cubicBezTo>
                  <a:pt x="1438820" y="232385"/>
                  <a:pt x="1437506" y="233189"/>
                  <a:pt x="1434101" y="233189"/>
                </a:cubicBezTo>
                <a:cubicBezTo>
                  <a:pt x="1426298" y="233189"/>
                  <a:pt x="1416566" y="227718"/>
                  <a:pt x="1404906" y="216774"/>
                </a:cubicBezTo>
                <a:cubicBezTo>
                  <a:pt x="1393246" y="205831"/>
                  <a:pt x="1387416" y="198306"/>
                  <a:pt x="1387416" y="194200"/>
                </a:cubicBezTo>
                <a:cubicBezTo>
                  <a:pt x="1387416" y="190093"/>
                  <a:pt x="1390790" y="188040"/>
                  <a:pt x="1397540" y="188040"/>
                </a:cubicBezTo>
                <a:cubicBezTo>
                  <a:pt x="1401828" y="188040"/>
                  <a:pt x="1405461" y="186781"/>
                  <a:pt x="1408438" y="184264"/>
                </a:cubicBezTo>
                <a:cubicBezTo>
                  <a:pt x="1420026" y="175569"/>
                  <a:pt x="1431234" y="167659"/>
                  <a:pt x="1442062" y="160534"/>
                </a:cubicBezTo>
                <a:cubicBezTo>
                  <a:pt x="1441802" y="129808"/>
                  <a:pt x="1438857" y="112633"/>
                  <a:pt x="1433227" y="109011"/>
                </a:cubicBezTo>
                <a:cubicBezTo>
                  <a:pt x="1427598" y="105389"/>
                  <a:pt x="1424783" y="101084"/>
                  <a:pt x="1424783" y="96097"/>
                </a:cubicBezTo>
                <a:cubicBezTo>
                  <a:pt x="1424783" y="87747"/>
                  <a:pt x="1429495" y="83573"/>
                  <a:pt x="1438920" y="83573"/>
                </a:cubicBezTo>
                <a:cubicBezTo>
                  <a:pt x="1451412" y="83573"/>
                  <a:pt x="1463620" y="86909"/>
                  <a:pt x="1475545" y="93582"/>
                </a:cubicBezTo>
                <a:cubicBezTo>
                  <a:pt x="1487469" y="100254"/>
                  <a:pt x="1495000" y="106057"/>
                  <a:pt x="1498135" y="110989"/>
                </a:cubicBezTo>
                <a:cubicBezTo>
                  <a:pt x="1501271" y="115921"/>
                  <a:pt x="1502720" y="125398"/>
                  <a:pt x="1502481" y="139422"/>
                </a:cubicBezTo>
                <a:cubicBezTo>
                  <a:pt x="1509870" y="139422"/>
                  <a:pt x="1515535" y="141050"/>
                  <a:pt x="1519475" y="144305"/>
                </a:cubicBezTo>
                <a:cubicBezTo>
                  <a:pt x="1523415" y="147560"/>
                  <a:pt x="1525385" y="152607"/>
                  <a:pt x="1525385" y="159447"/>
                </a:cubicBezTo>
                <a:lnTo>
                  <a:pt x="1525262" y="162129"/>
                </a:lnTo>
                <a:lnTo>
                  <a:pt x="1531141" y="152874"/>
                </a:lnTo>
                <a:cubicBezTo>
                  <a:pt x="1537223" y="148194"/>
                  <a:pt x="1542826" y="145854"/>
                  <a:pt x="1547950" y="145854"/>
                </a:cubicBezTo>
                <a:cubicBezTo>
                  <a:pt x="1553074" y="145854"/>
                  <a:pt x="1557492" y="148543"/>
                  <a:pt x="1561204" y="153920"/>
                </a:cubicBezTo>
                <a:cubicBezTo>
                  <a:pt x="1564915" y="159298"/>
                  <a:pt x="1566370" y="163971"/>
                  <a:pt x="1565568" y="167939"/>
                </a:cubicBezTo>
                <a:lnTo>
                  <a:pt x="1579231" y="153776"/>
                </a:lnTo>
                <a:cubicBezTo>
                  <a:pt x="1580998" y="137590"/>
                  <a:pt x="1581881" y="126086"/>
                  <a:pt x="1581881" y="119267"/>
                </a:cubicBezTo>
                <a:cubicBezTo>
                  <a:pt x="1581881" y="115857"/>
                  <a:pt x="1582021" y="113299"/>
                  <a:pt x="1582303" y="111594"/>
                </a:cubicBezTo>
                <a:lnTo>
                  <a:pt x="1582560" y="111076"/>
                </a:lnTo>
                <a:lnTo>
                  <a:pt x="1578623" y="112249"/>
                </a:lnTo>
                <a:cubicBezTo>
                  <a:pt x="1575701" y="112249"/>
                  <a:pt x="1573370" y="110607"/>
                  <a:pt x="1571632" y="107322"/>
                </a:cubicBezTo>
                <a:cubicBezTo>
                  <a:pt x="1569893" y="104037"/>
                  <a:pt x="1569024" y="99177"/>
                  <a:pt x="1569024" y="92743"/>
                </a:cubicBezTo>
                <a:cubicBezTo>
                  <a:pt x="1569024" y="86310"/>
                  <a:pt x="1570439" y="80762"/>
                  <a:pt x="1573270" y="76101"/>
                </a:cubicBezTo>
                <a:cubicBezTo>
                  <a:pt x="1576101" y="71440"/>
                  <a:pt x="1582489" y="69110"/>
                  <a:pt x="1592434" y="69110"/>
                </a:cubicBezTo>
                <a:close/>
                <a:moveTo>
                  <a:pt x="2869809" y="67651"/>
                </a:moveTo>
                <a:cubicBezTo>
                  <a:pt x="2869630" y="67651"/>
                  <a:pt x="2869495" y="68267"/>
                  <a:pt x="2869406" y="69500"/>
                </a:cubicBezTo>
                <a:cubicBezTo>
                  <a:pt x="2868019" y="90068"/>
                  <a:pt x="2850632" y="125582"/>
                  <a:pt x="2817243" y="176041"/>
                </a:cubicBezTo>
                <a:lnTo>
                  <a:pt x="2822861" y="188686"/>
                </a:lnTo>
                <a:lnTo>
                  <a:pt x="2823190" y="180453"/>
                </a:lnTo>
                <a:cubicBezTo>
                  <a:pt x="2823511" y="176993"/>
                  <a:pt x="2823992" y="174097"/>
                  <a:pt x="2824634" y="171766"/>
                </a:cubicBezTo>
                <a:cubicBezTo>
                  <a:pt x="2825918" y="167103"/>
                  <a:pt x="2828801" y="164121"/>
                  <a:pt x="2833280" y="162822"/>
                </a:cubicBezTo>
                <a:cubicBezTo>
                  <a:pt x="2837760" y="161523"/>
                  <a:pt x="2841014" y="159690"/>
                  <a:pt x="2843043" y="157322"/>
                </a:cubicBezTo>
                <a:cubicBezTo>
                  <a:pt x="2845071" y="154954"/>
                  <a:pt x="2849005" y="147932"/>
                  <a:pt x="2854844" y="136254"/>
                </a:cubicBezTo>
                <a:cubicBezTo>
                  <a:pt x="2860682" y="124577"/>
                  <a:pt x="2865156" y="114010"/>
                  <a:pt x="2868267" y="104554"/>
                </a:cubicBezTo>
                <a:cubicBezTo>
                  <a:pt x="2871377" y="95097"/>
                  <a:pt x="2872932" y="87867"/>
                  <a:pt x="2872932" y="82862"/>
                </a:cubicBezTo>
                <a:cubicBezTo>
                  <a:pt x="2872932" y="77858"/>
                  <a:pt x="2872457" y="74071"/>
                  <a:pt x="2871505" y="71503"/>
                </a:cubicBezTo>
                <a:cubicBezTo>
                  <a:pt x="2870554" y="68935"/>
                  <a:pt x="2869988" y="67651"/>
                  <a:pt x="2869809" y="67651"/>
                </a:cubicBezTo>
                <a:close/>
                <a:moveTo>
                  <a:pt x="2388302" y="64284"/>
                </a:moveTo>
                <a:cubicBezTo>
                  <a:pt x="2400253" y="64284"/>
                  <a:pt x="2413933" y="68566"/>
                  <a:pt x="2429343" y="77128"/>
                </a:cubicBezTo>
                <a:cubicBezTo>
                  <a:pt x="2444754" y="85691"/>
                  <a:pt x="2453071" y="98283"/>
                  <a:pt x="2454295" y="114905"/>
                </a:cubicBezTo>
                <a:cubicBezTo>
                  <a:pt x="2460345" y="113672"/>
                  <a:pt x="2465574" y="112160"/>
                  <a:pt x="2469984" y="110368"/>
                </a:cubicBezTo>
                <a:cubicBezTo>
                  <a:pt x="2474393" y="108576"/>
                  <a:pt x="2478639" y="107680"/>
                  <a:pt x="2482722" y="107680"/>
                </a:cubicBezTo>
                <a:cubicBezTo>
                  <a:pt x="2493525" y="107680"/>
                  <a:pt x="2504006" y="111362"/>
                  <a:pt x="2514167" y="118726"/>
                </a:cubicBezTo>
                <a:cubicBezTo>
                  <a:pt x="2524327" y="126090"/>
                  <a:pt x="2529407" y="135154"/>
                  <a:pt x="2529407" y="145918"/>
                </a:cubicBezTo>
                <a:cubicBezTo>
                  <a:pt x="2529407" y="151507"/>
                  <a:pt x="2527769" y="156112"/>
                  <a:pt x="2524493" y="159735"/>
                </a:cubicBezTo>
                <a:cubicBezTo>
                  <a:pt x="2521216" y="163357"/>
                  <a:pt x="2516604" y="165381"/>
                  <a:pt x="2510657" y="165808"/>
                </a:cubicBezTo>
                <a:cubicBezTo>
                  <a:pt x="2504709" y="166234"/>
                  <a:pt x="2493911" y="169209"/>
                  <a:pt x="2478262" y="174732"/>
                </a:cubicBezTo>
                <a:cubicBezTo>
                  <a:pt x="2462613" y="180255"/>
                  <a:pt x="2450854" y="185909"/>
                  <a:pt x="2442987" y="191694"/>
                </a:cubicBezTo>
                <a:cubicBezTo>
                  <a:pt x="2439796" y="207646"/>
                  <a:pt x="2438200" y="226005"/>
                  <a:pt x="2438200" y="246769"/>
                </a:cubicBezTo>
                <a:cubicBezTo>
                  <a:pt x="2438200" y="252776"/>
                  <a:pt x="2438241" y="256501"/>
                  <a:pt x="2438322" y="257943"/>
                </a:cubicBezTo>
                <a:cubicBezTo>
                  <a:pt x="2482202" y="253395"/>
                  <a:pt x="2508788" y="251121"/>
                  <a:pt x="2518080" y="251121"/>
                </a:cubicBezTo>
                <a:cubicBezTo>
                  <a:pt x="2530922" y="251121"/>
                  <a:pt x="2544659" y="255783"/>
                  <a:pt x="2559291" y="265107"/>
                </a:cubicBezTo>
                <a:cubicBezTo>
                  <a:pt x="2573922" y="274432"/>
                  <a:pt x="2581238" y="283454"/>
                  <a:pt x="2581238" y="292175"/>
                </a:cubicBezTo>
                <a:cubicBezTo>
                  <a:pt x="2581238" y="309906"/>
                  <a:pt x="2572507" y="318771"/>
                  <a:pt x="2555044" y="318771"/>
                </a:cubicBezTo>
                <a:cubicBezTo>
                  <a:pt x="2546691" y="318771"/>
                  <a:pt x="2538334" y="317153"/>
                  <a:pt x="2529974" y="313917"/>
                </a:cubicBezTo>
                <a:cubicBezTo>
                  <a:pt x="2521614" y="310681"/>
                  <a:pt x="2510490" y="308203"/>
                  <a:pt x="2496603" y="306484"/>
                </a:cubicBezTo>
                <a:cubicBezTo>
                  <a:pt x="2482716" y="304765"/>
                  <a:pt x="2470143" y="303905"/>
                  <a:pt x="2458884" y="303905"/>
                </a:cubicBezTo>
                <a:cubicBezTo>
                  <a:pt x="2447625" y="303905"/>
                  <a:pt x="2439105" y="304116"/>
                  <a:pt x="2433324" y="304539"/>
                </a:cubicBezTo>
                <a:cubicBezTo>
                  <a:pt x="2429241" y="311616"/>
                  <a:pt x="2421199" y="315155"/>
                  <a:pt x="2409197" y="315155"/>
                </a:cubicBezTo>
                <a:cubicBezTo>
                  <a:pt x="2400434" y="315155"/>
                  <a:pt x="2393723" y="313280"/>
                  <a:pt x="2389064" y="309530"/>
                </a:cubicBezTo>
                <a:cubicBezTo>
                  <a:pt x="2380800" y="310575"/>
                  <a:pt x="2369655" y="313457"/>
                  <a:pt x="2355629" y="318176"/>
                </a:cubicBezTo>
                <a:cubicBezTo>
                  <a:pt x="2341604" y="322895"/>
                  <a:pt x="2330801" y="327321"/>
                  <a:pt x="2323222" y="331455"/>
                </a:cubicBezTo>
                <a:cubicBezTo>
                  <a:pt x="2315643" y="335589"/>
                  <a:pt x="2309611" y="337657"/>
                  <a:pt x="2305127" y="337657"/>
                </a:cubicBezTo>
                <a:cubicBezTo>
                  <a:pt x="2296095" y="337657"/>
                  <a:pt x="2288802" y="331371"/>
                  <a:pt x="2283250" y="318800"/>
                </a:cubicBezTo>
                <a:cubicBezTo>
                  <a:pt x="2277697" y="306229"/>
                  <a:pt x="2274921" y="296301"/>
                  <a:pt x="2274921" y="289016"/>
                </a:cubicBezTo>
                <a:cubicBezTo>
                  <a:pt x="2274921" y="281731"/>
                  <a:pt x="2278754" y="277187"/>
                  <a:pt x="2286421" y="275382"/>
                </a:cubicBezTo>
                <a:cubicBezTo>
                  <a:pt x="2294088" y="273577"/>
                  <a:pt x="2300113" y="271360"/>
                  <a:pt x="2304496" y="268729"/>
                </a:cubicBezTo>
                <a:cubicBezTo>
                  <a:pt x="2308880" y="266099"/>
                  <a:pt x="2320716" y="257945"/>
                  <a:pt x="2340005" y="244267"/>
                </a:cubicBezTo>
                <a:cubicBezTo>
                  <a:pt x="2359293" y="230589"/>
                  <a:pt x="2374842" y="218125"/>
                  <a:pt x="2386651" y="206874"/>
                </a:cubicBezTo>
                <a:cubicBezTo>
                  <a:pt x="2387966" y="150639"/>
                  <a:pt x="2384085" y="114097"/>
                  <a:pt x="2375011" y="97249"/>
                </a:cubicBezTo>
                <a:cubicBezTo>
                  <a:pt x="2372032" y="91570"/>
                  <a:pt x="2370544" y="86231"/>
                  <a:pt x="2370544" y="81231"/>
                </a:cubicBezTo>
                <a:cubicBezTo>
                  <a:pt x="2370544" y="69933"/>
                  <a:pt x="2376463" y="64284"/>
                  <a:pt x="2388302" y="64284"/>
                </a:cubicBezTo>
                <a:close/>
                <a:moveTo>
                  <a:pt x="2117059" y="54243"/>
                </a:moveTo>
                <a:cubicBezTo>
                  <a:pt x="2131501" y="54243"/>
                  <a:pt x="2143696" y="57287"/>
                  <a:pt x="2153646" y="63376"/>
                </a:cubicBezTo>
                <a:cubicBezTo>
                  <a:pt x="2163595" y="69464"/>
                  <a:pt x="2168569" y="76755"/>
                  <a:pt x="2168569" y="85249"/>
                </a:cubicBezTo>
                <a:cubicBezTo>
                  <a:pt x="2168569" y="93595"/>
                  <a:pt x="2165439" y="101051"/>
                  <a:pt x="2159178" y="107619"/>
                </a:cubicBezTo>
                <a:cubicBezTo>
                  <a:pt x="2152917" y="114187"/>
                  <a:pt x="2146992" y="117472"/>
                  <a:pt x="2141403" y="117472"/>
                </a:cubicBezTo>
                <a:cubicBezTo>
                  <a:pt x="2135814" y="117472"/>
                  <a:pt x="2132776" y="115035"/>
                  <a:pt x="2132290" y="110163"/>
                </a:cubicBezTo>
                <a:cubicBezTo>
                  <a:pt x="2130997" y="99582"/>
                  <a:pt x="2128603" y="91398"/>
                  <a:pt x="2125107" y="85611"/>
                </a:cubicBezTo>
                <a:cubicBezTo>
                  <a:pt x="2121610" y="79824"/>
                  <a:pt x="2116901" y="75578"/>
                  <a:pt x="2110980" y="72873"/>
                </a:cubicBezTo>
                <a:cubicBezTo>
                  <a:pt x="2104000" y="70074"/>
                  <a:pt x="2100510" y="66269"/>
                  <a:pt x="2100510" y="61459"/>
                </a:cubicBezTo>
                <a:cubicBezTo>
                  <a:pt x="2100510" y="56649"/>
                  <a:pt x="2106026" y="54243"/>
                  <a:pt x="2117059" y="54243"/>
                </a:cubicBezTo>
                <a:close/>
                <a:moveTo>
                  <a:pt x="3235863" y="49021"/>
                </a:moveTo>
                <a:cubicBezTo>
                  <a:pt x="3243154" y="49021"/>
                  <a:pt x="3253293" y="51940"/>
                  <a:pt x="3266280" y="57776"/>
                </a:cubicBezTo>
                <a:cubicBezTo>
                  <a:pt x="3279267" y="63612"/>
                  <a:pt x="3285761" y="72770"/>
                  <a:pt x="3285761" y="85249"/>
                </a:cubicBezTo>
                <a:cubicBezTo>
                  <a:pt x="3285761" y="89601"/>
                  <a:pt x="3283216" y="101737"/>
                  <a:pt x="3278126" y="121657"/>
                </a:cubicBezTo>
                <a:cubicBezTo>
                  <a:pt x="3282251" y="125731"/>
                  <a:pt x="3287332" y="127768"/>
                  <a:pt x="3293367" y="127768"/>
                </a:cubicBezTo>
                <a:cubicBezTo>
                  <a:pt x="3299401" y="127768"/>
                  <a:pt x="3304963" y="127434"/>
                  <a:pt x="3310050" y="126764"/>
                </a:cubicBezTo>
                <a:cubicBezTo>
                  <a:pt x="3315138" y="126094"/>
                  <a:pt x="3319068" y="125759"/>
                  <a:pt x="3321842" y="125759"/>
                </a:cubicBezTo>
                <a:cubicBezTo>
                  <a:pt x="3331373" y="125759"/>
                  <a:pt x="3339595" y="128370"/>
                  <a:pt x="3346509" y="133592"/>
                </a:cubicBezTo>
                <a:cubicBezTo>
                  <a:pt x="3353423" y="138814"/>
                  <a:pt x="3356879" y="145602"/>
                  <a:pt x="3356879" y="153956"/>
                </a:cubicBezTo>
                <a:cubicBezTo>
                  <a:pt x="3356879" y="158465"/>
                  <a:pt x="3355972" y="161729"/>
                  <a:pt x="3354157" y="163747"/>
                </a:cubicBezTo>
                <a:cubicBezTo>
                  <a:pt x="3352341" y="165765"/>
                  <a:pt x="3347624" y="167992"/>
                  <a:pt x="3340004" y="170428"/>
                </a:cubicBezTo>
                <a:cubicBezTo>
                  <a:pt x="3322285" y="176333"/>
                  <a:pt x="3304236" y="186835"/>
                  <a:pt x="3285857" y="201934"/>
                </a:cubicBezTo>
                <a:cubicBezTo>
                  <a:pt x="3267477" y="217032"/>
                  <a:pt x="3253302" y="233535"/>
                  <a:pt x="3243331" y="251441"/>
                </a:cubicBezTo>
                <a:lnTo>
                  <a:pt x="3237769" y="272676"/>
                </a:lnTo>
                <a:lnTo>
                  <a:pt x="3254882" y="266438"/>
                </a:lnTo>
                <a:cubicBezTo>
                  <a:pt x="3268151" y="264798"/>
                  <a:pt x="3279088" y="263978"/>
                  <a:pt x="3287693" y="263978"/>
                </a:cubicBezTo>
                <a:cubicBezTo>
                  <a:pt x="3295040" y="263978"/>
                  <a:pt x="3308016" y="266782"/>
                  <a:pt x="3326622" y="272390"/>
                </a:cubicBezTo>
                <a:cubicBezTo>
                  <a:pt x="3345228" y="277998"/>
                  <a:pt x="3359325" y="283763"/>
                  <a:pt x="3368914" y="289685"/>
                </a:cubicBezTo>
                <a:cubicBezTo>
                  <a:pt x="3378502" y="295607"/>
                  <a:pt x="3385390" y="302392"/>
                  <a:pt x="3389575" y="310042"/>
                </a:cubicBezTo>
                <a:cubicBezTo>
                  <a:pt x="3393761" y="317692"/>
                  <a:pt x="3395853" y="327890"/>
                  <a:pt x="3395853" y="340635"/>
                </a:cubicBezTo>
                <a:cubicBezTo>
                  <a:pt x="3395853" y="353381"/>
                  <a:pt x="3391273" y="359754"/>
                  <a:pt x="3382113" y="359754"/>
                </a:cubicBezTo>
                <a:cubicBezTo>
                  <a:pt x="3378679" y="359754"/>
                  <a:pt x="3372900" y="357474"/>
                  <a:pt x="3364777" y="352913"/>
                </a:cubicBezTo>
                <a:cubicBezTo>
                  <a:pt x="3356653" y="348352"/>
                  <a:pt x="3344950" y="340622"/>
                  <a:pt x="3329665" y="329721"/>
                </a:cubicBezTo>
                <a:cubicBezTo>
                  <a:pt x="3314381" y="318820"/>
                  <a:pt x="3299289" y="306736"/>
                  <a:pt x="3284391" y="293467"/>
                </a:cubicBezTo>
                <a:cubicBezTo>
                  <a:pt x="3279054" y="288889"/>
                  <a:pt x="3274140" y="285791"/>
                  <a:pt x="3269649" y="284172"/>
                </a:cubicBezTo>
                <a:cubicBezTo>
                  <a:pt x="3265159" y="282553"/>
                  <a:pt x="3256327" y="280950"/>
                  <a:pt x="3243152" y="279362"/>
                </a:cubicBezTo>
                <a:cubicBezTo>
                  <a:pt x="3240428" y="279134"/>
                  <a:pt x="3238385" y="278548"/>
                  <a:pt x="3237023" y="277603"/>
                </a:cubicBezTo>
                <a:lnTo>
                  <a:pt x="3236661" y="276909"/>
                </a:lnTo>
                <a:lnTo>
                  <a:pt x="3235388" y="281770"/>
                </a:lnTo>
                <a:cubicBezTo>
                  <a:pt x="3227237" y="308833"/>
                  <a:pt x="3218467" y="326099"/>
                  <a:pt x="3209077" y="333567"/>
                </a:cubicBezTo>
                <a:cubicBezTo>
                  <a:pt x="3196557" y="343525"/>
                  <a:pt x="3172805" y="348504"/>
                  <a:pt x="3137821" y="348504"/>
                </a:cubicBezTo>
                <a:cubicBezTo>
                  <a:pt x="3121429" y="348504"/>
                  <a:pt x="3113233" y="344193"/>
                  <a:pt x="3113233" y="335570"/>
                </a:cubicBezTo>
                <a:cubicBezTo>
                  <a:pt x="3113233" y="331287"/>
                  <a:pt x="3116382" y="325249"/>
                  <a:pt x="3122679" y="317456"/>
                </a:cubicBezTo>
                <a:cubicBezTo>
                  <a:pt x="3128977" y="309664"/>
                  <a:pt x="3134427" y="305767"/>
                  <a:pt x="3139030" y="305767"/>
                </a:cubicBezTo>
                <a:cubicBezTo>
                  <a:pt x="3143634" y="305767"/>
                  <a:pt x="3145936" y="307404"/>
                  <a:pt x="3145936" y="310679"/>
                </a:cubicBezTo>
                <a:cubicBezTo>
                  <a:pt x="3145936" y="313953"/>
                  <a:pt x="3145735" y="316394"/>
                  <a:pt x="3145334" y="318000"/>
                </a:cubicBezTo>
                <a:cubicBezTo>
                  <a:pt x="3144933" y="319606"/>
                  <a:pt x="3144732" y="320781"/>
                  <a:pt x="3144732" y="321523"/>
                </a:cubicBezTo>
                <a:cubicBezTo>
                  <a:pt x="3144732" y="322265"/>
                  <a:pt x="3144912" y="322637"/>
                  <a:pt x="3145270" y="322637"/>
                </a:cubicBezTo>
                <a:cubicBezTo>
                  <a:pt x="3145628" y="322637"/>
                  <a:pt x="3150661" y="319613"/>
                  <a:pt x="3160367" y="313565"/>
                </a:cubicBezTo>
                <a:cubicBezTo>
                  <a:pt x="3170073" y="307517"/>
                  <a:pt x="3177467" y="300554"/>
                  <a:pt x="3182551" y="292674"/>
                </a:cubicBezTo>
                <a:cubicBezTo>
                  <a:pt x="3187634" y="284794"/>
                  <a:pt x="3192386" y="274516"/>
                  <a:pt x="3196806" y="261840"/>
                </a:cubicBezTo>
                <a:cubicBezTo>
                  <a:pt x="3175205" y="256669"/>
                  <a:pt x="3160296" y="248678"/>
                  <a:pt x="3152079" y="237867"/>
                </a:cubicBezTo>
                <a:cubicBezTo>
                  <a:pt x="3143862" y="227056"/>
                  <a:pt x="3139754" y="219330"/>
                  <a:pt x="3139754" y="214688"/>
                </a:cubicBezTo>
                <a:cubicBezTo>
                  <a:pt x="3139754" y="210046"/>
                  <a:pt x="3143066" y="207725"/>
                  <a:pt x="3149692" y="207725"/>
                </a:cubicBezTo>
                <a:cubicBezTo>
                  <a:pt x="3170141" y="206996"/>
                  <a:pt x="3193890" y="196168"/>
                  <a:pt x="3220939" y="175241"/>
                </a:cubicBezTo>
                <a:cubicBezTo>
                  <a:pt x="3225478" y="158585"/>
                  <a:pt x="3230694" y="133897"/>
                  <a:pt x="3236586" y="101178"/>
                </a:cubicBezTo>
                <a:cubicBezTo>
                  <a:pt x="3224264" y="84833"/>
                  <a:pt x="3218104" y="72693"/>
                  <a:pt x="3218104" y="64758"/>
                </a:cubicBezTo>
                <a:cubicBezTo>
                  <a:pt x="3218104" y="54267"/>
                  <a:pt x="3224024" y="49021"/>
                  <a:pt x="3235863" y="49021"/>
                </a:cubicBezTo>
                <a:close/>
                <a:moveTo>
                  <a:pt x="2871806" y="41387"/>
                </a:moveTo>
                <a:cubicBezTo>
                  <a:pt x="2881704" y="41387"/>
                  <a:pt x="2890620" y="46163"/>
                  <a:pt x="2898553" y="55715"/>
                </a:cubicBezTo>
                <a:cubicBezTo>
                  <a:pt x="2906486" y="65268"/>
                  <a:pt x="2910453" y="74583"/>
                  <a:pt x="2910453" y="83662"/>
                </a:cubicBezTo>
                <a:cubicBezTo>
                  <a:pt x="2910453" y="92741"/>
                  <a:pt x="2907434" y="105447"/>
                  <a:pt x="2901394" y="121778"/>
                </a:cubicBezTo>
                <a:cubicBezTo>
                  <a:pt x="2895355" y="138110"/>
                  <a:pt x="2891143" y="145999"/>
                  <a:pt x="2888758" y="145444"/>
                </a:cubicBezTo>
                <a:cubicBezTo>
                  <a:pt x="2891954" y="144378"/>
                  <a:pt x="2896080" y="143844"/>
                  <a:pt x="2901135" y="143844"/>
                </a:cubicBezTo>
                <a:cubicBezTo>
                  <a:pt x="2915129" y="143844"/>
                  <a:pt x="2930561" y="149656"/>
                  <a:pt x="2947430" y="161280"/>
                </a:cubicBezTo>
                <a:cubicBezTo>
                  <a:pt x="2964299" y="172904"/>
                  <a:pt x="2972734" y="183989"/>
                  <a:pt x="2972734" y="194536"/>
                </a:cubicBezTo>
                <a:cubicBezTo>
                  <a:pt x="2972734" y="198614"/>
                  <a:pt x="2971306" y="203782"/>
                  <a:pt x="2968450" y="210039"/>
                </a:cubicBezTo>
                <a:cubicBezTo>
                  <a:pt x="2965593" y="216295"/>
                  <a:pt x="2962736" y="226103"/>
                  <a:pt x="2959877" y="239461"/>
                </a:cubicBezTo>
                <a:cubicBezTo>
                  <a:pt x="2950521" y="293149"/>
                  <a:pt x="2938945" y="326821"/>
                  <a:pt x="2925150" y="340475"/>
                </a:cubicBezTo>
                <a:cubicBezTo>
                  <a:pt x="2911355" y="354130"/>
                  <a:pt x="2900769" y="360957"/>
                  <a:pt x="2893395" y="360957"/>
                </a:cubicBezTo>
                <a:cubicBezTo>
                  <a:pt x="2886020" y="360957"/>
                  <a:pt x="2875676" y="355491"/>
                  <a:pt x="2862360" y="344558"/>
                </a:cubicBezTo>
                <a:cubicBezTo>
                  <a:pt x="2849045" y="333626"/>
                  <a:pt x="2838639" y="320386"/>
                  <a:pt x="2831143" y="304839"/>
                </a:cubicBezTo>
                <a:cubicBezTo>
                  <a:pt x="2823646" y="289292"/>
                  <a:pt x="2819898" y="272615"/>
                  <a:pt x="2819898" y="254807"/>
                </a:cubicBezTo>
                <a:cubicBezTo>
                  <a:pt x="2819898" y="240988"/>
                  <a:pt x="2822584" y="230624"/>
                  <a:pt x="2827954" y="223715"/>
                </a:cubicBezTo>
                <a:lnTo>
                  <a:pt x="2833407" y="219505"/>
                </a:lnTo>
                <a:lnTo>
                  <a:pt x="2833328" y="219526"/>
                </a:lnTo>
                <a:cubicBezTo>
                  <a:pt x="2829788" y="219526"/>
                  <a:pt x="2827133" y="217276"/>
                  <a:pt x="2825363" y="212776"/>
                </a:cubicBezTo>
                <a:lnTo>
                  <a:pt x="2824689" y="209922"/>
                </a:lnTo>
                <a:lnTo>
                  <a:pt x="2824657" y="210147"/>
                </a:lnTo>
                <a:cubicBezTo>
                  <a:pt x="2823976" y="214550"/>
                  <a:pt x="2822956" y="220697"/>
                  <a:pt x="2821595" y="228588"/>
                </a:cubicBezTo>
                <a:lnTo>
                  <a:pt x="2813627" y="273808"/>
                </a:lnTo>
                <a:cubicBezTo>
                  <a:pt x="2810525" y="292302"/>
                  <a:pt x="2807359" y="305974"/>
                  <a:pt x="2804127" y="314823"/>
                </a:cubicBezTo>
                <a:cubicBezTo>
                  <a:pt x="2800895" y="323671"/>
                  <a:pt x="2796986" y="329755"/>
                  <a:pt x="2792400" y="333074"/>
                </a:cubicBezTo>
                <a:cubicBezTo>
                  <a:pt x="2787813" y="336394"/>
                  <a:pt x="2782405" y="338053"/>
                  <a:pt x="2776176" y="338053"/>
                </a:cubicBezTo>
                <a:cubicBezTo>
                  <a:pt x="2764862" y="338053"/>
                  <a:pt x="2754855" y="329996"/>
                  <a:pt x="2746156" y="313882"/>
                </a:cubicBezTo>
                <a:lnTo>
                  <a:pt x="2738734" y="296870"/>
                </a:lnTo>
                <a:lnTo>
                  <a:pt x="2739088" y="300640"/>
                </a:lnTo>
                <a:cubicBezTo>
                  <a:pt x="2739222" y="302441"/>
                  <a:pt x="2739289" y="303905"/>
                  <a:pt x="2739289" y="305031"/>
                </a:cubicBezTo>
                <a:cubicBezTo>
                  <a:pt x="2739289" y="317673"/>
                  <a:pt x="2735863" y="323993"/>
                  <a:pt x="2729011" y="323993"/>
                </a:cubicBezTo>
                <a:cubicBezTo>
                  <a:pt x="2722160" y="323993"/>
                  <a:pt x="2714839" y="319233"/>
                  <a:pt x="2707051" y="309713"/>
                </a:cubicBezTo>
                <a:cubicBezTo>
                  <a:pt x="2699263" y="300192"/>
                  <a:pt x="2692953" y="288186"/>
                  <a:pt x="2688121" y="273696"/>
                </a:cubicBezTo>
                <a:cubicBezTo>
                  <a:pt x="2683289" y="259205"/>
                  <a:pt x="2680874" y="244700"/>
                  <a:pt x="2680874" y="230181"/>
                </a:cubicBezTo>
                <a:lnTo>
                  <a:pt x="2682486" y="190952"/>
                </a:lnTo>
                <a:lnTo>
                  <a:pt x="2681680" y="170198"/>
                </a:lnTo>
                <a:cubicBezTo>
                  <a:pt x="2681680" y="165479"/>
                  <a:pt x="2683680" y="159786"/>
                  <a:pt x="2687679" y="153117"/>
                </a:cubicBezTo>
                <a:cubicBezTo>
                  <a:pt x="2691679" y="146449"/>
                  <a:pt x="2695471" y="142279"/>
                  <a:pt x="2699055" y="140606"/>
                </a:cubicBezTo>
                <a:cubicBezTo>
                  <a:pt x="2709870" y="136054"/>
                  <a:pt x="2718852" y="129763"/>
                  <a:pt x="2726000" y="121734"/>
                </a:cubicBezTo>
                <a:cubicBezTo>
                  <a:pt x="2733149" y="113704"/>
                  <a:pt x="2736723" y="107168"/>
                  <a:pt x="2736723" y="102125"/>
                </a:cubicBezTo>
                <a:cubicBezTo>
                  <a:pt x="2736723" y="101498"/>
                  <a:pt x="2736574" y="100984"/>
                  <a:pt x="2736275" y="100583"/>
                </a:cubicBezTo>
                <a:cubicBezTo>
                  <a:pt x="2729073" y="89925"/>
                  <a:pt x="2725472" y="81600"/>
                  <a:pt x="2725472" y="75605"/>
                </a:cubicBezTo>
                <a:cubicBezTo>
                  <a:pt x="2725472" y="70737"/>
                  <a:pt x="2728085" y="68303"/>
                  <a:pt x="2733312" y="68303"/>
                </a:cubicBezTo>
                <a:cubicBezTo>
                  <a:pt x="2738538" y="68303"/>
                  <a:pt x="2745931" y="70159"/>
                  <a:pt x="2755490" y="73871"/>
                </a:cubicBezTo>
                <a:cubicBezTo>
                  <a:pt x="2765049" y="77583"/>
                  <a:pt x="2773176" y="83223"/>
                  <a:pt x="2779872" y="90792"/>
                </a:cubicBezTo>
                <a:cubicBezTo>
                  <a:pt x="2786569" y="98360"/>
                  <a:pt x="2789916" y="107093"/>
                  <a:pt x="2789916" y="116992"/>
                </a:cubicBezTo>
                <a:cubicBezTo>
                  <a:pt x="2789916" y="125106"/>
                  <a:pt x="2786712" y="130292"/>
                  <a:pt x="2780304" y="132549"/>
                </a:cubicBezTo>
                <a:cubicBezTo>
                  <a:pt x="2773977" y="134729"/>
                  <a:pt x="2767643" y="138989"/>
                  <a:pt x="2761301" y="145329"/>
                </a:cubicBezTo>
                <a:cubicBezTo>
                  <a:pt x="2754959" y="151669"/>
                  <a:pt x="2743628" y="154839"/>
                  <a:pt x="2727309" y="154839"/>
                </a:cubicBezTo>
                <a:lnTo>
                  <a:pt x="2712865" y="154032"/>
                </a:lnTo>
                <a:cubicBezTo>
                  <a:pt x="2709994" y="154032"/>
                  <a:pt x="2707787" y="154675"/>
                  <a:pt x="2706245" y="155959"/>
                </a:cubicBezTo>
                <a:cubicBezTo>
                  <a:pt x="2704702" y="157243"/>
                  <a:pt x="2703931" y="158449"/>
                  <a:pt x="2703931" y="159578"/>
                </a:cubicBezTo>
                <a:cubicBezTo>
                  <a:pt x="2703931" y="160706"/>
                  <a:pt x="2703886" y="161179"/>
                  <a:pt x="2703797" y="160995"/>
                </a:cubicBezTo>
                <a:cubicBezTo>
                  <a:pt x="2713132" y="180796"/>
                  <a:pt x="2718382" y="196370"/>
                  <a:pt x="2719546" y="207719"/>
                </a:cubicBezTo>
                <a:cubicBezTo>
                  <a:pt x="2724982" y="193563"/>
                  <a:pt x="2731513" y="181923"/>
                  <a:pt x="2739139" y="172799"/>
                </a:cubicBezTo>
                <a:cubicBezTo>
                  <a:pt x="2746765" y="163676"/>
                  <a:pt x="2753140" y="157305"/>
                  <a:pt x="2758264" y="153687"/>
                </a:cubicBezTo>
                <a:cubicBezTo>
                  <a:pt x="2763388" y="150069"/>
                  <a:pt x="2769627" y="148260"/>
                  <a:pt x="2776983" y="148260"/>
                </a:cubicBezTo>
                <a:cubicBezTo>
                  <a:pt x="2788387" y="148260"/>
                  <a:pt x="2796781" y="151739"/>
                  <a:pt x="2802165" y="158698"/>
                </a:cubicBezTo>
                <a:cubicBezTo>
                  <a:pt x="2823595" y="126900"/>
                  <a:pt x="2837467" y="102849"/>
                  <a:pt x="2843779" y="86545"/>
                </a:cubicBezTo>
                <a:cubicBezTo>
                  <a:pt x="2850091" y="70241"/>
                  <a:pt x="2853247" y="59816"/>
                  <a:pt x="2853247" y="55271"/>
                </a:cubicBezTo>
                <a:cubicBezTo>
                  <a:pt x="2853247" y="50725"/>
                  <a:pt x="2855056" y="47274"/>
                  <a:pt x="2858674" y="44919"/>
                </a:cubicBezTo>
                <a:cubicBezTo>
                  <a:pt x="2862292" y="42564"/>
                  <a:pt x="2866669" y="41387"/>
                  <a:pt x="2871806" y="41387"/>
                </a:cubicBezTo>
                <a:close/>
                <a:moveTo>
                  <a:pt x="2026255" y="38168"/>
                </a:moveTo>
                <a:cubicBezTo>
                  <a:pt x="2034673" y="38168"/>
                  <a:pt x="2043708" y="40690"/>
                  <a:pt x="2053361" y="45735"/>
                </a:cubicBezTo>
                <a:cubicBezTo>
                  <a:pt x="2063013" y="50780"/>
                  <a:pt x="2069962" y="56744"/>
                  <a:pt x="2074207" y="63625"/>
                </a:cubicBezTo>
                <a:cubicBezTo>
                  <a:pt x="2078452" y="70507"/>
                  <a:pt x="2080575" y="76489"/>
                  <a:pt x="2080575" y="81573"/>
                </a:cubicBezTo>
                <a:cubicBezTo>
                  <a:pt x="2080575" y="86656"/>
                  <a:pt x="2079638" y="88927"/>
                  <a:pt x="2077766" y="88385"/>
                </a:cubicBezTo>
                <a:cubicBezTo>
                  <a:pt x="2083107" y="86517"/>
                  <a:pt x="2088107" y="85582"/>
                  <a:pt x="2092766" y="85582"/>
                </a:cubicBezTo>
                <a:cubicBezTo>
                  <a:pt x="2097425" y="85582"/>
                  <a:pt x="2102518" y="88029"/>
                  <a:pt x="2108045" y="92923"/>
                </a:cubicBezTo>
                <a:cubicBezTo>
                  <a:pt x="2113572" y="97816"/>
                  <a:pt x="2116336" y="102230"/>
                  <a:pt x="2116336" y="106163"/>
                </a:cubicBezTo>
                <a:cubicBezTo>
                  <a:pt x="2116336" y="110097"/>
                  <a:pt x="2112980" y="113331"/>
                  <a:pt x="2106269" y="115865"/>
                </a:cubicBezTo>
                <a:cubicBezTo>
                  <a:pt x="2088726" y="123374"/>
                  <a:pt x="2075760" y="129921"/>
                  <a:pt x="2067373" y="135506"/>
                </a:cubicBezTo>
                <a:cubicBezTo>
                  <a:pt x="2065344" y="148569"/>
                  <a:pt x="2063822" y="162934"/>
                  <a:pt x="2062808" y="178599"/>
                </a:cubicBezTo>
                <a:lnTo>
                  <a:pt x="2062593" y="183220"/>
                </a:lnTo>
                <a:lnTo>
                  <a:pt x="2063623" y="180804"/>
                </a:lnTo>
                <a:cubicBezTo>
                  <a:pt x="2065015" y="178433"/>
                  <a:pt x="2067102" y="175322"/>
                  <a:pt x="2069884" y="171472"/>
                </a:cubicBezTo>
                <a:cubicBezTo>
                  <a:pt x="2075450" y="163771"/>
                  <a:pt x="2080030" y="158513"/>
                  <a:pt x="2083624" y="155700"/>
                </a:cubicBezTo>
                <a:cubicBezTo>
                  <a:pt x="2087219" y="152886"/>
                  <a:pt x="2091401" y="151479"/>
                  <a:pt x="2096171" y="151479"/>
                </a:cubicBezTo>
                <a:cubicBezTo>
                  <a:pt x="2103880" y="151479"/>
                  <a:pt x="2111043" y="155311"/>
                  <a:pt x="2117661" y="162976"/>
                </a:cubicBezTo>
                <a:cubicBezTo>
                  <a:pt x="2124278" y="170641"/>
                  <a:pt x="2127587" y="177122"/>
                  <a:pt x="2127587" y="182421"/>
                </a:cubicBezTo>
                <a:cubicBezTo>
                  <a:pt x="2127587" y="187720"/>
                  <a:pt x="2125272" y="194563"/>
                  <a:pt x="2120643" y="202951"/>
                </a:cubicBezTo>
                <a:cubicBezTo>
                  <a:pt x="2106790" y="228046"/>
                  <a:pt x="2099863" y="241850"/>
                  <a:pt x="2099863" y="244363"/>
                </a:cubicBezTo>
                <a:cubicBezTo>
                  <a:pt x="2099863" y="244517"/>
                  <a:pt x="2100428" y="244857"/>
                  <a:pt x="2101556" y="245384"/>
                </a:cubicBezTo>
                <a:cubicBezTo>
                  <a:pt x="2102685" y="245911"/>
                  <a:pt x="2106751" y="247147"/>
                  <a:pt x="2113757" y="249092"/>
                </a:cubicBezTo>
                <a:cubicBezTo>
                  <a:pt x="2120762" y="251038"/>
                  <a:pt x="2127229" y="252151"/>
                  <a:pt x="2133157" y="252433"/>
                </a:cubicBezTo>
                <a:cubicBezTo>
                  <a:pt x="2139086" y="252714"/>
                  <a:pt x="2143533" y="254094"/>
                  <a:pt x="2146501" y="256570"/>
                </a:cubicBezTo>
                <a:cubicBezTo>
                  <a:pt x="2149468" y="259047"/>
                  <a:pt x="2153218" y="264959"/>
                  <a:pt x="2157751" y="274307"/>
                </a:cubicBezTo>
                <a:cubicBezTo>
                  <a:pt x="2162284" y="283654"/>
                  <a:pt x="2164551" y="290011"/>
                  <a:pt x="2164551" y="293378"/>
                </a:cubicBezTo>
                <a:cubicBezTo>
                  <a:pt x="2164551" y="302000"/>
                  <a:pt x="2161310" y="306311"/>
                  <a:pt x="2154830" y="306311"/>
                </a:cubicBezTo>
                <a:cubicBezTo>
                  <a:pt x="2152287" y="306311"/>
                  <a:pt x="2146929" y="305237"/>
                  <a:pt x="2138757" y="303089"/>
                </a:cubicBezTo>
                <a:cubicBezTo>
                  <a:pt x="2130585" y="300941"/>
                  <a:pt x="2125050" y="298418"/>
                  <a:pt x="2122153" y="295521"/>
                </a:cubicBezTo>
                <a:cubicBezTo>
                  <a:pt x="2116492" y="289860"/>
                  <a:pt x="2108767" y="287029"/>
                  <a:pt x="2098980" y="287029"/>
                </a:cubicBezTo>
                <a:cubicBezTo>
                  <a:pt x="2097223" y="287029"/>
                  <a:pt x="2095001" y="287230"/>
                  <a:pt x="2092315" y="287631"/>
                </a:cubicBezTo>
                <a:cubicBezTo>
                  <a:pt x="2089629" y="288032"/>
                  <a:pt x="2086204" y="288232"/>
                  <a:pt x="2082040" y="288232"/>
                </a:cubicBezTo>
                <a:cubicBezTo>
                  <a:pt x="2077876" y="288232"/>
                  <a:pt x="2074709" y="287056"/>
                  <a:pt x="2072537" y="284703"/>
                </a:cubicBezTo>
                <a:cubicBezTo>
                  <a:pt x="2070365" y="282350"/>
                  <a:pt x="2067789" y="276629"/>
                  <a:pt x="2064806" y="267539"/>
                </a:cubicBezTo>
                <a:lnTo>
                  <a:pt x="2061681" y="256569"/>
                </a:lnTo>
                <a:lnTo>
                  <a:pt x="2061689" y="257129"/>
                </a:lnTo>
                <a:cubicBezTo>
                  <a:pt x="2061957" y="265234"/>
                  <a:pt x="2062360" y="272233"/>
                  <a:pt x="2062896" y="278127"/>
                </a:cubicBezTo>
                <a:cubicBezTo>
                  <a:pt x="2063969" y="289915"/>
                  <a:pt x="2064506" y="300995"/>
                  <a:pt x="2064506" y="311367"/>
                </a:cubicBezTo>
                <a:cubicBezTo>
                  <a:pt x="2064506" y="321738"/>
                  <a:pt x="2063950" y="332602"/>
                  <a:pt x="2062838" y="343957"/>
                </a:cubicBezTo>
                <a:cubicBezTo>
                  <a:pt x="2061727" y="355312"/>
                  <a:pt x="2060370" y="363127"/>
                  <a:pt x="2058768" y="367402"/>
                </a:cubicBezTo>
                <a:cubicBezTo>
                  <a:pt x="2057166" y="371677"/>
                  <a:pt x="2055106" y="373814"/>
                  <a:pt x="2052586" y="373814"/>
                </a:cubicBezTo>
                <a:cubicBezTo>
                  <a:pt x="2050067" y="373814"/>
                  <a:pt x="2047711" y="372887"/>
                  <a:pt x="2045518" y="371034"/>
                </a:cubicBezTo>
                <a:cubicBezTo>
                  <a:pt x="2043325" y="369180"/>
                  <a:pt x="2038352" y="363765"/>
                  <a:pt x="2030600" y="354788"/>
                </a:cubicBezTo>
                <a:cubicBezTo>
                  <a:pt x="2022848" y="345812"/>
                  <a:pt x="2015630" y="336173"/>
                  <a:pt x="2008944" y="325872"/>
                </a:cubicBezTo>
                <a:cubicBezTo>
                  <a:pt x="2002259" y="315570"/>
                  <a:pt x="1996077" y="306640"/>
                  <a:pt x="1990398" y="299080"/>
                </a:cubicBezTo>
                <a:cubicBezTo>
                  <a:pt x="1987732" y="305117"/>
                  <a:pt x="1982978" y="311046"/>
                  <a:pt x="1976137" y="316867"/>
                </a:cubicBezTo>
                <a:cubicBezTo>
                  <a:pt x="1969295" y="322689"/>
                  <a:pt x="1963877" y="325600"/>
                  <a:pt x="1959881" y="325600"/>
                </a:cubicBezTo>
                <a:cubicBezTo>
                  <a:pt x="1955886" y="325600"/>
                  <a:pt x="1951874" y="320375"/>
                  <a:pt x="1947844" y="309927"/>
                </a:cubicBezTo>
                <a:cubicBezTo>
                  <a:pt x="1943814" y="299479"/>
                  <a:pt x="1941799" y="292338"/>
                  <a:pt x="1941799" y="288504"/>
                </a:cubicBezTo>
                <a:cubicBezTo>
                  <a:pt x="1941799" y="284671"/>
                  <a:pt x="1944001" y="279234"/>
                  <a:pt x="1948404" y="272195"/>
                </a:cubicBezTo>
                <a:cubicBezTo>
                  <a:pt x="1964894" y="244967"/>
                  <a:pt x="1973138" y="230909"/>
                  <a:pt x="1973138" y="230021"/>
                </a:cubicBezTo>
                <a:cubicBezTo>
                  <a:pt x="1973138" y="229134"/>
                  <a:pt x="1973458" y="228818"/>
                  <a:pt x="1974098" y="229074"/>
                </a:cubicBezTo>
                <a:cubicBezTo>
                  <a:pt x="1969098" y="227308"/>
                  <a:pt x="1963863" y="224843"/>
                  <a:pt x="1958394" y="221680"/>
                </a:cubicBezTo>
                <a:cubicBezTo>
                  <a:pt x="1952924" y="218516"/>
                  <a:pt x="1949661" y="216091"/>
                  <a:pt x="1948605" y="214403"/>
                </a:cubicBezTo>
                <a:lnTo>
                  <a:pt x="1948007" y="211874"/>
                </a:lnTo>
                <a:lnTo>
                  <a:pt x="1947031" y="217734"/>
                </a:lnTo>
                <a:cubicBezTo>
                  <a:pt x="1944789" y="229655"/>
                  <a:pt x="1936988" y="245634"/>
                  <a:pt x="1923628" y="265674"/>
                </a:cubicBezTo>
                <a:cubicBezTo>
                  <a:pt x="1910268" y="285713"/>
                  <a:pt x="1900574" y="298233"/>
                  <a:pt x="1894548" y="303233"/>
                </a:cubicBezTo>
                <a:cubicBezTo>
                  <a:pt x="1888522" y="308233"/>
                  <a:pt x="1881948" y="310733"/>
                  <a:pt x="1874828" y="310733"/>
                </a:cubicBezTo>
                <a:cubicBezTo>
                  <a:pt x="1867707" y="310733"/>
                  <a:pt x="1862892" y="306816"/>
                  <a:pt x="1860384" y="298980"/>
                </a:cubicBezTo>
                <a:cubicBezTo>
                  <a:pt x="1857875" y="291145"/>
                  <a:pt x="1856621" y="285261"/>
                  <a:pt x="1856621" y="281327"/>
                </a:cubicBezTo>
                <a:cubicBezTo>
                  <a:pt x="1856621" y="272410"/>
                  <a:pt x="1859389" y="267728"/>
                  <a:pt x="1864924" y="267280"/>
                </a:cubicBezTo>
                <a:cubicBezTo>
                  <a:pt x="1870460" y="266832"/>
                  <a:pt x="1875080" y="264060"/>
                  <a:pt x="1878786" y="258964"/>
                </a:cubicBezTo>
                <a:cubicBezTo>
                  <a:pt x="1882491" y="253867"/>
                  <a:pt x="1884344" y="250684"/>
                  <a:pt x="1884344" y="249412"/>
                </a:cubicBezTo>
                <a:cubicBezTo>
                  <a:pt x="1884344" y="248141"/>
                  <a:pt x="1883621" y="246626"/>
                  <a:pt x="1882174" y="244869"/>
                </a:cubicBezTo>
                <a:cubicBezTo>
                  <a:pt x="1880728" y="243111"/>
                  <a:pt x="1876178" y="239395"/>
                  <a:pt x="1868524" y="233720"/>
                </a:cubicBezTo>
                <a:cubicBezTo>
                  <a:pt x="1860870" y="228046"/>
                  <a:pt x="1854005" y="223509"/>
                  <a:pt x="1847930" y="220108"/>
                </a:cubicBezTo>
                <a:cubicBezTo>
                  <a:pt x="1843544" y="217916"/>
                  <a:pt x="1841351" y="214470"/>
                  <a:pt x="1841351" y="209773"/>
                </a:cubicBezTo>
                <a:cubicBezTo>
                  <a:pt x="1841351" y="205076"/>
                  <a:pt x="1842289" y="201245"/>
                  <a:pt x="1844164" y="198279"/>
                </a:cubicBezTo>
                <a:cubicBezTo>
                  <a:pt x="1846039" y="195314"/>
                  <a:pt x="1851175" y="190320"/>
                  <a:pt x="1859571" y="183298"/>
                </a:cubicBezTo>
                <a:cubicBezTo>
                  <a:pt x="1867967" y="176275"/>
                  <a:pt x="1875629" y="170822"/>
                  <a:pt x="1882555" y="166937"/>
                </a:cubicBezTo>
                <a:cubicBezTo>
                  <a:pt x="1889482" y="163053"/>
                  <a:pt x="1894771" y="161245"/>
                  <a:pt x="1898423" y="161514"/>
                </a:cubicBezTo>
                <a:cubicBezTo>
                  <a:pt x="1899216" y="155123"/>
                  <a:pt x="1899613" y="150742"/>
                  <a:pt x="1899613" y="148372"/>
                </a:cubicBezTo>
                <a:cubicBezTo>
                  <a:pt x="1899613" y="146002"/>
                  <a:pt x="1899475" y="144787"/>
                  <a:pt x="1899197" y="144727"/>
                </a:cubicBezTo>
                <a:cubicBezTo>
                  <a:pt x="1889739" y="142722"/>
                  <a:pt x="1880278" y="138153"/>
                  <a:pt x="1870815" y="131019"/>
                </a:cubicBezTo>
                <a:cubicBezTo>
                  <a:pt x="1861352" y="123886"/>
                  <a:pt x="1856621" y="118494"/>
                  <a:pt x="1856621" y="114844"/>
                </a:cubicBezTo>
                <a:cubicBezTo>
                  <a:pt x="1856621" y="111195"/>
                  <a:pt x="1857582" y="108820"/>
                  <a:pt x="1859504" y="107722"/>
                </a:cubicBezTo>
                <a:cubicBezTo>
                  <a:pt x="1861426" y="106623"/>
                  <a:pt x="1864345" y="106074"/>
                  <a:pt x="1868262" y="106074"/>
                </a:cubicBezTo>
                <a:cubicBezTo>
                  <a:pt x="1872178" y="106074"/>
                  <a:pt x="1876155" y="104055"/>
                  <a:pt x="1880194" y="100017"/>
                </a:cubicBezTo>
                <a:cubicBezTo>
                  <a:pt x="1884232" y="95978"/>
                  <a:pt x="1890156" y="92295"/>
                  <a:pt x="1897965" y="88968"/>
                </a:cubicBezTo>
                <a:cubicBezTo>
                  <a:pt x="1905775" y="85640"/>
                  <a:pt x="1912994" y="83976"/>
                  <a:pt x="1919622" y="83976"/>
                </a:cubicBezTo>
                <a:cubicBezTo>
                  <a:pt x="1926249" y="83976"/>
                  <a:pt x="1934508" y="87592"/>
                  <a:pt x="1944398" y="94823"/>
                </a:cubicBezTo>
                <a:cubicBezTo>
                  <a:pt x="1954287" y="102055"/>
                  <a:pt x="1959232" y="109713"/>
                  <a:pt x="1959232" y="117798"/>
                </a:cubicBezTo>
                <a:cubicBezTo>
                  <a:pt x="1959232" y="121113"/>
                  <a:pt x="1958462" y="124308"/>
                  <a:pt x="1956922" y="127385"/>
                </a:cubicBezTo>
                <a:cubicBezTo>
                  <a:pt x="1951789" y="136470"/>
                  <a:pt x="1948000" y="146736"/>
                  <a:pt x="1945554" y="158183"/>
                </a:cubicBezTo>
                <a:lnTo>
                  <a:pt x="1942947" y="188050"/>
                </a:lnTo>
                <a:lnTo>
                  <a:pt x="1945559" y="186031"/>
                </a:lnTo>
                <a:cubicBezTo>
                  <a:pt x="1948782" y="186031"/>
                  <a:pt x="1950394" y="188334"/>
                  <a:pt x="1950394" y="192942"/>
                </a:cubicBezTo>
                <a:lnTo>
                  <a:pt x="1949795" y="199826"/>
                </a:lnTo>
                <a:lnTo>
                  <a:pt x="1950033" y="199150"/>
                </a:lnTo>
                <a:cubicBezTo>
                  <a:pt x="1952040" y="196227"/>
                  <a:pt x="1954518" y="194585"/>
                  <a:pt x="1957466" y="194222"/>
                </a:cubicBezTo>
                <a:cubicBezTo>
                  <a:pt x="1963771" y="193168"/>
                  <a:pt x="1970020" y="190858"/>
                  <a:pt x="1976210" y="187291"/>
                </a:cubicBezTo>
                <a:cubicBezTo>
                  <a:pt x="1977865" y="186182"/>
                  <a:pt x="1980489" y="185627"/>
                  <a:pt x="1984082" y="185627"/>
                </a:cubicBezTo>
                <a:cubicBezTo>
                  <a:pt x="1987674" y="185627"/>
                  <a:pt x="1992725" y="187255"/>
                  <a:pt x="1999236" y="190510"/>
                </a:cubicBezTo>
                <a:cubicBezTo>
                  <a:pt x="2005746" y="193766"/>
                  <a:pt x="2010286" y="197091"/>
                  <a:pt x="2012854" y="200487"/>
                </a:cubicBezTo>
                <a:cubicBezTo>
                  <a:pt x="2014463" y="200223"/>
                  <a:pt x="2016978" y="200090"/>
                  <a:pt x="2020399" y="200090"/>
                </a:cubicBezTo>
                <a:cubicBezTo>
                  <a:pt x="2023821" y="200090"/>
                  <a:pt x="2025532" y="201652"/>
                  <a:pt x="2025532" y="204775"/>
                </a:cubicBezTo>
                <a:cubicBezTo>
                  <a:pt x="2025532" y="207898"/>
                  <a:pt x="2023068" y="210761"/>
                  <a:pt x="2018140" y="213363"/>
                </a:cubicBezTo>
                <a:cubicBezTo>
                  <a:pt x="2016963" y="218299"/>
                  <a:pt x="2013213" y="225775"/>
                  <a:pt x="2006890" y="235791"/>
                </a:cubicBezTo>
                <a:cubicBezTo>
                  <a:pt x="2003728" y="240798"/>
                  <a:pt x="2001357" y="244853"/>
                  <a:pt x="1999777" y="247956"/>
                </a:cubicBezTo>
                <a:lnTo>
                  <a:pt x="1999663" y="248264"/>
                </a:lnTo>
                <a:lnTo>
                  <a:pt x="2027381" y="223513"/>
                </a:lnTo>
                <a:cubicBezTo>
                  <a:pt x="2027381" y="196046"/>
                  <a:pt x="2027917" y="173289"/>
                  <a:pt x="2028988" y="155242"/>
                </a:cubicBezTo>
                <a:cubicBezTo>
                  <a:pt x="2022132" y="162474"/>
                  <a:pt x="2015999" y="166089"/>
                  <a:pt x="2010589" y="166089"/>
                </a:cubicBezTo>
                <a:cubicBezTo>
                  <a:pt x="2008353" y="166089"/>
                  <a:pt x="2005915" y="165027"/>
                  <a:pt x="2003274" y="162902"/>
                </a:cubicBezTo>
                <a:cubicBezTo>
                  <a:pt x="1994460" y="157527"/>
                  <a:pt x="1987947" y="154839"/>
                  <a:pt x="1983736" y="154839"/>
                </a:cubicBezTo>
                <a:cubicBezTo>
                  <a:pt x="1979525" y="154839"/>
                  <a:pt x="1976147" y="156178"/>
                  <a:pt x="1973602" y="158858"/>
                </a:cubicBezTo>
                <a:cubicBezTo>
                  <a:pt x="1971057" y="161537"/>
                  <a:pt x="1968335" y="162877"/>
                  <a:pt x="1965436" y="162877"/>
                </a:cubicBezTo>
                <a:cubicBezTo>
                  <a:pt x="1962537" y="162877"/>
                  <a:pt x="1961088" y="161108"/>
                  <a:pt x="1961088" y="157571"/>
                </a:cubicBezTo>
                <a:cubicBezTo>
                  <a:pt x="1961088" y="154576"/>
                  <a:pt x="1963412" y="149178"/>
                  <a:pt x="1968060" y="141377"/>
                </a:cubicBezTo>
                <a:cubicBezTo>
                  <a:pt x="1972708" y="133576"/>
                  <a:pt x="1979781" y="129125"/>
                  <a:pt x="1989278" y="128024"/>
                </a:cubicBezTo>
                <a:cubicBezTo>
                  <a:pt x="1998775" y="126924"/>
                  <a:pt x="2005838" y="124446"/>
                  <a:pt x="2010467" y="120591"/>
                </a:cubicBezTo>
                <a:cubicBezTo>
                  <a:pt x="2015096" y="116737"/>
                  <a:pt x="2022147" y="112258"/>
                  <a:pt x="2031618" y="107155"/>
                </a:cubicBezTo>
                <a:cubicBezTo>
                  <a:pt x="2033883" y="88520"/>
                  <a:pt x="2035016" y="77456"/>
                  <a:pt x="2035016" y="73964"/>
                </a:cubicBezTo>
                <a:cubicBezTo>
                  <a:pt x="2035016" y="70472"/>
                  <a:pt x="2034658" y="68100"/>
                  <a:pt x="2033941" y="66847"/>
                </a:cubicBezTo>
                <a:cubicBezTo>
                  <a:pt x="2033224" y="65595"/>
                  <a:pt x="2031878" y="64344"/>
                  <a:pt x="2029903" y="63094"/>
                </a:cubicBezTo>
                <a:cubicBezTo>
                  <a:pt x="2027927" y="61844"/>
                  <a:pt x="2026436" y="61219"/>
                  <a:pt x="2025430" y="61219"/>
                </a:cubicBezTo>
                <a:cubicBezTo>
                  <a:pt x="2024423" y="61219"/>
                  <a:pt x="2023318" y="61621"/>
                  <a:pt x="2022115" y="62425"/>
                </a:cubicBezTo>
                <a:cubicBezTo>
                  <a:pt x="2020911" y="63229"/>
                  <a:pt x="2018793" y="63632"/>
                  <a:pt x="2015760" y="63632"/>
                </a:cubicBezTo>
                <a:cubicBezTo>
                  <a:pt x="2012726" y="63632"/>
                  <a:pt x="2010423" y="62058"/>
                  <a:pt x="2008851" y="58912"/>
                </a:cubicBezTo>
                <a:cubicBezTo>
                  <a:pt x="2007279" y="55765"/>
                  <a:pt x="2006493" y="52893"/>
                  <a:pt x="2006493" y="50295"/>
                </a:cubicBezTo>
                <a:cubicBezTo>
                  <a:pt x="2006493" y="42210"/>
                  <a:pt x="2013080" y="38168"/>
                  <a:pt x="2026255" y="38168"/>
                </a:cubicBezTo>
                <a:close/>
                <a:moveTo>
                  <a:pt x="3596394" y="25311"/>
                </a:moveTo>
                <a:cubicBezTo>
                  <a:pt x="3600181" y="25311"/>
                  <a:pt x="3607469" y="27541"/>
                  <a:pt x="3618259" y="32002"/>
                </a:cubicBezTo>
                <a:cubicBezTo>
                  <a:pt x="3629048" y="36462"/>
                  <a:pt x="3636556" y="43134"/>
                  <a:pt x="3640782" y="52016"/>
                </a:cubicBezTo>
                <a:cubicBezTo>
                  <a:pt x="3645008" y="60899"/>
                  <a:pt x="3647121" y="67622"/>
                  <a:pt x="3647121" y="72185"/>
                </a:cubicBezTo>
                <a:cubicBezTo>
                  <a:pt x="3647121" y="76748"/>
                  <a:pt x="3643371" y="80407"/>
                  <a:pt x="3635870" y="83163"/>
                </a:cubicBezTo>
                <a:cubicBezTo>
                  <a:pt x="3646396" y="80637"/>
                  <a:pt x="3658446" y="76083"/>
                  <a:pt x="3672022" y="69500"/>
                </a:cubicBezTo>
                <a:cubicBezTo>
                  <a:pt x="3678554" y="66561"/>
                  <a:pt x="3684946" y="65091"/>
                  <a:pt x="3691198" y="65091"/>
                </a:cubicBezTo>
                <a:cubicBezTo>
                  <a:pt x="3697451" y="65091"/>
                  <a:pt x="3704524" y="67748"/>
                  <a:pt x="3712419" y="73061"/>
                </a:cubicBezTo>
                <a:cubicBezTo>
                  <a:pt x="3720314" y="78375"/>
                  <a:pt x="3724262" y="83789"/>
                  <a:pt x="3724262" y="89304"/>
                </a:cubicBezTo>
                <a:cubicBezTo>
                  <a:pt x="3724262" y="94818"/>
                  <a:pt x="3721180" y="98928"/>
                  <a:pt x="3715018" y="101632"/>
                </a:cubicBezTo>
                <a:cubicBezTo>
                  <a:pt x="3708855" y="104337"/>
                  <a:pt x="3701113" y="108841"/>
                  <a:pt x="3691793" y="115142"/>
                </a:cubicBezTo>
                <a:cubicBezTo>
                  <a:pt x="3682473" y="121444"/>
                  <a:pt x="3674814" y="125650"/>
                  <a:pt x="3668816" y="127762"/>
                </a:cubicBezTo>
                <a:cubicBezTo>
                  <a:pt x="3669400" y="127498"/>
                  <a:pt x="3671617" y="127365"/>
                  <a:pt x="3675465" y="127365"/>
                </a:cubicBezTo>
                <a:cubicBezTo>
                  <a:pt x="3679313" y="127365"/>
                  <a:pt x="3683922" y="129893"/>
                  <a:pt x="3689291" y="134949"/>
                </a:cubicBezTo>
                <a:cubicBezTo>
                  <a:pt x="3694660" y="140004"/>
                  <a:pt x="3697345" y="144325"/>
                  <a:pt x="3697345" y="147911"/>
                </a:cubicBezTo>
                <a:cubicBezTo>
                  <a:pt x="3697345" y="151497"/>
                  <a:pt x="3693340" y="156078"/>
                  <a:pt x="3685330" y="161654"/>
                </a:cubicBezTo>
                <a:cubicBezTo>
                  <a:pt x="3677319" y="167231"/>
                  <a:pt x="3662173" y="174550"/>
                  <a:pt x="3639889" y="183612"/>
                </a:cubicBezTo>
                <a:cubicBezTo>
                  <a:pt x="3649561" y="182908"/>
                  <a:pt x="3658722" y="179854"/>
                  <a:pt x="3667373" y="174450"/>
                </a:cubicBezTo>
                <a:cubicBezTo>
                  <a:pt x="3676023" y="169047"/>
                  <a:pt x="3682676" y="166345"/>
                  <a:pt x="3687333" y="166345"/>
                </a:cubicBezTo>
                <a:cubicBezTo>
                  <a:pt x="3691990" y="166345"/>
                  <a:pt x="3698025" y="168451"/>
                  <a:pt x="3705437" y="172662"/>
                </a:cubicBezTo>
                <a:cubicBezTo>
                  <a:pt x="3712850" y="176873"/>
                  <a:pt x="3718578" y="181451"/>
                  <a:pt x="3722620" y="186395"/>
                </a:cubicBezTo>
                <a:cubicBezTo>
                  <a:pt x="3726663" y="191340"/>
                  <a:pt x="3728684" y="195325"/>
                  <a:pt x="3728684" y="198350"/>
                </a:cubicBezTo>
                <a:cubicBezTo>
                  <a:pt x="3728684" y="201375"/>
                  <a:pt x="3727043" y="204199"/>
                  <a:pt x="3723763" y="206823"/>
                </a:cubicBezTo>
                <a:cubicBezTo>
                  <a:pt x="3700259" y="227195"/>
                  <a:pt x="3688507" y="255645"/>
                  <a:pt x="3688507" y="292175"/>
                </a:cubicBezTo>
                <a:cubicBezTo>
                  <a:pt x="3688507" y="311932"/>
                  <a:pt x="3695629" y="327106"/>
                  <a:pt x="3709872" y="337695"/>
                </a:cubicBezTo>
                <a:cubicBezTo>
                  <a:pt x="3724116" y="348284"/>
                  <a:pt x="3740807" y="353579"/>
                  <a:pt x="3759946" y="353579"/>
                </a:cubicBezTo>
                <a:cubicBezTo>
                  <a:pt x="3763376" y="353579"/>
                  <a:pt x="3765091" y="352469"/>
                  <a:pt x="3765091" y="350251"/>
                </a:cubicBezTo>
                <a:cubicBezTo>
                  <a:pt x="3765091" y="348032"/>
                  <a:pt x="3762504" y="340841"/>
                  <a:pt x="3757329" y="328678"/>
                </a:cubicBezTo>
                <a:cubicBezTo>
                  <a:pt x="3752153" y="316514"/>
                  <a:pt x="3746334" y="306416"/>
                  <a:pt x="3739871" y="298382"/>
                </a:cubicBezTo>
                <a:cubicBezTo>
                  <a:pt x="3738202" y="296274"/>
                  <a:pt x="3737368" y="293629"/>
                  <a:pt x="3737368" y="290447"/>
                </a:cubicBezTo>
                <a:cubicBezTo>
                  <a:pt x="3737368" y="287264"/>
                  <a:pt x="3739051" y="285672"/>
                  <a:pt x="3742417" y="285672"/>
                </a:cubicBezTo>
                <a:cubicBezTo>
                  <a:pt x="3745784" y="285672"/>
                  <a:pt x="3748521" y="286937"/>
                  <a:pt x="3750628" y="289467"/>
                </a:cubicBezTo>
                <a:cubicBezTo>
                  <a:pt x="3777280" y="322250"/>
                  <a:pt x="3798009" y="345150"/>
                  <a:pt x="3812813" y="358167"/>
                </a:cubicBezTo>
                <a:cubicBezTo>
                  <a:pt x="3818871" y="363876"/>
                  <a:pt x="3821901" y="368712"/>
                  <a:pt x="3821901" y="372675"/>
                </a:cubicBezTo>
                <a:cubicBezTo>
                  <a:pt x="3821901" y="376639"/>
                  <a:pt x="3817314" y="381101"/>
                  <a:pt x="3808141" y="386063"/>
                </a:cubicBezTo>
                <a:cubicBezTo>
                  <a:pt x="3798969" y="391025"/>
                  <a:pt x="3786702" y="393506"/>
                  <a:pt x="3771341" y="393506"/>
                </a:cubicBezTo>
                <a:cubicBezTo>
                  <a:pt x="3755979" y="393506"/>
                  <a:pt x="3740927" y="391232"/>
                  <a:pt x="3726182" y="386684"/>
                </a:cubicBezTo>
                <a:cubicBezTo>
                  <a:pt x="3711437" y="382136"/>
                  <a:pt x="3698923" y="375213"/>
                  <a:pt x="3688638" y="365914"/>
                </a:cubicBezTo>
                <a:cubicBezTo>
                  <a:pt x="3678354" y="356615"/>
                  <a:pt x="3671382" y="346265"/>
                  <a:pt x="3667721" y="334863"/>
                </a:cubicBezTo>
                <a:cubicBezTo>
                  <a:pt x="3664061" y="323461"/>
                  <a:pt x="3662230" y="310168"/>
                  <a:pt x="3662230" y="294984"/>
                </a:cubicBezTo>
                <a:cubicBezTo>
                  <a:pt x="3662230" y="261092"/>
                  <a:pt x="3667186" y="229377"/>
                  <a:pt x="3677097" y="199841"/>
                </a:cubicBezTo>
                <a:cubicBezTo>
                  <a:pt x="3631728" y="220341"/>
                  <a:pt x="3598834" y="236110"/>
                  <a:pt x="3578415" y="247147"/>
                </a:cubicBezTo>
                <a:cubicBezTo>
                  <a:pt x="3562701" y="255522"/>
                  <a:pt x="3551372" y="259709"/>
                  <a:pt x="3544426" y="259709"/>
                </a:cubicBezTo>
                <a:cubicBezTo>
                  <a:pt x="3537481" y="259709"/>
                  <a:pt x="3531338" y="258541"/>
                  <a:pt x="3525999" y="256205"/>
                </a:cubicBezTo>
                <a:cubicBezTo>
                  <a:pt x="3520659" y="253870"/>
                  <a:pt x="3517990" y="250733"/>
                  <a:pt x="3517990" y="246795"/>
                </a:cubicBezTo>
                <a:cubicBezTo>
                  <a:pt x="3517990" y="242857"/>
                  <a:pt x="3519323" y="237438"/>
                  <a:pt x="3521989" y="230537"/>
                </a:cubicBezTo>
                <a:cubicBezTo>
                  <a:pt x="3524656" y="223636"/>
                  <a:pt x="3529579" y="220185"/>
                  <a:pt x="3536760" y="220185"/>
                </a:cubicBezTo>
                <a:lnTo>
                  <a:pt x="3544798" y="220985"/>
                </a:lnTo>
                <a:cubicBezTo>
                  <a:pt x="3548373" y="220985"/>
                  <a:pt x="3553689" y="218782"/>
                  <a:pt x="3560745" y="214374"/>
                </a:cubicBezTo>
                <a:cubicBezTo>
                  <a:pt x="3567802" y="209967"/>
                  <a:pt x="3579801" y="202844"/>
                  <a:pt x="3596743" y="193006"/>
                </a:cubicBezTo>
                <a:cubicBezTo>
                  <a:pt x="3590868" y="193812"/>
                  <a:pt x="3585304" y="194216"/>
                  <a:pt x="3580050" y="194216"/>
                </a:cubicBezTo>
                <a:cubicBezTo>
                  <a:pt x="3574796" y="194216"/>
                  <a:pt x="3570639" y="193163"/>
                  <a:pt x="3567580" y="191058"/>
                </a:cubicBezTo>
                <a:cubicBezTo>
                  <a:pt x="3564521" y="188952"/>
                  <a:pt x="3562992" y="185370"/>
                  <a:pt x="3562992" y="180312"/>
                </a:cubicBezTo>
                <a:cubicBezTo>
                  <a:pt x="3562992" y="175255"/>
                  <a:pt x="3563487" y="169545"/>
                  <a:pt x="3564476" y="163184"/>
                </a:cubicBezTo>
                <a:cubicBezTo>
                  <a:pt x="3565466" y="156823"/>
                  <a:pt x="3566891" y="152618"/>
                  <a:pt x="3568751" y="150570"/>
                </a:cubicBezTo>
                <a:cubicBezTo>
                  <a:pt x="3570611" y="148522"/>
                  <a:pt x="3574304" y="146814"/>
                  <a:pt x="3579829" y="145444"/>
                </a:cubicBezTo>
                <a:cubicBezTo>
                  <a:pt x="3587854" y="143482"/>
                  <a:pt x="3593089" y="141792"/>
                  <a:pt x="3595534" y="140376"/>
                </a:cubicBezTo>
                <a:cubicBezTo>
                  <a:pt x="3579334" y="145466"/>
                  <a:pt x="3568418" y="148010"/>
                  <a:pt x="3562787" y="148010"/>
                </a:cubicBezTo>
                <a:cubicBezTo>
                  <a:pt x="3557155" y="148010"/>
                  <a:pt x="3553289" y="146864"/>
                  <a:pt x="3551188" y="144571"/>
                </a:cubicBezTo>
                <a:cubicBezTo>
                  <a:pt x="3549086" y="142277"/>
                  <a:pt x="3547381" y="138440"/>
                  <a:pt x="3546071" y="133058"/>
                </a:cubicBezTo>
                <a:cubicBezTo>
                  <a:pt x="3544761" y="127676"/>
                  <a:pt x="3544107" y="120720"/>
                  <a:pt x="3544107" y="112192"/>
                </a:cubicBezTo>
                <a:cubicBezTo>
                  <a:pt x="3544107" y="103663"/>
                  <a:pt x="3544820" y="97794"/>
                  <a:pt x="3546247" y="94583"/>
                </a:cubicBezTo>
                <a:cubicBezTo>
                  <a:pt x="3547674" y="91373"/>
                  <a:pt x="3550727" y="89271"/>
                  <a:pt x="3555405" y="88276"/>
                </a:cubicBezTo>
                <a:cubicBezTo>
                  <a:pt x="3560083" y="87282"/>
                  <a:pt x="3564928" y="84147"/>
                  <a:pt x="3569938" y="78869"/>
                </a:cubicBezTo>
                <a:cubicBezTo>
                  <a:pt x="3574949" y="73591"/>
                  <a:pt x="3580335" y="67624"/>
                  <a:pt x="3586094" y="60966"/>
                </a:cubicBezTo>
                <a:cubicBezTo>
                  <a:pt x="3591854" y="54308"/>
                  <a:pt x="3594734" y="49599"/>
                  <a:pt x="3594734" y="46839"/>
                </a:cubicBezTo>
                <a:cubicBezTo>
                  <a:pt x="3594734" y="44079"/>
                  <a:pt x="3594064" y="41559"/>
                  <a:pt x="3592724" y="39281"/>
                </a:cubicBezTo>
                <a:cubicBezTo>
                  <a:pt x="3591385" y="37003"/>
                  <a:pt x="3590715" y="34105"/>
                  <a:pt x="3590715" y="30587"/>
                </a:cubicBezTo>
                <a:cubicBezTo>
                  <a:pt x="3590715" y="27070"/>
                  <a:pt x="3592608" y="25311"/>
                  <a:pt x="3596394" y="25311"/>
                </a:cubicBezTo>
                <a:close/>
                <a:moveTo>
                  <a:pt x="157987" y="2810"/>
                </a:moveTo>
                <a:cubicBezTo>
                  <a:pt x="168295" y="2810"/>
                  <a:pt x="177112" y="6697"/>
                  <a:pt x="184440" y="14473"/>
                </a:cubicBezTo>
                <a:cubicBezTo>
                  <a:pt x="191768" y="22249"/>
                  <a:pt x="195431" y="30974"/>
                  <a:pt x="195431" y="40651"/>
                </a:cubicBezTo>
                <a:cubicBezTo>
                  <a:pt x="195431" y="45757"/>
                  <a:pt x="194493" y="48678"/>
                  <a:pt x="192615" y="49412"/>
                </a:cubicBezTo>
                <a:cubicBezTo>
                  <a:pt x="194284" y="49416"/>
                  <a:pt x="197632" y="49418"/>
                  <a:pt x="202660" y="49418"/>
                </a:cubicBezTo>
                <a:cubicBezTo>
                  <a:pt x="207688" y="49418"/>
                  <a:pt x="213759" y="50217"/>
                  <a:pt x="220873" y="51815"/>
                </a:cubicBezTo>
                <a:cubicBezTo>
                  <a:pt x="227987" y="53413"/>
                  <a:pt x="232959" y="55537"/>
                  <a:pt x="235787" y="58189"/>
                </a:cubicBezTo>
                <a:cubicBezTo>
                  <a:pt x="238616" y="60840"/>
                  <a:pt x="240030" y="64736"/>
                  <a:pt x="240030" y="69874"/>
                </a:cubicBezTo>
                <a:cubicBezTo>
                  <a:pt x="240030" y="75013"/>
                  <a:pt x="237552" y="79008"/>
                  <a:pt x="232597" y="81858"/>
                </a:cubicBezTo>
                <a:cubicBezTo>
                  <a:pt x="227642" y="84708"/>
                  <a:pt x="222789" y="85865"/>
                  <a:pt x="218038" y="85329"/>
                </a:cubicBezTo>
                <a:cubicBezTo>
                  <a:pt x="213287" y="84794"/>
                  <a:pt x="208740" y="84526"/>
                  <a:pt x="204397" y="84526"/>
                </a:cubicBezTo>
                <a:cubicBezTo>
                  <a:pt x="200054" y="84526"/>
                  <a:pt x="196127" y="85060"/>
                  <a:pt x="192615" y="86126"/>
                </a:cubicBezTo>
                <a:cubicBezTo>
                  <a:pt x="200918" y="95871"/>
                  <a:pt x="205069" y="103597"/>
                  <a:pt x="205069" y="109306"/>
                </a:cubicBezTo>
                <a:cubicBezTo>
                  <a:pt x="205069" y="115014"/>
                  <a:pt x="202926" y="120091"/>
                  <a:pt x="198641" y="124537"/>
                </a:cubicBezTo>
                <a:cubicBezTo>
                  <a:pt x="194355" y="128982"/>
                  <a:pt x="192212" y="130930"/>
                  <a:pt x="192212" y="130380"/>
                </a:cubicBezTo>
                <a:cubicBezTo>
                  <a:pt x="205609" y="140598"/>
                  <a:pt x="212307" y="150065"/>
                  <a:pt x="212307" y="158781"/>
                </a:cubicBezTo>
                <a:cubicBezTo>
                  <a:pt x="212307" y="162954"/>
                  <a:pt x="210533" y="166660"/>
                  <a:pt x="206986" y="169900"/>
                </a:cubicBezTo>
                <a:cubicBezTo>
                  <a:pt x="203438" y="173141"/>
                  <a:pt x="199587" y="176107"/>
                  <a:pt x="195431" y="178799"/>
                </a:cubicBezTo>
                <a:cubicBezTo>
                  <a:pt x="195965" y="180497"/>
                  <a:pt x="196231" y="182396"/>
                  <a:pt x="196231" y="184495"/>
                </a:cubicBezTo>
                <a:cubicBezTo>
                  <a:pt x="196231" y="195259"/>
                  <a:pt x="191116" y="200641"/>
                  <a:pt x="180885" y="200641"/>
                </a:cubicBezTo>
                <a:cubicBezTo>
                  <a:pt x="176520" y="200641"/>
                  <a:pt x="172958" y="201385"/>
                  <a:pt x="170198" y="202874"/>
                </a:cubicBezTo>
                <a:cubicBezTo>
                  <a:pt x="166255" y="205210"/>
                  <a:pt x="162642" y="206962"/>
                  <a:pt x="159357" y="208130"/>
                </a:cubicBezTo>
                <a:lnTo>
                  <a:pt x="158185" y="208362"/>
                </a:lnTo>
                <a:lnTo>
                  <a:pt x="161046" y="209128"/>
                </a:lnTo>
                <a:cubicBezTo>
                  <a:pt x="163286" y="210333"/>
                  <a:pt x="165520" y="212139"/>
                  <a:pt x="167747" y="214547"/>
                </a:cubicBezTo>
                <a:cubicBezTo>
                  <a:pt x="184893" y="212947"/>
                  <a:pt x="198582" y="212147"/>
                  <a:pt x="208813" y="212147"/>
                </a:cubicBezTo>
                <a:cubicBezTo>
                  <a:pt x="219044" y="212147"/>
                  <a:pt x="226800" y="214275"/>
                  <a:pt x="232082" y="218531"/>
                </a:cubicBezTo>
                <a:cubicBezTo>
                  <a:pt x="237364" y="222787"/>
                  <a:pt x="242285" y="227488"/>
                  <a:pt x="246846" y="232636"/>
                </a:cubicBezTo>
                <a:cubicBezTo>
                  <a:pt x="251407" y="237783"/>
                  <a:pt x="253687" y="244192"/>
                  <a:pt x="253687" y="251863"/>
                </a:cubicBezTo>
                <a:cubicBezTo>
                  <a:pt x="253687" y="259534"/>
                  <a:pt x="251974" y="264571"/>
                  <a:pt x="248548" y="266973"/>
                </a:cubicBezTo>
                <a:cubicBezTo>
                  <a:pt x="246709" y="268351"/>
                  <a:pt x="244338" y="273394"/>
                  <a:pt x="241435" y="282101"/>
                </a:cubicBezTo>
                <a:cubicBezTo>
                  <a:pt x="238532" y="290809"/>
                  <a:pt x="230541" y="301843"/>
                  <a:pt x="217462" y="315203"/>
                </a:cubicBezTo>
                <a:cubicBezTo>
                  <a:pt x="204383" y="328564"/>
                  <a:pt x="195490" y="335244"/>
                  <a:pt x="190782" y="335244"/>
                </a:cubicBezTo>
                <a:cubicBezTo>
                  <a:pt x="186074" y="335244"/>
                  <a:pt x="181650" y="332729"/>
                  <a:pt x="177509" y="327699"/>
                </a:cubicBezTo>
                <a:cubicBezTo>
                  <a:pt x="173369" y="322669"/>
                  <a:pt x="167118" y="316104"/>
                  <a:pt x="158758" y="308004"/>
                </a:cubicBezTo>
                <a:cubicBezTo>
                  <a:pt x="150398" y="299904"/>
                  <a:pt x="144943" y="293717"/>
                  <a:pt x="142391" y="289442"/>
                </a:cubicBezTo>
                <a:cubicBezTo>
                  <a:pt x="142929" y="310710"/>
                  <a:pt x="143198" y="328768"/>
                  <a:pt x="143198" y="343618"/>
                </a:cubicBezTo>
                <a:cubicBezTo>
                  <a:pt x="143198" y="358467"/>
                  <a:pt x="141544" y="371297"/>
                  <a:pt x="138238" y="382108"/>
                </a:cubicBezTo>
                <a:cubicBezTo>
                  <a:pt x="134932" y="392919"/>
                  <a:pt x="130870" y="398325"/>
                  <a:pt x="126053" y="398325"/>
                </a:cubicBezTo>
                <a:cubicBezTo>
                  <a:pt x="121236" y="398325"/>
                  <a:pt x="117239" y="393405"/>
                  <a:pt x="114060" y="383564"/>
                </a:cubicBezTo>
                <a:cubicBezTo>
                  <a:pt x="110882" y="373724"/>
                  <a:pt x="109293" y="359332"/>
                  <a:pt x="109293" y="340389"/>
                </a:cubicBezTo>
                <a:cubicBezTo>
                  <a:pt x="109293" y="321446"/>
                  <a:pt x="110095" y="304730"/>
                  <a:pt x="111699" y="290242"/>
                </a:cubicBezTo>
                <a:cubicBezTo>
                  <a:pt x="91685" y="317086"/>
                  <a:pt x="72068" y="335382"/>
                  <a:pt x="52848" y="345131"/>
                </a:cubicBezTo>
                <a:cubicBezTo>
                  <a:pt x="33628" y="354880"/>
                  <a:pt x="18450" y="359754"/>
                  <a:pt x="7315" y="359754"/>
                </a:cubicBezTo>
                <a:cubicBezTo>
                  <a:pt x="2438" y="359754"/>
                  <a:pt x="0" y="357986"/>
                  <a:pt x="0" y="354449"/>
                </a:cubicBezTo>
                <a:cubicBezTo>
                  <a:pt x="0" y="351659"/>
                  <a:pt x="5320" y="347213"/>
                  <a:pt x="15961" y="341112"/>
                </a:cubicBezTo>
                <a:cubicBezTo>
                  <a:pt x="28316" y="331743"/>
                  <a:pt x="43642" y="318905"/>
                  <a:pt x="61939" y="302596"/>
                </a:cubicBezTo>
                <a:cubicBezTo>
                  <a:pt x="80235" y="286288"/>
                  <a:pt x="96421" y="270049"/>
                  <a:pt x="110496" y="253879"/>
                </a:cubicBezTo>
                <a:cubicBezTo>
                  <a:pt x="110227" y="253064"/>
                  <a:pt x="110227" y="252729"/>
                  <a:pt x="110496" y="252875"/>
                </a:cubicBezTo>
                <a:cubicBezTo>
                  <a:pt x="101182" y="255456"/>
                  <a:pt x="89897" y="259897"/>
                  <a:pt x="76642" y="266199"/>
                </a:cubicBezTo>
                <a:cubicBezTo>
                  <a:pt x="63386" y="272500"/>
                  <a:pt x="52357" y="279020"/>
                  <a:pt x="43556" y="285759"/>
                </a:cubicBezTo>
                <a:cubicBezTo>
                  <a:pt x="34754" y="292498"/>
                  <a:pt x="27798" y="295867"/>
                  <a:pt x="22687" y="295867"/>
                </a:cubicBezTo>
                <a:cubicBezTo>
                  <a:pt x="17575" y="295867"/>
                  <a:pt x="14124" y="292611"/>
                  <a:pt x="12332" y="286098"/>
                </a:cubicBezTo>
                <a:cubicBezTo>
                  <a:pt x="10540" y="279585"/>
                  <a:pt x="9644" y="274110"/>
                  <a:pt x="9644" y="269673"/>
                </a:cubicBezTo>
                <a:cubicBezTo>
                  <a:pt x="9644" y="260053"/>
                  <a:pt x="12198" y="251938"/>
                  <a:pt x="17305" y="245329"/>
                </a:cubicBezTo>
                <a:cubicBezTo>
                  <a:pt x="25590" y="234783"/>
                  <a:pt x="29733" y="227878"/>
                  <a:pt x="29733" y="224614"/>
                </a:cubicBezTo>
                <a:cubicBezTo>
                  <a:pt x="29733" y="221350"/>
                  <a:pt x="27570" y="216832"/>
                  <a:pt x="23243" y="211059"/>
                </a:cubicBezTo>
                <a:cubicBezTo>
                  <a:pt x="21144" y="207907"/>
                  <a:pt x="20095" y="204809"/>
                  <a:pt x="20095" y="201767"/>
                </a:cubicBezTo>
                <a:cubicBezTo>
                  <a:pt x="20095" y="193149"/>
                  <a:pt x="25342" y="188840"/>
                  <a:pt x="35838" y="188840"/>
                </a:cubicBezTo>
                <a:cubicBezTo>
                  <a:pt x="41265" y="188840"/>
                  <a:pt x="47133" y="190177"/>
                  <a:pt x="53443" y="192853"/>
                </a:cubicBezTo>
                <a:cubicBezTo>
                  <a:pt x="77924" y="190263"/>
                  <a:pt x="97746" y="186244"/>
                  <a:pt x="112908" y="180796"/>
                </a:cubicBezTo>
                <a:lnTo>
                  <a:pt x="112908" y="166492"/>
                </a:lnTo>
                <a:cubicBezTo>
                  <a:pt x="108510" y="169974"/>
                  <a:pt x="103571" y="171715"/>
                  <a:pt x="98093" y="171715"/>
                </a:cubicBezTo>
                <a:cubicBezTo>
                  <a:pt x="92615" y="171715"/>
                  <a:pt x="84139" y="170447"/>
                  <a:pt x="72664" y="167913"/>
                </a:cubicBezTo>
                <a:cubicBezTo>
                  <a:pt x="61190" y="165379"/>
                  <a:pt x="55453" y="161520"/>
                  <a:pt x="55453" y="156336"/>
                </a:cubicBezTo>
                <a:cubicBezTo>
                  <a:pt x="55453" y="151153"/>
                  <a:pt x="57463" y="147599"/>
                  <a:pt x="61484" y="145675"/>
                </a:cubicBezTo>
                <a:cubicBezTo>
                  <a:pt x="65505" y="143750"/>
                  <a:pt x="71396" y="142842"/>
                  <a:pt x="79157" y="142948"/>
                </a:cubicBezTo>
                <a:cubicBezTo>
                  <a:pt x="66976" y="141698"/>
                  <a:pt x="59373" y="138966"/>
                  <a:pt x="56349" y="134750"/>
                </a:cubicBezTo>
                <a:cubicBezTo>
                  <a:pt x="45537" y="144580"/>
                  <a:pt x="38849" y="151457"/>
                  <a:pt x="36283" y="155380"/>
                </a:cubicBezTo>
                <a:cubicBezTo>
                  <a:pt x="33716" y="159303"/>
                  <a:pt x="30057" y="161264"/>
                  <a:pt x="25304" y="161264"/>
                </a:cubicBezTo>
                <a:cubicBezTo>
                  <a:pt x="20551" y="161264"/>
                  <a:pt x="16753" y="157868"/>
                  <a:pt x="13910" y="151076"/>
                </a:cubicBezTo>
                <a:cubicBezTo>
                  <a:pt x="11066" y="144284"/>
                  <a:pt x="9644" y="136271"/>
                  <a:pt x="9644" y="127039"/>
                </a:cubicBezTo>
                <a:cubicBezTo>
                  <a:pt x="9644" y="109534"/>
                  <a:pt x="15159" y="99000"/>
                  <a:pt x="26187" y="95438"/>
                </a:cubicBezTo>
                <a:cubicBezTo>
                  <a:pt x="28111" y="94909"/>
                  <a:pt x="31863" y="90306"/>
                  <a:pt x="37441" y="81630"/>
                </a:cubicBezTo>
                <a:cubicBezTo>
                  <a:pt x="43019" y="72955"/>
                  <a:pt x="45808" y="65991"/>
                  <a:pt x="45808" y="60739"/>
                </a:cubicBezTo>
                <a:cubicBezTo>
                  <a:pt x="45808" y="59352"/>
                  <a:pt x="44871" y="57521"/>
                  <a:pt x="42996" y="55245"/>
                </a:cubicBezTo>
                <a:cubicBezTo>
                  <a:pt x="41121" y="52969"/>
                  <a:pt x="40183" y="50223"/>
                  <a:pt x="40183" y="47009"/>
                </a:cubicBezTo>
                <a:cubicBezTo>
                  <a:pt x="40183" y="43794"/>
                  <a:pt x="42315" y="42186"/>
                  <a:pt x="46580" y="42186"/>
                </a:cubicBezTo>
                <a:cubicBezTo>
                  <a:pt x="50844" y="42186"/>
                  <a:pt x="57064" y="44267"/>
                  <a:pt x="65241" y="48429"/>
                </a:cubicBezTo>
                <a:cubicBezTo>
                  <a:pt x="73417" y="52591"/>
                  <a:pt x="80485" y="58595"/>
                  <a:pt x="86443" y="66441"/>
                </a:cubicBezTo>
                <a:cubicBezTo>
                  <a:pt x="92401" y="74287"/>
                  <a:pt x="95380" y="81318"/>
                  <a:pt x="95380" y="87534"/>
                </a:cubicBezTo>
                <a:lnTo>
                  <a:pt x="93075" y="93517"/>
                </a:lnTo>
                <a:lnTo>
                  <a:pt x="94058" y="92611"/>
                </a:lnTo>
                <a:cubicBezTo>
                  <a:pt x="101237" y="85244"/>
                  <a:pt x="110786" y="74193"/>
                  <a:pt x="122706" y="59459"/>
                </a:cubicBezTo>
                <a:cubicBezTo>
                  <a:pt x="121996" y="72324"/>
                  <a:pt x="119799" y="85185"/>
                  <a:pt x="116116" y="98042"/>
                </a:cubicBezTo>
                <a:lnTo>
                  <a:pt x="104256" y="127531"/>
                </a:lnTo>
                <a:lnTo>
                  <a:pt x="104894" y="126661"/>
                </a:lnTo>
                <a:cubicBezTo>
                  <a:pt x="108328" y="124456"/>
                  <a:pt x="112765" y="123353"/>
                  <a:pt x="118207" y="123353"/>
                </a:cubicBezTo>
                <a:cubicBezTo>
                  <a:pt x="122474" y="123353"/>
                  <a:pt x="126196" y="124287"/>
                  <a:pt x="129375" y="126156"/>
                </a:cubicBezTo>
                <a:cubicBezTo>
                  <a:pt x="144606" y="122325"/>
                  <a:pt x="157196" y="112465"/>
                  <a:pt x="167145" y="96577"/>
                </a:cubicBezTo>
                <a:cubicBezTo>
                  <a:pt x="161889" y="101146"/>
                  <a:pt x="156238" y="106050"/>
                  <a:pt x="150192" y="111289"/>
                </a:cubicBezTo>
                <a:cubicBezTo>
                  <a:pt x="147552" y="113534"/>
                  <a:pt x="144525" y="114656"/>
                  <a:pt x="141111" y="114656"/>
                </a:cubicBezTo>
                <a:cubicBezTo>
                  <a:pt x="130881" y="114656"/>
                  <a:pt x="125765" y="106193"/>
                  <a:pt x="125765" y="89268"/>
                </a:cubicBezTo>
                <a:cubicBezTo>
                  <a:pt x="125765" y="81738"/>
                  <a:pt x="126278" y="75553"/>
                  <a:pt x="127304" y="70713"/>
                </a:cubicBezTo>
                <a:cubicBezTo>
                  <a:pt x="128330" y="65873"/>
                  <a:pt x="130899" y="61397"/>
                  <a:pt x="135009" y="57286"/>
                </a:cubicBezTo>
                <a:cubicBezTo>
                  <a:pt x="139120" y="53176"/>
                  <a:pt x="142758" y="48018"/>
                  <a:pt x="145924" y="41812"/>
                </a:cubicBezTo>
                <a:cubicBezTo>
                  <a:pt x="149090" y="35607"/>
                  <a:pt x="150672" y="30937"/>
                  <a:pt x="150672" y="27803"/>
                </a:cubicBezTo>
                <a:cubicBezTo>
                  <a:pt x="150672" y="24670"/>
                  <a:pt x="149802" y="21830"/>
                  <a:pt x="148061" y="19286"/>
                </a:cubicBezTo>
                <a:cubicBezTo>
                  <a:pt x="146321" y="16741"/>
                  <a:pt x="145450" y="13358"/>
                  <a:pt x="145450" y="9139"/>
                </a:cubicBezTo>
                <a:cubicBezTo>
                  <a:pt x="145450" y="4919"/>
                  <a:pt x="149629" y="2810"/>
                  <a:pt x="157987" y="2810"/>
                </a:cubicBezTo>
                <a:close/>
                <a:moveTo>
                  <a:pt x="944481" y="0"/>
                </a:moveTo>
                <a:cubicBezTo>
                  <a:pt x="948982" y="0"/>
                  <a:pt x="955948" y="902"/>
                  <a:pt x="965379" y="2704"/>
                </a:cubicBezTo>
                <a:cubicBezTo>
                  <a:pt x="974810" y="4507"/>
                  <a:pt x="982084" y="6385"/>
                  <a:pt x="987201" y="8339"/>
                </a:cubicBezTo>
                <a:cubicBezTo>
                  <a:pt x="992319" y="10293"/>
                  <a:pt x="996233" y="13304"/>
                  <a:pt x="998945" y="17372"/>
                </a:cubicBezTo>
                <a:cubicBezTo>
                  <a:pt x="1001656" y="21440"/>
                  <a:pt x="1004289" y="24084"/>
                  <a:pt x="1006845" y="25304"/>
                </a:cubicBezTo>
                <a:cubicBezTo>
                  <a:pt x="1007796" y="25044"/>
                  <a:pt x="1010178" y="24914"/>
                  <a:pt x="1013990" y="24914"/>
                </a:cubicBezTo>
                <a:cubicBezTo>
                  <a:pt x="1017802" y="24914"/>
                  <a:pt x="1022411" y="27218"/>
                  <a:pt x="1027816" y="31826"/>
                </a:cubicBezTo>
                <a:cubicBezTo>
                  <a:pt x="1033222" y="36433"/>
                  <a:pt x="1035925" y="41791"/>
                  <a:pt x="1035925" y="47898"/>
                </a:cubicBezTo>
                <a:cubicBezTo>
                  <a:pt x="1035925" y="54005"/>
                  <a:pt x="1032507" y="57910"/>
                  <a:pt x="1025673" y="59613"/>
                </a:cubicBezTo>
                <a:cubicBezTo>
                  <a:pt x="1019627" y="61093"/>
                  <a:pt x="1014983" y="62329"/>
                  <a:pt x="1011741" y="63320"/>
                </a:cubicBezTo>
                <a:lnTo>
                  <a:pt x="1010119" y="63977"/>
                </a:lnTo>
                <a:lnTo>
                  <a:pt x="1015204" y="65448"/>
                </a:lnTo>
                <a:cubicBezTo>
                  <a:pt x="1018307" y="67020"/>
                  <a:pt x="1021063" y="69165"/>
                  <a:pt x="1023471" y="71884"/>
                </a:cubicBezTo>
                <a:cubicBezTo>
                  <a:pt x="1028288" y="77321"/>
                  <a:pt x="1030696" y="83517"/>
                  <a:pt x="1030696" y="90472"/>
                </a:cubicBezTo>
                <a:cubicBezTo>
                  <a:pt x="1030696" y="100822"/>
                  <a:pt x="1026679" y="107492"/>
                  <a:pt x="1018646" y="110483"/>
                </a:cubicBezTo>
                <a:cubicBezTo>
                  <a:pt x="1040106" y="108346"/>
                  <a:pt x="1056748" y="107277"/>
                  <a:pt x="1068572" y="107277"/>
                </a:cubicBezTo>
                <a:cubicBezTo>
                  <a:pt x="1080397" y="107277"/>
                  <a:pt x="1088960" y="109286"/>
                  <a:pt x="1094264" y="113305"/>
                </a:cubicBezTo>
                <a:cubicBezTo>
                  <a:pt x="1099567" y="117324"/>
                  <a:pt x="1102218" y="121232"/>
                  <a:pt x="1102218" y="125029"/>
                </a:cubicBezTo>
                <a:cubicBezTo>
                  <a:pt x="1102218" y="132231"/>
                  <a:pt x="1096476" y="136007"/>
                  <a:pt x="1084990" y="136357"/>
                </a:cubicBezTo>
                <a:cubicBezTo>
                  <a:pt x="1074493" y="136749"/>
                  <a:pt x="1063551" y="137576"/>
                  <a:pt x="1052164" y="138838"/>
                </a:cubicBezTo>
                <a:lnTo>
                  <a:pt x="1018593" y="143652"/>
                </a:lnTo>
                <a:lnTo>
                  <a:pt x="1021858" y="148836"/>
                </a:lnTo>
                <a:cubicBezTo>
                  <a:pt x="1021858" y="150436"/>
                  <a:pt x="1021145" y="151602"/>
                  <a:pt x="1019719" y="152335"/>
                </a:cubicBezTo>
                <a:lnTo>
                  <a:pt x="1018944" y="152443"/>
                </a:lnTo>
                <a:lnTo>
                  <a:pt x="1024721" y="154762"/>
                </a:lnTo>
                <a:cubicBezTo>
                  <a:pt x="1028987" y="157175"/>
                  <a:pt x="1032815" y="160112"/>
                  <a:pt x="1036203" y="163574"/>
                </a:cubicBezTo>
                <a:cubicBezTo>
                  <a:pt x="1042980" y="170499"/>
                  <a:pt x="1046369" y="177466"/>
                  <a:pt x="1046369" y="184475"/>
                </a:cubicBezTo>
                <a:cubicBezTo>
                  <a:pt x="1046369" y="191485"/>
                  <a:pt x="1044639" y="197503"/>
                  <a:pt x="1041179" y="202529"/>
                </a:cubicBezTo>
                <a:lnTo>
                  <a:pt x="1020265" y="227564"/>
                </a:lnTo>
                <a:cubicBezTo>
                  <a:pt x="1015000" y="237970"/>
                  <a:pt x="1010191" y="244900"/>
                  <a:pt x="1005837" y="248353"/>
                </a:cubicBezTo>
                <a:cubicBezTo>
                  <a:pt x="1001483" y="251807"/>
                  <a:pt x="996806" y="253860"/>
                  <a:pt x="991806" y="254513"/>
                </a:cubicBezTo>
                <a:cubicBezTo>
                  <a:pt x="991153" y="257610"/>
                  <a:pt x="990724" y="259155"/>
                  <a:pt x="990519" y="259146"/>
                </a:cubicBezTo>
                <a:cubicBezTo>
                  <a:pt x="1004279" y="259197"/>
                  <a:pt x="1013511" y="258963"/>
                  <a:pt x="1018217" y="258442"/>
                </a:cubicBezTo>
                <a:lnTo>
                  <a:pt x="1031599" y="257546"/>
                </a:lnTo>
                <a:cubicBezTo>
                  <a:pt x="1037290" y="257546"/>
                  <a:pt x="1044054" y="259775"/>
                  <a:pt x="1051892" y="264234"/>
                </a:cubicBezTo>
                <a:cubicBezTo>
                  <a:pt x="1059729" y="268692"/>
                  <a:pt x="1063648" y="274657"/>
                  <a:pt x="1063648" y="282127"/>
                </a:cubicBezTo>
                <a:cubicBezTo>
                  <a:pt x="1063648" y="286496"/>
                  <a:pt x="1062249" y="290079"/>
                  <a:pt x="1059450" y="292875"/>
                </a:cubicBezTo>
                <a:cubicBezTo>
                  <a:pt x="1056651" y="295672"/>
                  <a:pt x="1053807" y="297070"/>
                  <a:pt x="1050919" y="297070"/>
                </a:cubicBezTo>
                <a:cubicBezTo>
                  <a:pt x="1048031" y="297070"/>
                  <a:pt x="1045701" y="296895"/>
                  <a:pt x="1043931" y="296545"/>
                </a:cubicBezTo>
                <a:cubicBezTo>
                  <a:pt x="1035615" y="294131"/>
                  <a:pt x="1025621" y="291874"/>
                  <a:pt x="1013948" y="289775"/>
                </a:cubicBezTo>
                <a:cubicBezTo>
                  <a:pt x="1002276" y="287676"/>
                  <a:pt x="993954" y="286626"/>
                  <a:pt x="988984" y="286626"/>
                </a:cubicBezTo>
                <a:cubicBezTo>
                  <a:pt x="986185" y="325493"/>
                  <a:pt x="983514" y="348605"/>
                  <a:pt x="980971" y="355963"/>
                </a:cubicBezTo>
                <a:cubicBezTo>
                  <a:pt x="978429" y="363320"/>
                  <a:pt x="976635" y="374842"/>
                  <a:pt x="975589" y="390530"/>
                </a:cubicBezTo>
                <a:cubicBezTo>
                  <a:pt x="975256" y="395159"/>
                  <a:pt x="973887" y="398955"/>
                  <a:pt x="971481" y="401918"/>
                </a:cubicBezTo>
                <a:cubicBezTo>
                  <a:pt x="969074" y="404881"/>
                  <a:pt x="966220" y="406363"/>
                  <a:pt x="962918" y="406363"/>
                </a:cubicBezTo>
                <a:cubicBezTo>
                  <a:pt x="959616" y="406363"/>
                  <a:pt x="957144" y="405026"/>
                  <a:pt x="955504" y="402353"/>
                </a:cubicBezTo>
                <a:cubicBezTo>
                  <a:pt x="953864" y="399680"/>
                  <a:pt x="952499" y="384092"/>
                  <a:pt x="951411" y="355588"/>
                </a:cubicBezTo>
                <a:cubicBezTo>
                  <a:pt x="950324" y="327084"/>
                  <a:pt x="949780" y="305838"/>
                  <a:pt x="949780" y="291848"/>
                </a:cubicBezTo>
                <a:cubicBezTo>
                  <a:pt x="940278" y="294139"/>
                  <a:pt x="931391" y="297419"/>
                  <a:pt x="923119" y="301687"/>
                </a:cubicBezTo>
                <a:cubicBezTo>
                  <a:pt x="914846" y="305956"/>
                  <a:pt x="905090" y="309736"/>
                  <a:pt x="893850" y="313028"/>
                </a:cubicBezTo>
                <a:cubicBezTo>
                  <a:pt x="882610" y="316319"/>
                  <a:pt x="875565" y="317965"/>
                  <a:pt x="872715" y="317965"/>
                </a:cubicBezTo>
                <a:cubicBezTo>
                  <a:pt x="859272" y="317965"/>
                  <a:pt x="852550" y="311378"/>
                  <a:pt x="852550" y="298203"/>
                </a:cubicBezTo>
                <a:cubicBezTo>
                  <a:pt x="852550" y="295494"/>
                  <a:pt x="853281" y="292660"/>
                  <a:pt x="854742" y="289701"/>
                </a:cubicBezTo>
                <a:cubicBezTo>
                  <a:pt x="856203" y="286742"/>
                  <a:pt x="858845" y="285534"/>
                  <a:pt x="862668" y="286076"/>
                </a:cubicBezTo>
                <a:lnTo>
                  <a:pt x="865484" y="286076"/>
                </a:lnTo>
                <a:cubicBezTo>
                  <a:pt x="868266" y="286076"/>
                  <a:pt x="872254" y="284776"/>
                  <a:pt x="877448" y="282178"/>
                </a:cubicBezTo>
                <a:cubicBezTo>
                  <a:pt x="882642" y="279580"/>
                  <a:pt x="892491" y="276452"/>
                  <a:pt x="906995" y="272793"/>
                </a:cubicBezTo>
                <a:lnTo>
                  <a:pt x="909427" y="272303"/>
                </a:lnTo>
                <a:lnTo>
                  <a:pt x="907548" y="271524"/>
                </a:lnTo>
                <a:cubicBezTo>
                  <a:pt x="906776" y="270566"/>
                  <a:pt x="906390" y="269127"/>
                  <a:pt x="906390" y="267210"/>
                </a:cubicBezTo>
                <a:cubicBezTo>
                  <a:pt x="906390" y="265292"/>
                  <a:pt x="907763" y="263223"/>
                  <a:pt x="910508" y="261004"/>
                </a:cubicBezTo>
                <a:lnTo>
                  <a:pt x="917671" y="256881"/>
                </a:lnTo>
                <a:lnTo>
                  <a:pt x="915023" y="257700"/>
                </a:lnTo>
                <a:cubicBezTo>
                  <a:pt x="911307" y="257700"/>
                  <a:pt x="907252" y="255423"/>
                  <a:pt x="902858" y="250868"/>
                </a:cubicBezTo>
                <a:cubicBezTo>
                  <a:pt x="898463" y="246314"/>
                  <a:pt x="894136" y="235311"/>
                  <a:pt x="889876" y="217859"/>
                </a:cubicBezTo>
                <a:cubicBezTo>
                  <a:pt x="885616" y="200407"/>
                  <a:pt x="883486" y="189553"/>
                  <a:pt x="883486" y="185295"/>
                </a:cubicBezTo>
                <a:cubicBezTo>
                  <a:pt x="883486" y="178016"/>
                  <a:pt x="886555" y="174377"/>
                  <a:pt x="892692" y="174377"/>
                </a:cubicBezTo>
                <a:cubicBezTo>
                  <a:pt x="895760" y="174377"/>
                  <a:pt x="898925" y="175053"/>
                  <a:pt x="902186" y="176406"/>
                </a:cubicBezTo>
                <a:lnTo>
                  <a:pt x="907240" y="179460"/>
                </a:lnTo>
                <a:lnTo>
                  <a:pt x="906390" y="178466"/>
                </a:lnTo>
                <a:cubicBezTo>
                  <a:pt x="906390" y="175920"/>
                  <a:pt x="908357" y="173224"/>
                  <a:pt x="912291" y="170377"/>
                </a:cubicBezTo>
                <a:lnTo>
                  <a:pt x="914229" y="169392"/>
                </a:lnTo>
                <a:lnTo>
                  <a:pt x="906807" y="171950"/>
                </a:lnTo>
                <a:cubicBezTo>
                  <a:pt x="904344" y="172595"/>
                  <a:pt x="902226" y="172918"/>
                  <a:pt x="900455" y="172918"/>
                </a:cubicBezTo>
                <a:cubicBezTo>
                  <a:pt x="898683" y="172918"/>
                  <a:pt x="897404" y="172572"/>
                  <a:pt x="896619" y="171881"/>
                </a:cubicBezTo>
                <a:lnTo>
                  <a:pt x="895745" y="168782"/>
                </a:lnTo>
                <a:lnTo>
                  <a:pt x="877075" y="178394"/>
                </a:lnTo>
                <a:cubicBezTo>
                  <a:pt x="857646" y="187602"/>
                  <a:pt x="842532" y="192206"/>
                  <a:pt x="831732" y="192206"/>
                </a:cubicBezTo>
                <a:cubicBezTo>
                  <a:pt x="824100" y="192206"/>
                  <a:pt x="817558" y="190122"/>
                  <a:pt x="812108" y="185954"/>
                </a:cubicBezTo>
                <a:cubicBezTo>
                  <a:pt x="806658" y="181785"/>
                  <a:pt x="803932" y="176403"/>
                  <a:pt x="803932" y="169808"/>
                </a:cubicBezTo>
                <a:cubicBezTo>
                  <a:pt x="803932" y="163212"/>
                  <a:pt x="807183" y="159914"/>
                  <a:pt x="813685" y="159914"/>
                </a:cubicBezTo>
                <a:cubicBezTo>
                  <a:pt x="820187" y="159914"/>
                  <a:pt x="850419" y="151801"/>
                  <a:pt x="904381" y="135576"/>
                </a:cubicBezTo>
                <a:cubicBezTo>
                  <a:pt x="901164" y="133208"/>
                  <a:pt x="899555" y="128433"/>
                  <a:pt x="899555" y="121250"/>
                </a:cubicBezTo>
                <a:cubicBezTo>
                  <a:pt x="899555" y="114068"/>
                  <a:pt x="901311" y="107186"/>
                  <a:pt x="904822" y="100605"/>
                </a:cubicBezTo>
                <a:cubicBezTo>
                  <a:pt x="908334" y="94024"/>
                  <a:pt x="913082" y="89087"/>
                  <a:pt x="919068" y="85793"/>
                </a:cubicBezTo>
                <a:cubicBezTo>
                  <a:pt x="920258" y="85473"/>
                  <a:pt x="920634" y="85360"/>
                  <a:pt x="920194" y="85454"/>
                </a:cubicBezTo>
                <a:cubicBezTo>
                  <a:pt x="910266" y="79089"/>
                  <a:pt x="902336" y="72434"/>
                  <a:pt x="896404" y="65491"/>
                </a:cubicBezTo>
                <a:cubicBezTo>
                  <a:pt x="890471" y="58547"/>
                  <a:pt x="887505" y="53396"/>
                  <a:pt x="887505" y="50039"/>
                </a:cubicBezTo>
                <a:cubicBezTo>
                  <a:pt x="887505" y="46681"/>
                  <a:pt x="888960" y="45002"/>
                  <a:pt x="891869" y="45002"/>
                </a:cubicBezTo>
                <a:cubicBezTo>
                  <a:pt x="894779" y="45002"/>
                  <a:pt x="897504" y="45203"/>
                  <a:pt x="900045" y="45604"/>
                </a:cubicBezTo>
                <a:cubicBezTo>
                  <a:pt x="902586" y="46005"/>
                  <a:pt x="906066" y="46205"/>
                  <a:pt x="910486" y="46205"/>
                </a:cubicBezTo>
                <a:cubicBezTo>
                  <a:pt x="925179" y="46205"/>
                  <a:pt x="939617" y="44315"/>
                  <a:pt x="953798" y="40535"/>
                </a:cubicBezTo>
                <a:cubicBezTo>
                  <a:pt x="952344" y="35032"/>
                  <a:pt x="948427" y="27689"/>
                  <a:pt x="942049" y="18508"/>
                </a:cubicBezTo>
                <a:cubicBezTo>
                  <a:pt x="939169" y="14348"/>
                  <a:pt x="937729" y="10882"/>
                  <a:pt x="937729" y="8109"/>
                </a:cubicBezTo>
                <a:cubicBezTo>
                  <a:pt x="937729" y="2703"/>
                  <a:pt x="939980" y="0"/>
                  <a:pt x="944481" y="0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rgbClr val="FF0000"/>
            </a:solidFill>
            <a:prstDash val="solid"/>
          </a:ln>
          <a:effectLst>
            <a:glow rad="38100"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spc="50" dirty="0">
              <a:ln w="9525" cmpd="sng">
                <a:solidFill>
                  <a:srgbClr val="FF0000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任意多边形: 形状 28">
            <a:extLst>
              <a:ext uri="{FF2B5EF4-FFF2-40B4-BE49-F238E27FC236}"/>
            </a:extLst>
          </p:cNvPr>
          <p:cNvSpPr/>
          <p:nvPr userDrawn="1"/>
        </p:nvSpPr>
        <p:spPr>
          <a:xfrm>
            <a:off x="286922" y="260008"/>
            <a:ext cx="3047019" cy="300909"/>
          </a:xfrm>
          <a:custGeom>
            <a:avLst/>
            <a:gdLst/>
            <a:ahLst/>
            <a:cxnLst/>
            <a:rect l="l" t="t" r="r" b="b"/>
            <a:pathLst>
              <a:path w="3047019" h="300909">
                <a:moveTo>
                  <a:pt x="92098" y="233422"/>
                </a:moveTo>
                <a:cubicBezTo>
                  <a:pt x="92098" y="233564"/>
                  <a:pt x="91871" y="233634"/>
                  <a:pt x="91419" y="233634"/>
                </a:cubicBezTo>
                <a:cubicBezTo>
                  <a:pt x="90966" y="233634"/>
                  <a:pt x="89548" y="234199"/>
                  <a:pt x="87164" y="235330"/>
                </a:cubicBezTo>
                <a:cubicBezTo>
                  <a:pt x="86941" y="237000"/>
                  <a:pt x="86830" y="238428"/>
                  <a:pt x="86830" y="239616"/>
                </a:cubicBezTo>
                <a:cubicBezTo>
                  <a:pt x="86830" y="240803"/>
                  <a:pt x="86946" y="241494"/>
                  <a:pt x="87178" y="241688"/>
                </a:cubicBezTo>
                <a:cubicBezTo>
                  <a:pt x="87003" y="241627"/>
                  <a:pt x="87067" y="241597"/>
                  <a:pt x="87368" y="241597"/>
                </a:cubicBezTo>
                <a:cubicBezTo>
                  <a:pt x="87327" y="241597"/>
                  <a:pt x="88105" y="240199"/>
                  <a:pt x="89702" y="237404"/>
                </a:cubicBezTo>
                <a:cubicBezTo>
                  <a:pt x="91299" y="234608"/>
                  <a:pt x="92098" y="233281"/>
                  <a:pt x="92098" y="233422"/>
                </a:cubicBezTo>
                <a:close/>
                <a:moveTo>
                  <a:pt x="1651421" y="210612"/>
                </a:moveTo>
                <a:cubicBezTo>
                  <a:pt x="1647935" y="217585"/>
                  <a:pt x="1643615" y="223165"/>
                  <a:pt x="1638462" y="227352"/>
                </a:cubicBezTo>
                <a:cubicBezTo>
                  <a:pt x="1633309" y="231540"/>
                  <a:pt x="1628622" y="233634"/>
                  <a:pt x="1624401" y="233634"/>
                </a:cubicBezTo>
                <a:cubicBezTo>
                  <a:pt x="1620180" y="233634"/>
                  <a:pt x="1617164" y="233136"/>
                  <a:pt x="1615355" y="232139"/>
                </a:cubicBezTo>
                <a:cubicBezTo>
                  <a:pt x="1617993" y="233240"/>
                  <a:pt x="1622244" y="235840"/>
                  <a:pt x="1628108" y="239937"/>
                </a:cubicBezTo>
                <a:cubicBezTo>
                  <a:pt x="1633973" y="244035"/>
                  <a:pt x="1639370" y="246083"/>
                  <a:pt x="1644301" y="246083"/>
                </a:cubicBezTo>
                <a:cubicBezTo>
                  <a:pt x="1645206" y="246083"/>
                  <a:pt x="1646027" y="245379"/>
                  <a:pt x="1646766" y="243969"/>
                </a:cubicBezTo>
                <a:cubicBezTo>
                  <a:pt x="1647504" y="242559"/>
                  <a:pt x="1648464" y="237818"/>
                  <a:pt x="1649647" y="229746"/>
                </a:cubicBezTo>
                <a:cubicBezTo>
                  <a:pt x="1650830" y="221673"/>
                  <a:pt x="1651421" y="215295"/>
                  <a:pt x="1651421" y="210612"/>
                </a:cubicBezTo>
                <a:close/>
                <a:moveTo>
                  <a:pt x="56512" y="185790"/>
                </a:moveTo>
                <a:lnTo>
                  <a:pt x="55642" y="186869"/>
                </a:lnTo>
                <a:lnTo>
                  <a:pt x="56431" y="186452"/>
                </a:lnTo>
                <a:cubicBezTo>
                  <a:pt x="56304" y="186839"/>
                  <a:pt x="56331" y="186619"/>
                  <a:pt x="56512" y="185790"/>
                </a:cubicBezTo>
                <a:close/>
                <a:moveTo>
                  <a:pt x="1674424" y="184895"/>
                </a:moveTo>
                <a:cubicBezTo>
                  <a:pt x="1673516" y="186927"/>
                  <a:pt x="1673062" y="190643"/>
                  <a:pt x="1673062" y="196044"/>
                </a:cubicBezTo>
                <a:lnTo>
                  <a:pt x="1673662" y="213917"/>
                </a:lnTo>
                <a:cubicBezTo>
                  <a:pt x="1673662" y="216267"/>
                  <a:pt x="1673562" y="217854"/>
                  <a:pt x="1673362" y="218680"/>
                </a:cubicBezTo>
                <a:cubicBezTo>
                  <a:pt x="1689935" y="219013"/>
                  <a:pt x="1702554" y="213198"/>
                  <a:pt x="1711219" y="201235"/>
                </a:cubicBezTo>
                <a:cubicBezTo>
                  <a:pt x="1706393" y="193393"/>
                  <a:pt x="1694128" y="187946"/>
                  <a:pt x="1674424" y="184895"/>
                </a:cubicBezTo>
                <a:close/>
                <a:moveTo>
                  <a:pt x="1600886" y="182804"/>
                </a:moveTo>
                <a:cubicBezTo>
                  <a:pt x="1598191" y="183490"/>
                  <a:pt x="1593449" y="188017"/>
                  <a:pt x="1586663" y="196384"/>
                </a:cubicBezTo>
                <a:cubicBezTo>
                  <a:pt x="1583270" y="200568"/>
                  <a:pt x="1580725" y="204364"/>
                  <a:pt x="1579028" y="207772"/>
                </a:cubicBezTo>
                <a:lnTo>
                  <a:pt x="1577223" y="214197"/>
                </a:lnTo>
                <a:lnTo>
                  <a:pt x="1587505" y="198324"/>
                </a:lnTo>
                <a:cubicBezTo>
                  <a:pt x="1591823" y="192513"/>
                  <a:pt x="1596284" y="187340"/>
                  <a:pt x="1600886" y="182804"/>
                </a:cubicBezTo>
                <a:close/>
                <a:moveTo>
                  <a:pt x="2001265" y="181009"/>
                </a:moveTo>
                <a:cubicBezTo>
                  <a:pt x="2000738" y="186362"/>
                  <a:pt x="1998138" y="197114"/>
                  <a:pt x="1993466" y="213265"/>
                </a:cubicBezTo>
                <a:cubicBezTo>
                  <a:pt x="1991130" y="221341"/>
                  <a:pt x="1988835" y="227997"/>
                  <a:pt x="1986580" y="233233"/>
                </a:cubicBezTo>
                <a:lnTo>
                  <a:pt x="1985969" y="234470"/>
                </a:lnTo>
                <a:lnTo>
                  <a:pt x="1988206" y="232115"/>
                </a:lnTo>
                <a:cubicBezTo>
                  <a:pt x="1996883" y="230416"/>
                  <a:pt x="2004544" y="227227"/>
                  <a:pt x="2011190" y="222547"/>
                </a:cubicBezTo>
                <a:cubicBezTo>
                  <a:pt x="2017835" y="217867"/>
                  <a:pt x="2022321" y="212582"/>
                  <a:pt x="2024649" y="206693"/>
                </a:cubicBezTo>
                <a:cubicBezTo>
                  <a:pt x="2016879" y="192999"/>
                  <a:pt x="2009085" y="184438"/>
                  <a:pt x="2001265" y="181009"/>
                </a:cubicBezTo>
                <a:close/>
                <a:moveTo>
                  <a:pt x="84525" y="170541"/>
                </a:moveTo>
                <a:cubicBezTo>
                  <a:pt x="84182" y="171125"/>
                  <a:pt x="83257" y="171939"/>
                  <a:pt x="81749" y="172984"/>
                </a:cubicBezTo>
                <a:lnTo>
                  <a:pt x="81749" y="176408"/>
                </a:lnTo>
                <a:cubicBezTo>
                  <a:pt x="85155" y="174462"/>
                  <a:pt x="87010" y="173530"/>
                  <a:pt x="87311" y="173612"/>
                </a:cubicBezTo>
                <a:cubicBezTo>
                  <a:pt x="86740" y="173384"/>
                  <a:pt x="85811" y="172360"/>
                  <a:pt x="84525" y="170541"/>
                </a:cubicBezTo>
                <a:close/>
                <a:moveTo>
                  <a:pt x="1964720" y="164460"/>
                </a:moveTo>
                <a:lnTo>
                  <a:pt x="1966756" y="167766"/>
                </a:lnTo>
                <a:cubicBezTo>
                  <a:pt x="1966756" y="170264"/>
                  <a:pt x="1966435" y="172585"/>
                  <a:pt x="1965794" y="174732"/>
                </a:cubicBezTo>
                <a:cubicBezTo>
                  <a:pt x="1962450" y="187911"/>
                  <a:pt x="1960779" y="203958"/>
                  <a:pt x="1960779" y="222871"/>
                </a:cubicBezTo>
                <a:lnTo>
                  <a:pt x="1960972" y="235984"/>
                </a:lnTo>
                <a:lnTo>
                  <a:pt x="1965123" y="229562"/>
                </a:lnTo>
                <a:cubicBezTo>
                  <a:pt x="1966615" y="226529"/>
                  <a:pt x="1967924" y="223055"/>
                  <a:pt x="1969049" y="219142"/>
                </a:cubicBezTo>
                <a:cubicBezTo>
                  <a:pt x="1971298" y="211316"/>
                  <a:pt x="1974582" y="196763"/>
                  <a:pt x="1978900" y="175484"/>
                </a:cubicBezTo>
                <a:cubicBezTo>
                  <a:pt x="1977032" y="175059"/>
                  <a:pt x="1974253" y="173232"/>
                  <a:pt x="1970566" y="170004"/>
                </a:cubicBezTo>
                <a:close/>
                <a:moveTo>
                  <a:pt x="2040576" y="155094"/>
                </a:moveTo>
                <a:lnTo>
                  <a:pt x="2040355" y="155382"/>
                </a:lnTo>
                <a:cubicBezTo>
                  <a:pt x="2031935" y="161586"/>
                  <a:pt x="2022353" y="165789"/>
                  <a:pt x="2011609" y="167993"/>
                </a:cubicBezTo>
                <a:cubicBezTo>
                  <a:pt x="2021236" y="175251"/>
                  <a:pt x="2028524" y="181445"/>
                  <a:pt x="2033473" y="186576"/>
                </a:cubicBezTo>
                <a:cubicBezTo>
                  <a:pt x="2035617" y="179791"/>
                  <a:pt x="2037372" y="172687"/>
                  <a:pt x="2038741" y="165264"/>
                </a:cubicBezTo>
                <a:cubicBezTo>
                  <a:pt x="2039425" y="161552"/>
                  <a:pt x="2039938" y="158742"/>
                  <a:pt x="2040280" y="156834"/>
                </a:cubicBezTo>
                <a:close/>
                <a:moveTo>
                  <a:pt x="2336021" y="154396"/>
                </a:moveTo>
                <a:cubicBezTo>
                  <a:pt x="2326826" y="168775"/>
                  <a:pt x="2319876" y="178215"/>
                  <a:pt x="2315171" y="182714"/>
                </a:cubicBezTo>
                <a:cubicBezTo>
                  <a:pt x="2321879" y="186022"/>
                  <a:pt x="2329436" y="188440"/>
                  <a:pt x="2337840" y="189969"/>
                </a:cubicBezTo>
                <a:cubicBezTo>
                  <a:pt x="2346244" y="191498"/>
                  <a:pt x="2351774" y="192262"/>
                  <a:pt x="2354428" y="192262"/>
                </a:cubicBezTo>
                <a:cubicBezTo>
                  <a:pt x="2357082" y="192262"/>
                  <a:pt x="2358409" y="192378"/>
                  <a:pt x="2358409" y="192610"/>
                </a:cubicBezTo>
                <a:cubicBezTo>
                  <a:pt x="2358409" y="192378"/>
                  <a:pt x="2356545" y="188965"/>
                  <a:pt x="2352816" y="182371"/>
                </a:cubicBezTo>
                <a:cubicBezTo>
                  <a:pt x="2349087" y="175776"/>
                  <a:pt x="2343488" y="166451"/>
                  <a:pt x="2336021" y="154396"/>
                </a:cubicBezTo>
                <a:close/>
                <a:moveTo>
                  <a:pt x="103756" y="152900"/>
                </a:moveTo>
                <a:cubicBezTo>
                  <a:pt x="102740" y="158441"/>
                  <a:pt x="98294" y="162897"/>
                  <a:pt x="90416" y="166269"/>
                </a:cubicBezTo>
                <a:cubicBezTo>
                  <a:pt x="95652" y="167850"/>
                  <a:pt x="98985" y="168640"/>
                  <a:pt x="100415" y="168640"/>
                </a:cubicBezTo>
                <a:cubicBezTo>
                  <a:pt x="101846" y="168640"/>
                  <a:pt x="102561" y="168458"/>
                  <a:pt x="102561" y="168093"/>
                </a:cubicBezTo>
                <a:cubicBezTo>
                  <a:pt x="102561" y="161486"/>
                  <a:pt x="102959" y="156421"/>
                  <a:pt x="103756" y="152900"/>
                </a:cubicBezTo>
                <a:close/>
                <a:moveTo>
                  <a:pt x="1926875" y="151514"/>
                </a:moveTo>
                <a:cubicBezTo>
                  <a:pt x="1926620" y="151797"/>
                  <a:pt x="1925739" y="151861"/>
                  <a:pt x="1924231" y="151705"/>
                </a:cubicBezTo>
                <a:lnTo>
                  <a:pt x="1923481" y="154738"/>
                </a:lnTo>
                <a:close/>
                <a:moveTo>
                  <a:pt x="753552" y="150810"/>
                </a:moveTo>
                <a:cubicBezTo>
                  <a:pt x="752479" y="154772"/>
                  <a:pt x="750523" y="158290"/>
                  <a:pt x="747684" y="161363"/>
                </a:cubicBezTo>
                <a:cubicBezTo>
                  <a:pt x="750113" y="164021"/>
                  <a:pt x="751888" y="165349"/>
                  <a:pt x="753009" y="165349"/>
                </a:cubicBezTo>
                <a:cubicBezTo>
                  <a:pt x="752174" y="165349"/>
                  <a:pt x="751756" y="164297"/>
                  <a:pt x="751756" y="162192"/>
                </a:cubicBezTo>
                <a:cubicBezTo>
                  <a:pt x="751756" y="160087"/>
                  <a:pt x="752355" y="156293"/>
                  <a:pt x="753552" y="150810"/>
                </a:cubicBezTo>
                <a:close/>
                <a:moveTo>
                  <a:pt x="1727688" y="149014"/>
                </a:moveTo>
                <a:cubicBezTo>
                  <a:pt x="1721154" y="154529"/>
                  <a:pt x="1716402" y="158001"/>
                  <a:pt x="1713434" y="159430"/>
                </a:cubicBezTo>
                <a:cubicBezTo>
                  <a:pt x="1710465" y="160858"/>
                  <a:pt x="1706957" y="161573"/>
                  <a:pt x="1702909" y="161573"/>
                </a:cubicBezTo>
                <a:cubicBezTo>
                  <a:pt x="1694129" y="161573"/>
                  <a:pt x="1690089" y="160277"/>
                  <a:pt x="1690788" y="157687"/>
                </a:cubicBezTo>
                <a:cubicBezTo>
                  <a:pt x="1690924" y="161605"/>
                  <a:pt x="1688903" y="165049"/>
                  <a:pt x="1684725" y="168021"/>
                </a:cubicBezTo>
                <a:cubicBezTo>
                  <a:pt x="1697860" y="168494"/>
                  <a:pt x="1709811" y="173781"/>
                  <a:pt x="1720577" y="183880"/>
                </a:cubicBezTo>
                <a:cubicBezTo>
                  <a:pt x="1724905" y="166554"/>
                  <a:pt x="1727069" y="156467"/>
                  <a:pt x="1727069" y="153617"/>
                </a:cubicBezTo>
                <a:cubicBezTo>
                  <a:pt x="1727069" y="150767"/>
                  <a:pt x="1727275" y="149233"/>
                  <a:pt x="1727688" y="149014"/>
                </a:cubicBezTo>
                <a:close/>
                <a:moveTo>
                  <a:pt x="84173" y="138251"/>
                </a:moveTo>
                <a:cubicBezTo>
                  <a:pt x="83474" y="138251"/>
                  <a:pt x="82734" y="138286"/>
                  <a:pt x="81953" y="138356"/>
                </a:cubicBezTo>
                <a:cubicBezTo>
                  <a:pt x="81617" y="139619"/>
                  <a:pt x="81449" y="142736"/>
                  <a:pt x="81449" y="147704"/>
                </a:cubicBezTo>
                <a:cubicBezTo>
                  <a:pt x="83963" y="141539"/>
                  <a:pt x="85220" y="138421"/>
                  <a:pt x="85220" y="138353"/>
                </a:cubicBezTo>
                <a:cubicBezTo>
                  <a:pt x="85220" y="138285"/>
                  <a:pt x="84871" y="138251"/>
                  <a:pt x="84173" y="138251"/>
                </a:cubicBezTo>
                <a:close/>
                <a:moveTo>
                  <a:pt x="714941" y="128371"/>
                </a:moveTo>
                <a:lnTo>
                  <a:pt x="708117" y="132760"/>
                </a:lnTo>
                <a:cubicBezTo>
                  <a:pt x="704222" y="134058"/>
                  <a:pt x="700718" y="135670"/>
                  <a:pt x="697607" y="137594"/>
                </a:cubicBezTo>
                <a:cubicBezTo>
                  <a:pt x="696854" y="149786"/>
                  <a:pt x="695706" y="160930"/>
                  <a:pt x="694163" y="171026"/>
                </a:cubicBezTo>
                <a:cubicBezTo>
                  <a:pt x="701856" y="162990"/>
                  <a:pt x="709649" y="154556"/>
                  <a:pt x="717542" y="145723"/>
                </a:cubicBezTo>
                <a:cubicBezTo>
                  <a:pt x="718025" y="143142"/>
                  <a:pt x="718266" y="140859"/>
                  <a:pt x="718266" y="138875"/>
                </a:cubicBezTo>
                <a:cubicBezTo>
                  <a:pt x="718266" y="136890"/>
                  <a:pt x="717519" y="134801"/>
                  <a:pt x="716025" y="132607"/>
                </a:cubicBezTo>
                <a:close/>
                <a:moveTo>
                  <a:pt x="2262859" y="119410"/>
                </a:moveTo>
                <a:cubicBezTo>
                  <a:pt x="2252414" y="124567"/>
                  <a:pt x="2244317" y="131620"/>
                  <a:pt x="2238571" y="140570"/>
                </a:cubicBezTo>
                <a:cubicBezTo>
                  <a:pt x="2232824" y="149521"/>
                  <a:pt x="2229950" y="158296"/>
                  <a:pt x="2229950" y="166897"/>
                </a:cubicBezTo>
                <a:cubicBezTo>
                  <a:pt x="2229950" y="169291"/>
                  <a:pt x="2229805" y="170568"/>
                  <a:pt x="2229512" y="170726"/>
                </a:cubicBezTo>
                <a:cubicBezTo>
                  <a:pt x="2243609" y="159585"/>
                  <a:pt x="2256775" y="150814"/>
                  <a:pt x="2269008" y="144413"/>
                </a:cubicBezTo>
                <a:cubicBezTo>
                  <a:pt x="2269008" y="134634"/>
                  <a:pt x="2268525" y="128055"/>
                  <a:pt x="2267560" y="124675"/>
                </a:cubicBezTo>
                <a:cubicBezTo>
                  <a:pt x="2266595" y="121296"/>
                  <a:pt x="2265028" y="119541"/>
                  <a:pt x="2262859" y="119410"/>
                </a:cubicBezTo>
                <a:close/>
                <a:moveTo>
                  <a:pt x="1074868" y="118815"/>
                </a:moveTo>
                <a:cubicBezTo>
                  <a:pt x="1075935" y="122682"/>
                  <a:pt x="1077419" y="128524"/>
                  <a:pt x="1079321" y="136341"/>
                </a:cubicBezTo>
                <a:cubicBezTo>
                  <a:pt x="1080705" y="136417"/>
                  <a:pt x="1085960" y="133207"/>
                  <a:pt x="1095085" y="126711"/>
                </a:cubicBezTo>
                <a:cubicBezTo>
                  <a:pt x="1088789" y="126616"/>
                  <a:pt x="1082050" y="123984"/>
                  <a:pt x="1074868" y="118815"/>
                </a:cubicBezTo>
                <a:close/>
                <a:moveTo>
                  <a:pt x="412957" y="115824"/>
                </a:moveTo>
                <a:cubicBezTo>
                  <a:pt x="398034" y="132226"/>
                  <a:pt x="387209" y="145474"/>
                  <a:pt x="380481" y="155567"/>
                </a:cubicBezTo>
                <a:lnTo>
                  <a:pt x="380208" y="161577"/>
                </a:lnTo>
                <a:lnTo>
                  <a:pt x="383486" y="160682"/>
                </a:lnTo>
                <a:cubicBezTo>
                  <a:pt x="385141" y="159962"/>
                  <a:pt x="387131" y="158880"/>
                  <a:pt x="389456" y="157439"/>
                </a:cubicBezTo>
                <a:cubicBezTo>
                  <a:pt x="394106" y="154556"/>
                  <a:pt x="401839" y="148917"/>
                  <a:pt x="412657" y="140523"/>
                </a:cubicBezTo>
                <a:cubicBezTo>
                  <a:pt x="412657" y="126953"/>
                  <a:pt x="412757" y="118720"/>
                  <a:pt x="412957" y="115824"/>
                </a:cubicBezTo>
                <a:close/>
                <a:moveTo>
                  <a:pt x="2391845" y="112424"/>
                </a:moveTo>
                <a:cubicBezTo>
                  <a:pt x="2395396" y="112424"/>
                  <a:pt x="2401467" y="113838"/>
                  <a:pt x="2410059" y="116667"/>
                </a:cubicBezTo>
                <a:cubicBezTo>
                  <a:pt x="2418650" y="119496"/>
                  <a:pt x="2425365" y="123276"/>
                  <a:pt x="2430204" y="128007"/>
                </a:cubicBezTo>
                <a:cubicBezTo>
                  <a:pt x="2435043" y="132737"/>
                  <a:pt x="2437462" y="137927"/>
                  <a:pt x="2437462" y="143575"/>
                </a:cubicBezTo>
                <a:cubicBezTo>
                  <a:pt x="2437462" y="147496"/>
                  <a:pt x="2436182" y="153519"/>
                  <a:pt x="2433621" y="161644"/>
                </a:cubicBezTo>
                <a:cubicBezTo>
                  <a:pt x="2431061" y="169769"/>
                  <a:pt x="2426970" y="173832"/>
                  <a:pt x="2421348" y="173832"/>
                </a:cubicBezTo>
                <a:cubicBezTo>
                  <a:pt x="2415727" y="173832"/>
                  <a:pt x="2409149" y="170604"/>
                  <a:pt x="2401615" y="164149"/>
                </a:cubicBezTo>
                <a:cubicBezTo>
                  <a:pt x="2391315" y="155374"/>
                  <a:pt x="2383034" y="150546"/>
                  <a:pt x="2376771" y="149667"/>
                </a:cubicBezTo>
                <a:cubicBezTo>
                  <a:pt x="2370508" y="148787"/>
                  <a:pt x="2367377" y="147140"/>
                  <a:pt x="2367377" y="144725"/>
                </a:cubicBezTo>
                <a:cubicBezTo>
                  <a:pt x="2367377" y="142311"/>
                  <a:pt x="2368550" y="140869"/>
                  <a:pt x="2370896" y="140401"/>
                </a:cubicBezTo>
                <a:cubicBezTo>
                  <a:pt x="2373243" y="139933"/>
                  <a:pt x="2377964" y="139452"/>
                  <a:pt x="2385060" y="138958"/>
                </a:cubicBezTo>
                <a:cubicBezTo>
                  <a:pt x="2392157" y="138464"/>
                  <a:pt x="2396266" y="138129"/>
                  <a:pt x="2397391" y="137951"/>
                </a:cubicBezTo>
                <a:cubicBezTo>
                  <a:pt x="2398514" y="137773"/>
                  <a:pt x="2399076" y="137156"/>
                  <a:pt x="2399076" y="136101"/>
                </a:cubicBezTo>
                <a:cubicBezTo>
                  <a:pt x="2399076" y="135045"/>
                  <a:pt x="2398616" y="133095"/>
                  <a:pt x="2397695" y="130250"/>
                </a:cubicBezTo>
                <a:cubicBezTo>
                  <a:pt x="2396775" y="127405"/>
                  <a:pt x="2394681" y="125087"/>
                  <a:pt x="2391416" y="123297"/>
                </a:cubicBezTo>
                <a:cubicBezTo>
                  <a:pt x="2388150" y="121506"/>
                  <a:pt x="2386518" y="119246"/>
                  <a:pt x="2386518" y="116517"/>
                </a:cubicBezTo>
                <a:cubicBezTo>
                  <a:pt x="2386518" y="113788"/>
                  <a:pt x="2388293" y="112424"/>
                  <a:pt x="2391845" y="112424"/>
                </a:cubicBezTo>
                <a:close/>
                <a:moveTo>
                  <a:pt x="2627629" y="111038"/>
                </a:moveTo>
                <a:cubicBezTo>
                  <a:pt x="2611259" y="113365"/>
                  <a:pt x="2601186" y="115889"/>
                  <a:pt x="2597411" y="118610"/>
                </a:cubicBezTo>
                <a:cubicBezTo>
                  <a:pt x="2597252" y="121258"/>
                  <a:pt x="2596498" y="124197"/>
                  <a:pt x="2595149" y="127426"/>
                </a:cubicBezTo>
                <a:cubicBezTo>
                  <a:pt x="2597231" y="127388"/>
                  <a:pt x="2601533" y="125690"/>
                  <a:pt x="2608052" y="122332"/>
                </a:cubicBezTo>
                <a:cubicBezTo>
                  <a:pt x="2614572" y="118975"/>
                  <a:pt x="2621098" y="115210"/>
                  <a:pt x="2627629" y="111038"/>
                </a:cubicBezTo>
                <a:close/>
                <a:moveTo>
                  <a:pt x="2557732" y="108078"/>
                </a:moveTo>
                <a:lnTo>
                  <a:pt x="2554486" y="112893"/>
                </a:lnTo>
                <a:cubicBezTo>
                  <a:pt x="2552049" y="116541"/>
                  <a:pt x="2549359" y="120598"/>
                  <a:pt x="2546414" y="125064"/>
                </a:cubicBezTo>
                <a:cubicBezTo>
                  <a:pt x="2548243" y="126391"/>
                  <a:pt x="2549092" y="128256"/>
                  <a:pt x="2548962" y="130659"/>
                </a:cubicBezTo>
                <a:close/>
                <a:moveTo>
                  <a:pt x="2302379" y="104761"/>
                </a:moveTo>
                <a:cubicBezTo>
                  <a:pt x="2295317" y="106809"/>
                  <a:pt x="2290012" y="108295"/>
                  <a:pt x="2286462" y="109219"/>
                </a:cubicBezTo>
                <a:cubicBezTo>
                  <a:pt x="2294238" y="113737"/>
                  <a:pt x="2298126" y="121865"/>
                  <a:pt x="2298126" y="133603"/>
                </a:cubicBezTo>
                <a:cubicBezTo>
                  <a:pt x="2300319" y="134003"/>
                  <a:pt x="2301416" y="135327"/>
                  <a:pt x="2301416" y="137577"/>
                </a:cubicBezTo>
                <a:cubicBezTo>
                  <a:pt x="2301416" y="139826"/>
                  <a:pt x="2300134" y="141418"/>
                  <a:pt x="2297568" y="142351"/>
                </a:cubicBezTo>
                <a:cubicBezTo>
                  <a:pt x="2297143" y="143942"/>
                  <a:pt x="2296930" y="146157"/>
                  <a:pt x="2296930" y="148997"/>
                </a:cubicBezTo>
                <a:cubicBezTo>
                  <a:pt x="2296930" y="151837"/>
                  <a:pt x="2297007" y="154894"/>
                  <a:pt x="2297159" y="158168"/>
                </a:cubicBezTo>
                <a:cubicBezTo>
                  <a:pt x="2304833" y="145233"/>
                  <a:pt x="2311595" y="134242"/>
                  <a:pt x="2317447" y="125197"/>
                </a:cubicBezTo>
                <a:cubicBezTo>
                  <a:pt x="2311243" y="115977"/>
                  <a:pt x="2306220" y="109165"/>
                  <a:pt x="2302379" y="104761"/>
                </a:cubicBezTo>
                <a:close/>
                <a:moveTo>
                  <a:pt x="1969136" y="103362"/>
                </a:moveTo>
                <a:lnTo>
                  <a:pt x="1968882" y="104068"/>
                </a:lnTo>
                <a:cubicBezTo>
                  <a:pt x="1967465" y="109264"/>
                  <a:pt x="1966756" y="113354"/>
                  <a:pt x="1966756" y="116339"/>
                </a:cubicBezTo>
                <a:cubicBezTo>
                  <a:pt x="1966756" y="119323"/>
                  <a:pt x="1968286" y="121615"/>
                  <a:pt x="1971347" y="123216"/>
                </a:cubicBezTo>
                <a:cubicBezTo>
                  <a:pt x="1973271" y="124165"/>
                  <a:pt x="1974233" y="125344"/>
                  <a:pt x="1974233" y="126752"/>
                </a:cubicBezTo>
                <a:cubicBezTo>
                  <a:pt x="1974233" y="128160"/>
                  <a:pt x="1973649" y="129521"/>
                  <a:pt x="1972483" y="130836"/>
                </a:cubicBezTo>
                <a:cubicBezTo>
                  <a:pt x="1971316" y="132150"/>
                  <a:pt x="1968127" y="135074"/>
                  <a:pt x="1962915" y="139608"/>
                </a:cubicBezTo>
                <a:cubicBezTo>
                  <a:pt x="1957703" y="144142"/>
                  <a:pt x="1953888" y="147388"/>
                  <a:pt x="1951471" y="149345"/>
                </a:cubicBezTo>
                <a:cubicBezTo>
                  <a:pt x="1949053" y="151303"/>
                  <a:pt x="1947387" y="152434"/>
                  <a:pt x="1946472" y="152741"/>
                </a:cubicBezTo>
                <a:cubicBezTo>
                  <a:pt x="1945558" y="153047"/>
                  <a:pt x="1944262" y="153200"/>
                  <a:pt x="1942584" y="153200"/>
                </a:cubicBezTo>
                <a:cubicBezTo>
                  <a:pt x="1940906" y="153200"/>
                  <a:pt x="1939017" y="153872"/>
                  <a:pt x="1936916" y="155215"/>
                </a:cubicBezTo>
                <a:cubicBezTo>
                  <a:pt x="1934816" y="156558"/>
                  <a:pt x="1930361" y="159808"/>
                  <a:pt x="1923550" y="164964"/>
                </a:cubicBezTo>
                <a:lnTo>
                  <a:pt x="1922803" y="173117"/>
                </a:lnTo>
                <a:cubicBezTo>
                  <a:pt x="1925174" y="172492"/>
                  <a:pt x="1927829" y="171013"/>
                  <a:pt x="1930768" y="168681"/>
                </a:cubicBezTo>
                <a:cubicBezTo>
                  <a:pt x="1933706" y="166349"/>
                  <a:pt x="1935388" y="164065"/>
                  <a:pt x="1935814" y="161830"/>
                </a:cubicBezTo>
                <a:cubicBezTo>
                  <a:pt x="1936239" y="159595"/>
                  <a:pt x="1937849" y="157879"/>
                  <a:pt x="1940643" y="156682"/>
                </a:cubicBezTo>
                <a:cubicBezTo>
                  <a:pt x="1943437" y="155485"/>
                  <a:pt x="1946782" y="154886"/>
                  <a:pt x="1950678" y="154886"/>
                </a:cubicBezTo>
                <a:cubicBezTo>
                  <a:pt x="1952625" y="154886"/>
                  <a:pt x="1954513" y="155267"/>
                  <a:pt x="1956340" y="156028"/>
                </a:cubicBezTo>
                <a:lnTo>
                  <a:pt x="1957247" y="156615"/>
                </a:lnTo>
                <a:lnTo>
                  <a:pt x="1956774" y="156115"/>
                </a:lnTo>
                <a:cubicBezTo>
                  <a:pt x="1961330" y="154299"/>
                  <a:pt x="1965148" y="153391"/>
                  <a:pt x="1968230" y="153391"/>
                </a:cubicBezTo>
                <a:cubicBezTo>
                  <a:pt x="1971311" y="153391"/>
                  <a:pt x="1975814" y="153688"/>
                  <a:pt x="1981739" y="154281"/>
                </a:cubicBezTo>
                <a:cubicBezTo>
                  <a:pt x="1982262" y="151287"/>
                  <a:pt x="1982917" y="145380"/>
                  <a:pt x="1983703" y="136558"/>
                </a:cubicBezTo>
                <a:cubicBezTo>
                  <a:pt x="1984489" y="127736"/>
                  <a:pt x="1984882" y="122409"/>
                  <a:pt x="1984882" y="120577"/>
                </a:cubicBezTo>
                <a:cubicBezTo>
                  <a:pt x="1984882" y="118745"/>
                  <a:pt x="1984147" y="116973"/>
                  <a:pt x="1982677" y="115260"/>
                </a:cubicBezTo>
                <a:cubicBezTo>
                  <a:pt x="1981207" y="113547"/>
                  <a:pt x="1977195" y="110379"/>
                  <a:pt x="1970642" y="105756"/>
                </a:cubicBezTo>
                <a:close/>
                <a:moveTo>
                  <a:pt x="3005700" y="101661"/>
                </a:moveTo>
                <a:cubicBezTo>
                  <a:pt x="3010716" y="101661"/>
                  <a:pt x="3015955" y="102946"/>
                  <a:pt x="3021414" y="105516"/>
                </a:cubicBezTo>
                <a:cubicBezTo>
                  <a:pt x="3026873" y="108086"/>
                  <a:pt x="3031660" y="110901"/>
                  <a:pt x="3035775" y="113962"/>
                </a:cubicBezTo>
                <a:cubicBezTo>
                  <a:pt x="3039890" y="117023"/>
                  <a:pt x="3042793" y="120242"/>
                  <a:pt x="3044483" y="123620"/>
                </a:cubicBezTo>
                <a:cubicBezTo>
                  <a:pt x="3046174" y="126999"/>
                  <a:pt x="3047019" y="131597"/>
                  <a:pt x="3047019" y="137415"/>
                </a:cubicBezTo>
                <a:cubicBezTo>
                  <a:pt x="3047019" y="143233"/>
                  <a:pt x="3045518" y="147518"/>
                  <a:pt x="3042514" y="150269"/>
                </a:cubicBezTo>
                <a:cubicBezTo>
                  <a:pt x="3039510" y="153020"/>
                  <a:pt x="3033271" y="154396"/>
                  <a:pt x="3023797" y="154396"/>
                </a:cubicBezTo>
                <a:lnTo>
                  <a:pt x="2991541" y="152900"/>
                </a:lnTo>
                <a:cubicBezTo>
                  <a:pt x="2985099" y="152900"/>
                  <a:pt x="2978777" y="153578"/>
                  <a:pt x="2972577" y="154934"/>
                </a:cubicBezTo>
                <a:cubicBezTo>
                  <a:pt x="2966376" y="156290"/>
                  <a:pt x="2959234" y="158433"/>
                  <a:pt x="2951150" y="161363"/>
                </a:cubicBezTo>
                <a:cubicBezTo>
                  <a:pt x="2943067" y="164294"/>
                  <a:pt x="2937967" y="165759"/>
                  <a:pt x="2935853" y="165759"/>
                </a:cubicBezTo>
                <a:cubicBezTo>
                  <a:pt x="2933739" y="165759"/>
                  <a:pt x="2932681" y="164643"/>
                  <a:pt x="2932681" y="162411"/>
                </a:cubicBezTo>
                <a:cubicBezTo>
                  <a:pt x="2932681" y="160411"/>
                  <a:pt x="2937665" y="156620"/>
                  <a:pt x="2947633" y="151038"/>
                </a:cubicBezTo>
                <a:cubicBezTo>
                  <a:pt x="2957601" y="145456"/>
                  <a:pt x="2962585" y="142877"/>
                  <a:pt x="2962585" y="143299"/>
                </a:cubicBezTo>
                <a:cubicBezTo>
                  <a:pt x="2962585" y="143721"/>
                  <a:pt x="2961905" y="143933"/>
                  <a:pt x="2960547" y="143933"/>
                </a:cubicBezTo>
                <a:cubicBezTo>
                  <a:pt x="2949869" y="143933"/>
                  <a:pt x="2934341" y="145500"/>
                  <a:pt x="2913962" y="148636"/>
                </a:cubicBezTo>
                <a:cubicBezTo>
                  <a:pt x="2893583" y="151771"/>
                  <a:pt x="2878844" y="157379"/>
                  <a:pt x="2869745" y="165459"/>
                </a:cubicBezTo>
                <a:cubicBezTo>
                  <a:pt x="2865367" y="171638"/>
                  <a:pt x="2859154" y="174727"/>
                  <a:pt x="2851109" y="174727"/>
                </a:cubicBezTo>
                <a:cubicBezTo>
                  <a:pt x="2845286" y="174727"/>
                  <a:pt x="2838785" y="171454"/>
                  <a:pt x="2831607" y="164909"/>
                </a:cubicBezTo>
                <a:cubicBezTo>
                  <a:pt x="2824428" y="158364"/>
                  <a:pt x="2819296" y="151899"/>
                  <a:pt x="2816212" y="145516"/>
                </a:cubicBezTo>
                <a:cubicBezTo>
                  <a:pt x="2813127" y="139133"/>
                  <a:pt x="2811585" y="133816"/>
                  <a:pt x="2811585" y="129566"/>
                </a:cubicBezTo>
                <a:cubicBezTo>
                  <a:pt x="2811585" y="125317"/>
                  <a:pt x="2813142" y="123192"/>
                  <a:pt x="2816257" y="123192"/>
                </a:cubicBezTo>
                <a:cubicBezTo>
                  <a:pt x="2819372" y="123192"/>
                  <a:pt x="2821727" y="123889"/>
                  <a:pt x="2823322" y="125283"/>
                </a:cubicBezTo>
                <a:cubicBezTo>
                  <a:pt x="2824918" y="126676"/>
                  <a:pt x="2826477" y="127373"/>
                  <a:pt x="2827999" y="127373"/>
                </a:cubicBezTo>
                <a:cubicBezTo>
                  <a:pt x="2829522" y="127373"/>
                  <a:pt x="2831818" y="127073"/>
                  <a:pt x="2834888" y="126473"/>
                </a:cubicBezTo>
                <a:cubicBezTo>
                  <a:pt x="2869175" y="120295"/>
                  <a:pt x="2904438" y="114615"/>
                  <a:pt x="2940677" y="109433"/>
                </a:cubicBezTo>
                <a:cubicBezTo>
                  <a:pt x="2976917" y="104251"/>
                  <a:pt x="2998591" y="101661"/>
                  <a:pt x="3005700" y="101661"/>
                </a:cubicBezTo>
                <a:close/>
                <a:moveTo>
                  <a:pt x="807130" y="101175"/>
                </a:moveTo>
                <a:cubicBezTo>
                  <a:pt x="804837" y="101175"/>
                  <a:pt x="796579" y="109115"/>
                  <a:pt x="782355" y="124997"/>
                </a:cubicBezTo>
                <a:cubicBezTo>
                  <a:pt x="782943" y="145491"/>
                  <a:pt x="782449" y="157934"/>
                  <a:pt x="780874" y="162325"/>
                </a:cubicBezTo>
                <a:cubicBezTo>
                  <a:pt x="781642" y="162144"/>
                  <a:pt x="782519" y="161907"/>
                  <a:pt x="783503" y="161613"/>
                </a:cubicBezTo>
                <a:cubicBezTo>
                  <a:pt x="784487" y="161320"/>
                  <a:pt x="785616" y="160239"/>
                  <a:pt x="786889" y="158372"/>
                </a:cubicBezTo>
                <a:cubicBezTo>
                  <a:pt x="788162" y="156506"/>
                  <a:pt x="790568" y="151195"/>
                  <a:pt x="794107" y="142442"/>
                </a:cubicBezTo>
                <a:cubicBezTo>
                  <a:pt x="797645" y="133688"/>
                  <a:pt x="800492" y="125444"/>
                  <a:pt x="802646" y="117708"/>
                </a:cubicBezTo>
                <a:cubicBezTo>
                  <a:pt x="804800" y="109972"/>
                  <a:pt x="805877" y="105282"/>
                  <a:pt x="805877" y="103639"/>
                </a:cubicBezTo>
                <a:cubicBezTo>
                  <a:pt x="805877" y="101996"/>
                  <a:pt x="806295" y="101175"/>
                  <a:pt x="807130" y="101175"/>
                </a:cubicBezTo>
                <a:close/>
                <a:moveTo>
                  <a:pt x="104713" y="95193"/>
                </a:moveTo>
                <a:cubicBezTo>
                  <a:pt x="103650" y="95193"/>
                  <a:pt x="100492" y="96662"/>
                  <a:pt x="95241" y="99598"/>
                </a:cubicBezTo>
                <a:cubicBezTo>
                  <a:pt x="89989" y="102535"/>
                  <a:pt x="86887" y="105513"/>
                  <a:pt x="85935" y="108533"/>
                </a:cubicBezTo>
                <a:cubicBezTo>
                  <a:pt x="92659" y="106342"/>
                  <a:pt x="97732" y="105247"/>
                  <a:pt x="101151" y="105247"/>
                </a:cubicBezTo>
                <a:cubicBezTo>
                  <a:pt x="104571" y="105247"/>
                  <a:pt x="106309" y="105644"/>
                  <a:pt x="106366" y="106437"/>
                </a:cubicBezTo>
                <a:cubicBezTo>
                  <a:pt x="106420" y="105244"/>
                  <a:pt x="106447" y="103669"/>
                  <a:pt x="106447" y="101713"/>
                </a:cubicBezTo>
                <a:cubicBezTo>
                  <a:pt x="106447" y="97366"/>
                  <a:pt x="105869" y="95193"/>
                  <a:pt x="104713" y="95193"/>
                </a:cubicBezTo>
                <a:close/>
                <a:moveTo>
                  <a:pt x="1095428" y="84430"/>
                </a:moveTo>
                <a:cubicBezTo>
                  <a:pt x="1087084" y="85601"/>
                  <a:pt x="1081163" y="86771"/>
                  <a:pt x="1077666" y="87937"/>
                </a:cubicBezTo>
                <a:cubicBezTo>
                  <a:pt x="1074169" y="89104"/>
                  <a:pt x="1072239" y="90597"/>
                  <a:pt x="1071877" y="92417"/>
                </a:cubicBezTo>
                <a:cubicBezTo>
                  <a:pt x="1072630" y="94915"/>
                  <a:pt x="1073200" y="99090"/>
                  <a:pt x="1073587" y="104942"/>
                </a:cubicBezTo>
                <a:cubicBezTo>
                  <a:pt x="1082496" y="99544"/>
                  <a:pt x="1090089" y="95064"/>
                  <a:pt x="1096366" y="91502"/>
                </a:cubicBezTo>
                <a:cubicBezTo>
                  <a:pt x="1096709" y="87352"/>
                  <a:pt x="1096396" y="84995"/>
                  <a:pt x="1095428" y="84430"/>
                </a:cubicBezTo>
                <a:close/>
                <a:moveTo>
                  <a:pt x="1145377" y="72466"/>
                </a:moveTo>
                <a:cubicBezTo>
                  <a:pt x="1140462" y="72466"/>
                  <a:pt x="1131710" y="74063"/>
                  <a:pt x="1119121" y="77258"/>
                </a:cubicBezTo>
                <a:cubicBezTo>
                  <a:pt x="1120118" y="79016"/>
                  <a:pt x="1120617" y="81774"/>
                  <a:pt x="1120617" y="85530"/>
                </a:cubicBezTo>
                <a:cubicBezTo>
                  <a:pt x="1124408" y="86355"/>
                  <a:pt x="1127897" y="88875"/>
                  <a:pt x="1131085" y="93088"/>
                </a:cubicBezTo>
                <a:cubicBezTo>
                  <a:pt x="1134272" y="97301"/>
                  <a:pt x="1135866" y="101230"/>
                  <a:pt x="1135866" y="104875"/>
                </a:cubicBezTo>
                <a:cubicBezTo>
                  <a:pt x="1135866" y="108520"/>
                  <a:pt x="1135209" y="111395"/>
                  <a:pt x="1133895" y="113500"/>
                </a:cubicBezTo>
                <a:cubicBezTo>
                  <a:pt x="1128995" y="121339"/>
                  <a:pt x="1126056" y="126195"/>
                  <a:pt x="1125077" y="128066"/>
                </a:cubicBezTo>
                <a:lnTo>
                  <a:pt x="1123975" y="129950"/>
                </a:lnTo>
                <a:lnTo>
                  <a:pt x="1128672" y="128697"/>
                </a:lnTo>
                <a:cubicBezTo>
                  <a:pt x="1130846" y="127919"/>
                  <a:pt x="1132228" y="126203"/>
                  <a:pt x="1132818" y="123549"/>
                </a:cubicBezTo>
                <a:lnTo>
                  <a:pt x="1139976" y="99560"/>
                </a:lnTo>
                <a:cubicBezTo>
                  <a:pt x="1142542" y="90594"/>
                  <a:pt x="1144373" y="84501"/>
                  <a:pt x="1145470" y="81282"/>
                </a:cubicBezTo>
                <a:cubicBezTo>
                  <a:pt x="1146567" y="78062"/>
                  <a:pt x="1147115" y="75703"/>
                  <a:pt x="1147115" y="74205"/>
                </a:cubicBezTo>
                <a:cubicBezTo>
                  <a:pt x="1147115" y="73046"/>
                  <a:pt x="1146536" y="72466"/>
                  <a:pt x="1145377" y="72466"/>
                </a:cubicBezTo>
                <a:close/>
                <a:moveTo>
                  <a:pt x="480282" y="72466"/>
                </a:moveTo>
                <a:cubicBezTo>
                  <a:pt x="475927" y="72466"/>
                  <a:pt x="470817" y="73724"/>
                  <a:pt x="464951" y="76238"/>
                </a:cubicBezTo>
                <a:cubicBezTo>
                  <a:pt x="459085" y="78753"/>
                  <a:pt x="454997" y="81318"/>
                  <a:pt x="452685" y="83935"/>
                </a:cubicBezTo>
                <a:cubicBezTo>
                  <a:pt x="451949" y="90910"/>
                  <a:pt x="451303" y="99663"/>
                  <a:pt x="450747" y="110195"/>
                </a:cubicBezTo>
                <a:cubicBezTo>
                  <a:pt x="453173" y="113475"/>
                  <a:pt x="454802" y="115115"/>
                  <a:pt x="455636" y="115115"/>
                </a:cubicBezTo>
                <a:cubicBezTo>
                  <a:pt x="456469" y="115115"/>
                  <a:pt x="459824" y="112024"/>
                  <a:pt x="465701" y="105842"/>
                </a:cubicBezTo>
                <a:lnTo>
                  <a:pt x="478460" y="87183"/>
                </a:lnTo>
                <a:cubicBezTo>
                  <a:pt x="484029" y="80134"/>
                  <a:pt x="486813" y="75919"/>
                  <a:pt x="486813" y="74538"/>
                </a:cubicBezTo>
                <a:cubicBezTo>
                  <a:pt x="486813" y="73157"/>
                  <a:pt x="484636" y="72466"/>
                  <a:pt x="480282" y="72466"/>
                </a:cubicBezTo>
                <a:close/>
                <a:moveTo>
                  <a:pt x="1361328" y="57107"/>
                </a:moveTo>
                <a:cubicBezTo>
                  <a:pt x="1369478" y="57107"/>
                  <a:pt x="1376509" y="59673"/>
                  <a:pt x="1382421" y="64804"/>
                </a:cubicBezTo>
                <a:cubicBezTo>
                  <a:pt x="1388333" y="69934"/>
                  <a:pt x="1391288" y="75152"/>
                  <a:pt x="1391288" y="80456"/>
                </a:cubicBezTo>
                <a:cubicBezTo>
                  <a:pt x="1391288" y="85759"/>
                  <a:pt x="1388825" y="89973"/>
                  <a:pt x="1383897" y="93098"/>
                </a:cubicBezTo>
                <a:cubicBezTo>
                  <a:pt x="1372578" y="100210"/>
                  <a:pt x="1361985" y="109287"/>
                  <a:pt x="1352117" y="120330"/>
                </a:cubicBezTo>
                <a:cubicBezTo>
                  <a:pt x="1363309" y="122355"/>
                  <a:pt x="1373561" y="125240"/>
                  <a:pt x="1382873" y="128985"/>
                </a:cubicBezTo>
                <a:cubicBezTo>
                  <a:pt x="1392186" y="132730"/>
                  <a:pt x="1402845" y="138504"/>
                  <a:pt x="1414851" y="146307"/>
                </a:cubicBezTo>
                <a:cubicBezTo>
                  <a:pt x="1426857" y="154109"/>
                  <a:pt x="1437122" y="160215"/>
                  <a:pt x="1445645" y="164626"/>
                </a:cubicBezTo>
                <a:cubicBezTo>
                  <a:pt x="1454169" y="169036"/>
                  <a:pt x="1460794" y="171950"/>
                  <a:pt x="1465522" y="173370"/>
                </a:cubicBezTo>
                <a:cubicBezTo>
                  <a:pt x="1477209" y="176760"/>
                  <a:pt x="1489636" y="181120"/>
                  <a:pt x="1502802" y="186450"/>
                </a:cubicBezTo>
                <a:cubicBezTo>
                  <a:pt x="1515969" y="191779"/>
                  <a:pt x="1522552" y="197219"/>
                  <a:pt x="1522552" y="202771"/>
                </a:cubicBezTo>
                <a:cubicBezTo>
                  <a:pt x="1522552" y="208322"/>
                  <a:pt x="1514599" y="212362"/>
                  <a:pt x="1498693" y="214891"/>
                </a:cubicBezTo>
                <a:cubicBezTo>
                  <a:pt x="1482786" y="217420"/>
                  <a:pt x="1469989" y="218685"/>
                  <a:pt x="1460302" y="218685"/>
                </a:cubicBezTo>
                <a:cubicBezTo>
                  <a:pt x="1453650" y="218685"/>
                  <a:pt x="1447558" y="216769"/>
                  <a:pt x="1442026" y="212939"/>
                </a:cubicBezTo>
                <a:cubicBezTo>
                  <a:pt x="1436493" y="209108"/>
                  <a:pt x="1426699" y="200513"/>
                  <a:pt x="1412641" y="187152"/>
                </a:cubicBezTo>
                <a:cubicBezTo>
                  <a:pt x="1398584" y="173792"/>
                  <a:pt x="1387852" y="164515"/>
                  <a:pt x="1380447" y="159323"/>
                </a:cubicBezTo>
                <a:cubicBezTo>
                  <a:pt x="1373041" y="154130"/>
                  <a:pt x="1365985" y="150765"/>
                  <a:pt x="1359277" y="149228"/>
                </a:cubicBezTo>
                <a:cubicBezTo>
                  <a:pt x="1352570" y="147692"/>
                  <a:pt x="1342798" y="147107"/>
                  <a:pt x="1329962" y="147476"/>
                </a:cubicBezTo>
                <a:cubicBezTo>
                  <a:pt x="1326460" y="151975"/>
                  <a:pt x="1321496" y="160108"/>
                  <a:pt x="1315069" y="171876"/>
                </a:cubicBezTo>
                <a:cubicBezTo>
                  <a:pt x="1308643" y="183645"/>
                  <a:pt x="1303049" y="194680"/>
                  <a:pt x="1298286" y="204983"/>
                </a:cubicBezTo>
                <a:cubicBezTo>
                  <a:pt x="1296255" y="209279"/>
                  <a:pt x="1293331" y="211889"/>
                  <a:pt x="1289516" y="212813"/>
                </a:cubicBezTo>
                <a:cubicBezTo>
                  <a:pt x="1285702" y="213736"/>
                  <a:pt x="1279613" y="214198"/>
                  <a:pt x="1271252" y="214198"/>
                </a:cubicBezTo>
                <a:cubicBezTo>
                  <a:pt x="1262891" y="214198"/>
                  <a:pt x="1258710" y="208996"/>
                  <a:pt x="1258710" y="198592"/>
                </a:cubicBezTo>
                <a:cubicBezTo>
                  <a:pt x="1258710" y="195849"/>
                  <a:pt x="1259221" y="193310"/>
                  <a:pt x="1260243" y="190976"/>
                </a:cubicBezTo>
                <a:cubicBezTo>
                  <a:pt x="1261266" y="188643"/>
                  <a:pt x="1262647" y="187476"/>
                  <a:pt x="1264387" y="187476"/>
                </a:cubicBezTo>
                <a:cubicBezTo>
                  <a:pt x="1266127" y="187476"/>
                  <a:pt x="1267246" y="187675"/>
                  <a:pt x="1267744" y="188074"/>
                </a:cubicBezTo>
                <a:cubicBezTo>
                  <a:pt x="1268243" y="188472"/>
                  <a:pt x="1268833" y="188671"/>
                  <a:pt x="1269516" y="188671"/>
                </a:cubicBezTo>
                <a:cubicBezTo>
                  <a:pt x="1270199" y="188671"/>
                  <a:pt x="1271851" y="187741"/>
                  <a:pt x="1274474" y="185881"/>
                </a:cubicBezTo>
                <a:cubicBezTo>
                  <a:pt x="1277096" y="184020"/>
                  <a:pt x="1278819" y="182672"/>
                  <a:pt x="1279641" y="181837"/>
                </a:cubicBezTo>
                <a:cubicBezTo>
                  <a:pt x="1290954" y="159031"/>
                  <a:pt x="1300500" y="141111"/>
                  <a:pt x="1308280" y="128076"/>
                </a:cubicBezTo>
                <a:cubicBezTo>
                  <a:pt x="1316061" y="115041"/>
                  <a:pt x="1324695" y="102704"/>
                  <a:pt x="1334181" y="91066"/>
                </a:cubicBezTo>
                <a:cubicBezTo>
                  <a:pt x="1343668" y="79428"/>
                  <a:pt x="1348412" y="72855"/>
                  <a:pt x="1348412" y="71345"/>
                </a:cubicBezTo>
                <a:cubicBezTo>
                  <a:pt x="1348412" y="69835"/>
                  <a:pt x="1347116" y="68732"/>
                  <a:pt x="1344526" y="68035"/>
                </a:cubicBezTo>
                <a:cubicBezTo>
                  <a:pt x="1341935" y="67338"/>
                  <a:pt x="1340639" y="65832"/>
                  <a:pt x="1340639" y="63515"/>
                </a:cubicBezTo>
                <a:cubicBezTo>
                  <a:pt x="1340639" y="61199"/>
                  <a:pt x="1343322" y="59552"/>
                  <a:pt x="1348688" y="58574"/>
                </a:cubicBezTo>
                <a:cubicBezTo>
                  <a:pt x="1354054" y="57596"/>
                  <a:pt x="1358267" y="57107"/>
                  <a:pt x="1361328" y="57107"/>
                </a:cubicBezTo>
                <a:close/>
                <a:moveTo>
                  <a:pt x="1019106" y="56807"/>
                </a:moveTo>
                <a:cubicBezTo>
                  <a:pt x="1024397" y="56807"/>
                  <a:pt x="1028414" y="57430"/>
                  <a:pt x="1031156" y="58677"/>
                </a:cubicBezTo>
                <a:cubicBezTo>
                  <a:pt x="1033897" y="59923"/>
                  <a:pt x="1036636" y="63282"/>
                  <a:pt x="1039371" y="68754"/>
                </a:cubicBezTo>
                <a:cubicBezTo>
                  <a:pt x="1042106" y="74226"/>
                  <a:pt x="1043474" y="79131"/>
                  <a:pt x="1043474" y="83468"/>
                </a:cubicBezTo>
                <a:cubicBezTo>
                  <a:pt x="1043474" y="87805"/>
                  <a:pt x="1042513" y="92640"/>
                  <a:pt x="1040592" y="97974"/>
                </a:cubicBezTo>
                <a:cubicBezTo>
                  <a:pt x="1035735" y="111576"/>
                  <a:pt x="1033306" y="122490"/>
                  <a:pt x="1033306" y="130717"/>
                </a:cubicBezTo>
                <a:cubicBezTo>
                  <a:pt x="1033306" y="134076"/>
                  <a:pt x="1033804" y="136601"/>
                  <a:pt x="1034801" y="138294"/>
                </a:cubicBezTo>
                <a:cubicBezTo>
                  <a:pt x="1035798" y="139986"/>
                  <a:pt x="1036296" y="142445"/>
                  <a:pt x="1036296" y="145671"/>
                </a:cubicBezTo>
                <a:cubicBezTo>
                  <a:pt x="1036296" y="148897"/>
                  <a:pt x="1034701" y="154956"/>
                  <a:pt x="1031510" y="163849"/>
                </a:cubicBezTo>
                <a:cubicBezTo>
                  <a:pt x="1036031" y="157874"/>
                  <a:pt x="1040202" y="154886"/>
                  <a:pt x="1044021" y="154886"/>
                </a:cubicBezTo>
                <a:cubicBezTo>
                  <a:pt x="1047841" y="154886"/>
                  <a:pt x="1049751" y="158025"/>
                  <a:pt x="1049751" y="164302"/>
                </a:cubicBezTo>
                <a:cubicBezTo>
                  <a:pt x="1049751" y="170579"/>
                  <a:pt x="1045884" y="178054"/>
                  <a:pt x="1038151" y="186728"/>
                </a:cubicBezTo>
                <a:cubicBezTo>
                  <a:pt x="1030419" y="195402"/>
                  <a:pt x="1020755" y="203769"/>
                  <a:pt x="1009160" y="211827"/>
                </a:cubicBezTo>
                <a:cubicBezTo>
                  <a:pt x="1003772" y="215818"/>
                  <a:pt x="1000079" y="219312"/>
                  <a:pt x="998082" y="222309"/>
                </a:cubicBezTo>
                <a:cubicBezTo>
                  <a:pt x="993955" y="228862"/>
                  <a:pt x="989092" y="232139"/>
                  <a:pt x="983495" y="232139"/>
                </a:cubicBezTo>
                <a:cubicBezTo>
                  <a:pt x="977897" y="232139"/>
                  <a:pt x="974066" y="228924"/>
                  <a:pt x="972000" y="222495"/>
                </a:cubicBezTo>
                <a:cubicBezTo>
                  <a:pt x="969935" y="216065"/>
                  <a:pt x="968902" y="210190"/>
                  <a:pt x="968902" y="204869"/>
                </a:cubicBezTo>
                <a:cubicBezTo>
                  <a:pt x="968902" y="199592"/>
                  <a:pt x="970773" y="196073"/>
                  <a:pt x="974515" y="194313"/>
                </a:cubicBezTo>
                <a:cubicBezTo>
                  <a:pt x="978257" y="192552"/>
                  <a:pt x="981161" y="190503"/>
                  <a:pt x="983228" y="188167"/>
                </a:cubicBezTo>
                <a:cubicBezTo>
                  <a:pt x="985295" y="185830"/>
                  <a:pt x="988992" y="180699"/>
                  <a:pt x="994320" y="172774"/>
                </a:cubicBezTo>
                <a:cubicBezTo>
                  <a:pt x="985351" y="167818"/>
                  <a:pt x="980866" y="163765"/>
                  <a:pt x="980866" y="160616"/>
                </a:cubicBezTo>
                <a:cubicBezTo>
                  <a:pt x="980866" y="157793"/>
                  <a:pt x="982379" y="156382"/>
                  <a:pt x="985405" y="156382"/>
                </a:cubicBezTo>
                <a:cubicBezTo>
                  <a:pt x="988430" y="156382"/>
                  <a:pt x="991087" y="156531"/>
                  <a:pt x="993374" y="156829"/>
                </a:cubicBezTo>
                <a:cubicBezTo>
                  <a:pt x="995662" y="157128"/>
                  <a:pt x="997392" y="157277"/>
                  <a:pt x="998563" y="157277"/>
                </a:cubicBezTo>
                <a:cubicBezTo>
                  <a:pt x="999919" y="157277"/>
                  <a:pt x="1000597" y="157214"/>
                  <a:pt x="1000597" y="157087"/>
                </a:cubicBezTo>
                <a:cubicBezTo>
                  <a:pt x="992256" y="157487"/>
                  <a:pt x="983991" y="156848"/>
                  <a:pt x="975803" y="155170"/>
                </a:cubicBezTo>
                <a:cubicBezTo>
                  <a:pt x="967615" y="153492"/>
                  <a:pt x="963521" y="150519"/>
                  <a:pt x="963521" y="146252"/>
                </a:cubicBezTo>
                <a:cubicBezTo>
                  <a:pt x="963521" y="141985"/>
                  <a:pt x="966102" y="138040"/>
                  <a:pt x="971264" y="134417"/>
                </a:cubicBezTo>
                <a:cubicBezTo>
                  <a:pt x="976427" y="130794"/>
                  <a:pt x="981394" y="127583"/>
                  <a:pt x="986164" y="124782"/>
                </a:cubicBezTo>
                <a:cubicBezTo>
                  <a:pt x="990935" y="121982"/>
                  <a:pt x="996838" y="120411"/>
                  <a:pt x="1003873" y="120068"/>
                </a:cubicBezTo>
                <a:cubicBezTo>
                  <a:pt x="1004692" y="113680"/>
                  <a:pt x="1005296" y="107680"/>
                  <a:pt x="1005683" y="102070"/>
                </a:cubicBezTo>
                <a:cubicBezTo>
                  <a:pt x="1005213" y="102470"/>
                  <a:pt x="1004035" y="102670"/>
                  <a:pt x="1002149" y="102670"/>
                </a:cubicBezTo>
                <a:cubicBezTo>
                  <a:pt x="996996" y="102670"/>
                  <a:pt x="990965" y="99763"/>
                  <a:pt x="984054" y="93948"/>
                </a:cubicBezTo>
                <a:cubicBezTo>
                  <a:pt x="977144" y="88133"/>
                  <a:pt x="973689" y="84067"/>
                  <a:pt x="973689" y="81751"/>
                </a:cubicBezTo>
                <a:cubicBezTo>
                  <a:pt x="973689" y="79435"/>
                  <a:pt x="974367" y="77938"/>
                  <a:pt x="975722" y="77260"/>
                </a:cubicBezTo>
                <a:cubicBezTo>
                  <a:pt x="977078" y="76582"/>
                  <a:pt x="978413" y="76243"/>
                  <a:pt x="979727" y="76243"/>
                </a:cubicBezTo>
                <a:lnTo>
                  <a:pt x="982118" y="76243"/>
                </a:lnTo>
                <a:cubicBezTo>
                  <a:pt x="985932" y="76243"/>
                  <a:pt x="990112" y="74879"/>
                  <a:pt x="994660" y="72150"/>
                </a:cubicBezTo>
                <a:cubicBezTo>
                  <a:pt x="999209" y="69421"/>
                  <a:pt x="1003565" y="65597"/>
                  <a:pt x="1007731" y="60679"/>
                </a:cubicBezTo>
                <a:cubicBezTo>
                  <a:pt x="1010023" y="58098"/>
                  <a:pt x="1013815" y="56807"/>
                  <a:pt x="1019106" y="56807"/>
                </a:cubicBezTo>
                <a:close/>
                <a:moveTo>
                  <a:pt x="2662058" y="53800"/>
                </a:moveTo>
                <a:lnTo>
                  <a:pt x="2657241" y="59814"/>
                </a:lnTo>
                <a:cubicBezTo>
                  <a:pt x="2648586" y="70390"/>
                  <a:pt x="2642472" y="77099"/>
                  <a:pt x="2638899" y="79941"/>
                </a:cubicBezTo>
                <a:lnTo>
                  <a:pt x="2632392" y="83641"/>
                </a:lnTo>
                <a:lnTo>
                  <a:pt x="2644712" y="81791"/>
                </a:lnTo>
                <a:cubicBezTo>
                  <a:pt x="2651276" y="72227"/>
                  <a:pt x="2656199" y="64569"/>
                  <a:pt x="2659481" y="58820"/>
                </a:cubicBezTo>
                <a:close/>
                <a:moveTo>
                  <a:pt x="1127394" y="53521"/>
                </a:moveTo>
                <a:cubicBezTo>
                  <a:pt x="1140960" y="53521"/>
                  <a:pt x="1152492" y="56434"/>
                  <a:pt x="1161989" y="62260"/>
                </a:cubicBezTo>
                <a:cubicBezTo>
                  <a:pt x="1171485" y="68086"/>
                  <a:pt x="1176233" y="75157"/>
                  <a:pt x="1176233" y="83473"/>
                </a:cubicBezTo>
                <a:cubicBezTo>
                  <a:pt x="1176233" y="86730"/>
                  <a:pt x="1175182" y="90512"/>
                  <a:pt x="1173080" y="94819"/>
                </a:cubicBezTo>
                <a:cubicBezTo>
                  <a:pt x="1170979" y="99126"/>
                  <a:pt x="1168251" y="106128"/>
                  <a:pt x="1164898" y="115824"/>
                </a:cubicBezTo>
                <a:cubicBezTo>
                  <a:pt x="1157882" y="137671"/>
                  <a:pt x="1149120" y="150697"/>
                  <a:pt x="1138614" y="154901"/>
                </a:cubicBezTo>
                <a:cubicBezTo>
                  <a:pt x="1132175" y="160971"/>
                  <a:pt x="1127672" y="165051"/>
                  <a:pt x="1125103" y="167140"/>
                </a:cubicBezTo>
                <a:cubicBezTo>
                  <a:pt x="1132316" y="166740"/>
                  <a:pt x="1138007" y="169569"/>
                  <a:pt x="1142174" y="175627"/>
                </a:cubicBezTo>
                <a:cubicBezTo>
                  <a:pt x="1146341" y="181685"/>
                  <a:pt x="1148425" y="186246"/>
                  <a:pt x="1148425" y="189310"/>
                </a:cubicBezTo>
                <a:cubicBezTo>
                  <a:pt x="1148425" y="192373"/>
                  <a:pt x="1145740" y="194840"/>
                  <a:pt x="1140371" y="196711"/>
                </a:cubicBezTo>
                <a:cubicBezTo>
                  <a:pt x="1139089" y="197136"/>
                  <a:pt x="1136901" y="198549"/>
                  <a:pt x="1133807" y="200950"/>
                </a:cubicBezTo>
                <a:lnTo>
                  <a:pt x="1122308" y="210697"/>
                </a:lnTo>
                <a:lnTo>
                  <a:pt x="1137809" y="209162"/>
                </a:lnTo>
                <a:cubicBezTo>
                  <a:pt x="1144115" y="207862"/>
                  <a:pt x="1147833" y="207212"/>
                  <a:pt x="1148963" y="207212"/>
                </a:cubicBezTo>
                <a:cubicBezTo>
                  <a:pt x="1155773" y="207212"/>
                  <a:pt x="1161373" y="210024"/>
                  <a:pt x="1165763" y="215649"/>
                </a:cubicBezTo>
                <a:cubicBezTo>
                  <a:pt x="1170152" y="221273"/>
                  <a:pt x="1172347" y="226923"/>
                  <a:pt x="1172347" y="232598"/>
                </a:cubicBezTo>
                <a:cubicBezTo>
                  <a:pt x="1172347" y="238274"/>
                  <a:pt x="1169771" y="241111"/>
                  <a:pt x="1164620" y="241111"/>
                </a:cubicBezTo>
                <a:cubicBezTo>
                  <a:pt x="1159468" y="241111"/>
                  <a:pt x="1153853" y="240463"/>
                  <a:pt x="1147773" y="239166"/>
                </a:cubicBezTo>
                <a:cubicBezTo>
                  <a:pt x="1141692" y="237869"/>
                  <a:pt x="1135710" y="237220"/>
                  <a:pt x="1129827" y="237220"/>
                </a:cubicBezTo>
                <a:cubicBezTo>
                  <a:pt x="1116025" y="237220"/>
                  <a:pt x="1100595" y="240064"/>
                  <a:pt x="1083536" y="245750"/>
                </a:cubicBezTo>
                <a:cubicBezTo>
                  <a:pt x="1074881" y="248636"/>
                  <a:pt x="1068847" y="250079"/>
                  <a:pt x="1065436" y="250079"/>
                </a:cubicBezTo>
                <a:cubicBezTo>
                  <a:pt x="1062024" y="250079"/>
                  <a:pt x="1058887" y="247274"/>
                  <a:pt x="1056023" y="241664"/>
                </a:cubicBezTo>
                <a:cubicBezTo>
                  <a:pt x="1053159" y="236054"/>
                  <a:pt x="1051727" y="231763"/>
                  <a:pt x="1051727" y="228791"/>
                </a:cubicBezTo>
                <a:cubicBezTo>
                  <a:pt x="1051727" y="221625"/>
                  <a:pt x="1057501" y="217337"/>
                  <a:pt x="1069048" y="215927"/>
                </a:cubicBezTo>
                <a:cubicBezTo>
                  <a:pt x="1072049" y="215572"/>
                  <a:pt x="1075669" y="214426"/>
                  <a:pt x="1079909" y="212491"/>
                </a:cubicBezTo>
                <a:cubicBezTo>
                  <a:pt x="1084149" y="210556"/>
                  <a:pt x="1086916" y="209833"/>
                  <a:pt x="1088208" y="210322"/>
                </a:cubicBezTo>
                <a:cubicBezTo>
                  <a:pt x="1081683" y="209214"/>
                  <a:pt x="1075616" y="206922"/>
                  <a:pt x="1070008" y="203447"/>
                </a:cubicBezTo>
                <a:cubicBezTo>
                  <a:pt x="1064399" y="199972"/>
                  <a:pt x="1061595" y="196560"/>
                  <a:pt x="1061595" y="193210"/>
                </a:cubicBezTo>
                <a:cubicBezTo>
                  <a:pt x="1061595" y="188032"/>
                  <a:pt x="1063689" y="184653"/>
                  <a:pt x="1067877" y="183076"/>
                </a:cubicBezTo>
                <a:cubicBezTo>
                  <a:pt x="1076913" y="179532"/>
                  <a:pt x="1085322" y="174141"/>
                  <a:pt x="1093103" y="166902"/>
                </a:cubicBezTo>
                <a:cubicBezTo>
                  <a:pt x="1093428" y="166540"/>
                  <a:pt x="1093281" y="166359"/>
                  <a:pt x="1092663" y="166359"/>
                </a:cubicBezTo>
                <a:cubicBezTo>
                  <a:pt x="1092046" y="166359"/>
                  <a:pt x="1090191" y="166808"/>
                  <a:pt x="1087101" y="167705"/>
                </a:cubicBezTo>
                <a:cubicBezTo>
                  <a:pt x="1084010" y="168601"/>
                  <a:pt x="1081707" y="169050"/>
                  <a:pt x="1080193" y="169050"/>
                </a:cubicBezTo>
                <a:cubicBezTo>
                  <a:pt x="1072884" y="169050"/>
                  <a:pt x="1068983" y="164600"/>
                  <a:pt x="1068491" y="155701"/>
                </a:cubicBezTo>
                <a:cubicBezTo>
                  <a:pt x="1068304" y="153243"/>
                  <a:pt x="1067719" y="150544"/>
                  <a:pt x="1066736" y="147602"/>
                </a:cubicBezTo>
                <a:cubicBezTo>
                  <a:pt x="1065753" y="144660"/>
                  <a:pt x="1064394" y="142322"/>
                  <a:pt x="1062659" y="140587"/>
                </a:cubicBezTo>
                <a:cubicBezTo>
                  <a:pt x="1060924" y="138852"/>
                  <a:pt x="1059072" y="133576"/>
                  <a:pt x="1057101" y="124759"/>
                </a:cubicBezTo>
                <a:cubicBezTo>
                  <a:pt x="1055131" y="115942"/>
                  <a:pt x="1053853" y="107486"/>
                  <a:pt x="1053268" y="99391"/>
                </a:cubicBezTo>
                <a:cubicBezTo>
                  <a:pt x="1052682" y="91297"/>
                  <a:pt x="1051781" y="86286"/>
                  <a:pt x="1050565" y="84358"/>
                </a:cubicBezTo>
                <a:cubicBezTo>
                  <a:pt x="1049349" y="82431"/>
                  <a:pt x="1048741" y="80348"/>
                  <a:pt x="1048741" y="78110"/>
                </a:cubicBezTo>
                <a:cubicBezTo>
                  <a:pt x="1048741" y="75872"/>
                  <a:pt x="1050255" y="74752"/>
                  <a:pt x="1053284" y="74752"/>
                </a:cubicBezTo>
                <a:cubicBezTo>
                  <a:pt x="1056431" y="74752"/>
                  <a:pt x="1060347" y="77142"/>
                  <a:pt x="1065034" y="81920"/>
                </a:cubicBezTo>
                <a:cubicBezTo>
                  <a:pt x="1069866" y="73217"/>
                  <a:pt x="1078076" y="66308"/>
                  <a:pt x="1089663" y="61194"/>
                </a:cubicBezTo>
                <a:cubicBezTo>
                  <a:pt x="1101250" y="56079"/>
                  <a:pt x="1113827" y="53521"/>
                  <a:pt x="1127394" y="53521"/>
                </a:cubicBezTo>
                <a:close/>
                <a:moveTo>
                  <a:pt x="2280400" y="52316"/>
                </a:moveTo>
                <a:cubicBezTo>
                  <a:pt x="2285835" y="53516"/>
                  <a:pt x="2292264" y="54117"/>
                  <a:pt x="2299685" y="54117"/>
                </a:cubicBezTo>
                <a:cubicBezTo>
                  <a:pt x="2307107" y="54117"/>
                  <a:pt x="2314333" y="56864"/>
                  <a:pt x="2321364" y="62358"/>
                </a:cubicBezTo>
                <a:cubicBezTo>
                  <a:pt x="2328395" y="67852"/>
                  <a:pt x="2331911" y="73097"/>
                  <a:pt x="2331911" y="78091"/>
                </a:cubicBezTo>
                <a:cubicBezTo>
                  <a:pt x="2331911" y="81507"/>
                  <a:pt x="2330034" y="85921"/>
                  <a:pt x="2326279" y="91333"/>
                </a:cubicBezTo>
                <a:cubicBezTo>
                  <a:pt x="2322525" y="96745"/>
                  <a:pt x="2317525" y="100448"/>
                  <a:pt x="2311279" y="102442"/>
                </a:cubicBezTo>
                <a:cubicBezTo>
                  <a:pt x="2314528" y="106525"/>
                  <a:pt x="2318482" y="111644"/>
                  <a:pt x="2323143" y="117801"/>
                </a:cubicBezTo>
                <a:cubicBezTo>
                  <a:pt x="2330099" y="106955"/>
                  <a:pt x="2335523" y="98305"/>
                  <a:pt x="2339414" y="91852"/>
                </a:cubicBezTo>
                <a:cubicBezTo>
                  <a:pt x="2343305" y="85399"/>
                  <a:pt x="2345251" y="80860"/>
                  <a:pt x="2345251" y="78234"/>
                </a:cubicBezTo>
                <a:cubicBezTo>
                  <a:pt x="2345251" y="75608"/>
                  <a:pt x="2344205" y="72700"/>
                  <a:pt x="2342112" y="69509"/>
                </a:cubicBezTo>
                <a:cubicBezTo>
                  <a:pt x="2340020" y="66318"/>
                  <a:pt x="2338973" y="63453"/>
                  <a:pt x="2338973" y="60915"/>
                </a:cubicBezTo>
                <a:cubicBezTo>
                  <a:pt x="2338973" y="58377"/>
                  <a:pt x="2340225" y="57107"/>
                  <a:pt x="2342726" y="57107"/>
                </a:cubicBezTo>
                <a:cubicBezTo>
                  <a:pt x="2345228" y="57107"/>
                  <a:pt x="2348053" y="58072"/>
                  <a:pt x="2351201" y="60001"/>
                </a:cubicBezTo>
                <a:cubicBezTo>
                  <a:pt x="2354349" y="61929"/>
                  <a:pt x="2358794" y="63099"/>
                  <a:pt x="2364536" y="63508"/>
                </a:cubicBezTo>
                <a:cubicBezTo>
                  <a:pt x="2370278" y="63918"/>
                  <a:pt x="2375397" y="66651"/>
                  <a:pt x="2379891" y="71709"/>
                </a:cubicBezTo>
                <a:cubicBezTo>
                  <a:pt x="2384385" y="76767"/>
                  <a:pt x="2386632" y="81757"/>
                  <a:pt x="2386632" y="86680"/>
                </a:cubicBezTo>
                <a:cubicBezTo>
                  <a:pt x="2386632" y="91603"/>
                  <a:pt x="2382822" y="97720"/>
                  <a:pt x="2375202" y="105032"/>
                </a:cubicBezTo>
                <a:cubicBezTo>
                  <a:pt x="2367582" y="112344"/>
                  <a:pt x="2357738" y="124725"/>
                  <a:pt x="2345670" y="142175"/>
                </a:cubicBezTo>
                <a:cubicBezTo>
                  <a:pt x="2374276" y="171623"/>
                  <a:pt x="2393901" y="189443"/>
                  <a:pt x="2404544" y="195634"/>
                </a:cubicBezTo>
                <a:cubicBezTo>
                  <a:pt x="2409944" y="198828"/>
                  <a:pt x="2412645" y="202513"/>
                  <a:pt x="2412645" y="206688"/>
                </a:cubicBezTo>
                <a:cubicBezTo>
                  <a:pt x="2412645" y="210863"/>
                  <a:pt x="2407104" y="215103"/>
                  <a:pt x="2396021" y="219406"/>
                </a:cubicBezTo>
                <a:cubicBezTo>
                  <a:pt x="2384939" y="223710"/>
                  <a:pt x="2373269" y="225862"/>
                  <a:pt x="2361012" y="225862"/>
                </a:cubicBezTo>
                <a:cubicBezTo>
                  <a:pt x="2348755" y="225862"/>
                  <a:pt x="2336745" y="224071"/>
                  <a:pt x="2324981" y="220490"/>
                </a:cubicBezTo>
                <a:cubicBezTo>
                  <a:pt x="2313218" y="216908"/>
                  <a:pt x="2304163" y="211920"/>
                  <a:pt x="2297816" y="205526"/>
                </a:cubicBezTo>
                <a:cubicBezTo>
                  <a:pt x="2282290" y="225300"/>
                  <a:pt x="2268093" y="238018"/>
                  <a:pt x="2255225" y="243681"/>
                </a:cubicBezTo>
                <a:cubicBezTo>
                  <a:pt x="2242357" y="249343"/>
                  <a:pt x="2232717" y="252175"/>
                  <a:pt x="2226307" y="252175"/>
                </a:cubicBezTo>
                <a:cubicBezTo>
                  <a:pt x="2222081" y="252175"/>
                  <a:pt x="2219968" y="250771"/>
                  <a:pt x="2219968" y="247965"/>
                </a:cubicBezTo>
                <a:cubicBezTo>
                  <a:pt x="2219968" y="245158"/>
                  <a:pt x="2222892" y="241316"/>
                  <a:pt x="2228741" y="236439"/>
                </a:cubicBezTo>
                <a:cubicBezTo>
                  <a:pt x="2247083" y="220993"/>
                  <a:pt x="2263594" y="202707"/>
                  <a:pt x="2278276" y="181580"/>
                </a:cubicBezTo>
                <a:cubicBezTo>
                  <a:pt x="2273535" y="174078"/>
                  <a:pt x="2270905" y="165913"/>
                  <a:pt x="2270384" y="157087"/>
                </a:cubicBezTo>
                <a:cubicBezTo>
                  <a:pt x="2262935" y="170914"/>
                  <a:pt x="2253680" y="184952"/>
                  <a:pt x="2242619" y="199201"/>
                </a:cubicBezTo>
                <a:cubicBezTo>
                  <a:pt x="2231557" y="213451"/>
                  <a:pt x="2225036" y="221256"/>
                  <a:pt x="2223054" y="222619"/>
                </a:cubicBezTo>
                <a:cubicBezTo>
                  <a:pt x="2221073" y="223981"/>
                  <a:pt x="2219067" y="224662"/>
                  <a:pt x="2217035" y="224662"/>
                </a:cubicBezTo>
                <a:cubicBezTo>
                  <a:pt x="2212593" y="224662"/>
                  <a:pt x="2208433" y="220894"/>
                  <a:pt x="2204554" y="213360"/>
                </a:cubicBezTo>
                <a:cubicBezTo>
                  <a:pt x="2200676" y="205826"/>
                  <a:pt x="2198737" y="197914"/>
                  <a:pt x="2198737" y="189624"/>
                </a:cubicBezTo>
                <a:cubicBezTo>
                  <a:pt x="2198737" y="184938"/>
                  <a:pt x="2199537" y="180516"/>
                  <a:pt x="2201137" y="176360"/>
                </a:cubicBezTo>
                <a:cubicBezTo>
                  <a:pt x="2202738" y="172204"/>
                  <a:pt x="2206904" y="164449"/>
                  <a:pt x="2213636" y="153096"/>
                </a:cubicBezTo>
                <a:cubicBezTo>
                  <a:pt x="2220369" y="141742"/>
                  <a:pt x="2226571" y="133436"/>
                  <a:pt x="2232241" y="128178"/>
                </a:cubicBezTo>
                <a:lnTo>
                  <a:pt x="2250800" y="114094"/>
                </a:lnTo>
                <a:lnTo>
                  <a:pt x="2247374" y="114329"/>
                </a:lnTo>
                <a:cubicBezTo>
                  <a:pt x="2245052" y="114329"/>
                  <a:pt x="2243890" y="112949"/>
                  <a:pt x="2243890" y="110190"/>
                </a:cubicBezTo>
                <a:cubicBezTo>
                  <a:pt x="2243890" y="107431"/>
                  <a:pt x="2245975" y="104521"/>
                  <a:pt x="2250144" y="101461"/>
                </a:cubicBezTo>
                <a:cubicBezTo>
                  <a:pt x="2254312" y="98400"/>
                  <a:pt x="2260043" y="97170"/>
                  <a:pt x="2267336" y="97770"/>
                </a:cubicBezTo>
                <a:cubicBezTo>
                  <a:pt x="2283398" y="84082"/>
                  <a:pt x="2291430" y="76127"/>
                  <a:pt x="2291430" y="73905"/>
                </a:cubicBezTo>
                <a:cubicBezTo>
                  <a:pt x="2291430" y="74460"/>
                  <a:pt x="2291072" y="74637"/>
                  <a:pt x="2290358" y="74433"/>
                </a:cubicBezTo>
                <a:cubicBezTo>
                  <a:pt x="2281874" y="71792"/>
                  <a:pt x="2275896" y="69334"/>
                  <a:pt x="2272422" y="67059"/>
                </a:cubicBezTo>
                <a:cubicBezTo>
                  <a:pt x="2268949" y="64784"/>
                  <a:pt x="2267212" y="61760"/>
                  <a:pt x="2267212" y="57986"/>
                </a:cubicBezTo>
                <a:cubicBezTo>
                  <a:pt x="2267212" y="54213"/>
                  <a:pt x="2270321" y="52326"/>
                  <a:pt x="2276537" y="52326"/>
                </a:cubicBezTo>
                <a:cubicBezTo>
                  <a:pt x="2277785" y="52326"/>
                  <a:pt x="2279073" y="52323"/>
                  <a:pt x="2280400" y="52316"/>
                </a:cubicBezTo>
                <a:close/>
                <a:moveTo>
                  <a:pt x="766187" y="50830"/>
                </a:moveTo>
                <a:cubicBezTo>
                  <a:pt x="773588" y="50830"/>
                  <a:pt x="779979" y="53297"/>
                  <a:pt x="785360" y="58231"/>
                </a:cubicBezTo>
                <a:cubicBezTo>
                  <a:pt x="790742" y="63165"/>
                  <a:pt x="793433" y="68888"/>
                  <a:pt x="793433" y="75400"/>
                </a:cubicBezTo>
                <a:cubicBezTo>
                  <a:pt x="793433" y="78712"/>
                  <a:pt x="792449" y="82076"/>
                  <a:pt x="790483" y="85494"/>
                </a:cubicBezTo>
                <a:cubicBezTo>
                  <a:pt x="788516" y="88912"/>
                  <a:pt x="786908" y="91508"/>
                  <a:pt x="785660" y="93283"/>
                </a:cubicBezTo>
                <a:cubicBezTo>
                  <a:pt x="793674" y="82523"/>
                  <a:pt x="802526" y="77143"/>
                  <a:pt x="812216" y="77143"/>
                </a:cubicBezTo>
                <a:cubicBezTo>
                  <a:pt x="816725" y="77143"/>
                  <a:pt x="822063" y="79524"/>
                  <a:pt x="828230" y="84287"/>
                </a:cubicBezTo>
                <a:cubicBezTo>
                  <a:pt x="834397" y="89049"/>
                  <a:pt x="839260" y="92739"/>
                  <a:pt x="842818" y="95355"/>
                </a:cubicBezTo>
                <a:cubicBezTo>
                  <a:pt x="846375" y="97971"/>
                  <a:pt x="848154" y="101069"/>
                  <a:pt x="848154" y="104649"/>
                </a:cubicBezTo>
                <a:cubicBezTo>
                  <a:pt x="848154" y="108229"/>
                  <a:pt x="847417" y="110608"/>
                  <a:pt x="845944" y="111786"/>
                </a:cubicBezTo>
                <a:cubicBezTo>
                  <a:pt x="844738" y="112992"/>
                  <a:pt x="842066" y="119803"/>
                  <a:pt x="837929" y="132217"/>
                </a:cubicBezTo>
                <a:cubicBezTo>
                  <a:pt x="833792" y="144631"/>
                  <a:pt x="830056" y="154576"/>
                  <a:pt x="826723" y="162051"/>
                </a:cubicBezTo>
                <a:cubicBezTo>
                  <a:pt x="823389" y="169527"/>
                  <a:pt x="819268" y="176294"/>
                  <a:pt x="814359" y="182352"/>
                </a:cubicBezTo>
                <a:cubicBezTo>
                  <a:pt x="809451" y="188410"/>
                  <a:pt x="805648" y="192142"/>
                  <a:pt x="802951" y="193548"/>
                </a:cubicBezTo>
                <a:cubicBezTo>
                  <a:pt x="800253" y="194955"/>
                  <a:pt x="797660" y="195658"/>
                  <a:pt x="795171" y="195658"/>
                </a:cubicBezTo>
                <a:cubicBezTo>
                  <a:pt x="788443" y="195658"/>
                  <a:pt x="784223" y="192688"/>
                  <a:pt x="782510" y="186747"/>
                </a:cubicBezTo>
                <a:cubicBezTo>
                  <a:pt x="780797" y="180807"/>
                  <a:pt x="779223" y="177699"/>
                  <a:pt x="777788" y="177422"/>
                </a:cubicBezTo>
                <a:cubicBezTo>
                  <a:pt x="775950" y="185439"/>
                  <a:pt x="774180" y="191330"/>
                  <a:pt x="772480" y="195096"/>
                </a:cubicBezTo>
                <a:cubicBezTo>
                  <a:pt x="770780" y="198862"/>
                  <a:pt x="768377" y="200744"/>
                  <a:pt x="765272" y="200744"/>
                </a:cubicBezTo>
                <a:cubicBezTo>
                  <a:pt x="761230" y="200744"/>
                  <a:pt x="757840" y="198862"/>
                  <a:pt x="755102" y="195096"/>
                </a:cubicBezTo>
                <a:cubicBezTo>
                  <a:pt x="752363" y="191330"/>
                  <a:pt x="747568" y="182150"/>
                  <a:pt x="740717" y="167554"/>
                </a:cubicBezTo>
                <a:lnTo>
                  <a:pt x="739936" y="170783"/>
                </a:lnTo>
                <a:cubicBezTo>
                  <a:pt x="737129" y="184446"/>
                  <a:pt x="735726" y="193694"/>
                  <a:pt x="735726" y="198530"/>
                </a:cubicBezTo>
                <a:cubicBezTo>
                  <a:pt x="735726" y="203365"/>
                  <a:pt x="736716" y="206615"/>
                  <a:pt x="738697" y="208279"/>
                </a:cubicBezTo>
                <a:cubicBezTo>
                  <a:pt x="740679" y="209942"/>
                  <a:pt x="745440" y="211576"/>
                  <a:pt x="752982" y="213179"/>
                </a:cubicBezTo>
                <a:cubicBezTo>
                  <a:pt x="760525" y="214783"/>
                  <a:pt x="770673" y="215584"/>
                  <a:pt x="783427" y="215584"/>
                </a:cubicBezTo>
                <a:cubicBezTo>
                  <a:pt x="796181" y="215584"/>
                  <a:pt x="808348" y="214854"/>
                  <a:pt x="819929" y="213394"/>
                </a:cubicBezTo>
                <a:cubicBezTo>
                  <a:pt x="831510" y="211933"/>
                  <a:pt x="840307" y="209942"/>
                  <a:pt x="846320" y="207419"/>
                </a:cubicBezTo>
                <a:cubicBezTo>
                  <a:pt x="852334" y="204896"/>
                  <a:pt x="857611" y="202153"/>
                  <a:pt x="862153" y="199189"/>
                </a:cubicBezTo>
                <a:cubicBezTo>
                  <a:pt x="866695" y="196226"/>
                  <a:pt x="870168" y="192570"/>
                  <a:pt x="872571" y="188224"/>
                </a:cubicBezTo>
                <a:cubicBezTo>
                  <a:pt x="874975" y="183877"/>
                  <a:pt x="876346" y="178679"/>
                  <a:pt x="876684" y="172629"/>
                </a:cubicBezTo>
                <a:cubicBezTo>
                  <a:pt x="877022" y="166579"/>
                  <a:pt x="878556" y="163554"/>
                  <a:pt x="881287" y="163554"/>
                </a:cubicBezTo>
                <a:cubicBezTo>
                  <a:pt x="884319" y="163554"/>
                  <a:pt x="887379" y="170260"/>
                  <a:pt x="890466" y="183671"/>
                </a:cubicBezTo>
                <a:cubicBezTo>
                  <a:pt x="893554" y="197082"/>
                  <a:pt x="895098" y="206590"/>
                  <a:pt x="895098" y="212193"/>
                </a:cubicBezTo>
                <a:cubicBezTo>
                  <a:pt x="895098" y="217797"/>
                  <a:pt x="894328" y="221882"/>
                  <a:pt x="892788" y="224447"/>
                </a:cubicBezTo>
                <a:cubicBezTo>
                  <a:pt x="891248" y="227013"/>
                  <a:pt x="887074" y="229627"/>
                  <a:pt x="880265" y="232289"/>
                </a:cubicBezTo>
                <a:cubicBezTo>
                  <a:pt x="873456" y="234951"/>
                  <a:pt x="862014" y="237186"/>
                  <a:pt x="845937" y="238994"/>
                </a:cubicBezTo>
                <a:cubicBezTo>
                  <a:pt x="829860" y="240803"/>
                  <a:pt x="811849" y="241707"/>
                  <a:pt x="791902" y="241707"/>
                </a:cubicBezTo>
                <a:cubicBezTo>
                  <a:pt x="771955" y="241707"/>
                  <a:pt x="756897" y="240150"/>
                  <a:pt x="746729" y="237037"/>
                </a:cubicBezTo>
                <a:cubicBezTo>
                  <a:pt x="736561" y="233924"/>
                  <a:pt x="728229" y="228320"/>
                  <a:pt x="721733" y="220225"/>
                </a:cubicBezTo>
                <a:cubicBezTo>
                  <a:pt x="715237" y="212131"/>
                  <a:pt x="711989" y="201530"/>
                  <a:pt x="711989" y="188424"/>
                </a:cubicBezTo>
                <a:cubicBezTo>
                  <a:pt x="711989" y="182664"/>
                  <a:pt x="712588" y="177800"/>
                  <a:pt x="713785" y="173832"/>
                </a:cubicBezTo>
                <a:cubicBezTo>
                  <a:pt x="711858" y="175892"/>
                  <a:pt x="709540" y="180791"/>
                  <a:pt x="706831" y="188529"/>
                </a:cubicBezTo>
                <a:cubicBezTo>
                  <a:pt x="705695" y="191939"/>
                  <a:pt x="704019" y="194917"/>
                  <a:pt x="701805" y="197463"/>
                </a:cubicBezTo>
                <a:cubicBezTo>
                  <a:pt x="699590" y="200009"/>
                  <a:pt x="695489" y="203059"/>
                  <a:pt x="689501" y="206612"/>
                </a:cubicBezTo>
                <a:cubicBezTo>
                  <a:pt x="683513" y="210165"/>
                  <a:pt x="670764" y="220612"/>
                  <a:pt x="651253" y="237954"/>
                </a:cubicBezTo>
                <a:cubicBezTo>
                  <a:pt x="648888" y="240059"/>
                  <a:pt x="646194" y="241111"/>
                  <a:pt x="643174" y="241111"/>
                </a:cubicBezTo>
                <a:cubicBezTo>
                  <a:pt x="640153" y="241111"/>
                  <a:pt x="635318" y="237570"/>
                  <a:pt x="628669" y="230486"/>
                </a:cubicBezTo>
                <a:cubicBezTo>
                  <a:pt x="622021" y="223403"/>
                  <a:pt x="618697" y="218551"/>
                  <a:pt x="618697" y="215932"/>
                </a:cubicBezTo>
                <a:cubicBezTo>
                  <a:pt x="618697" y="212246"/>
                  <a:pt x="621771" y="208299"/>
                  <a:pt x="627919" y="204090"/>
                </a:cubicBezTo>
                <a:cubicBezTo>
                  <a:pt x="634068" y="199882"/>
                  <a:pt x="641298" y="195518"/>
                  <a:pt x="649610" y="191000"/>
                </a:cubicBezTo>
                <a:cubicBezTo>
                  <a:pt x="650340" y="182069"/>
                  <a:pt x="650901" y="175449"/>
                  <a:pt x="651291" y="171141"/>
                </a:cubicBezTo>
                <a:cubicBezTo>
                  <a:pt x="651869" y="172338"/>
                  <a:pt x="650891" y="172936"/>
                  <a:pt x="648358" y="172936"/>
                </a:cubicBezTo>
                <a:cubicBezTo>
                  <a:pt x="642551" y="172936"/>
                  <a:pt x="635308" y="168864"/>
                  <a:pt x="626631" y="160720"/>
                </a:cubicBezTo>
                <a:cubicBezTo>
                  <a:pt x="617954" y="152576"/>
                  <a:pt x="613615" y="146977"/>
                  <a:pt x="613615" y="143921"/>
                </a:cubicBezTo>
                <a:cubicBezTo>
                  <a:pt x="613615" y="140865"/>
                  <a:pt x="616127" y="139337"/>
                  <a:pt x="621149" y="139337"/>
                </a:cubicBezTo>
                <a:cubicBezTo>
                  <a:pt x="624340" y="139337"/>
                  <a:pt x="627044" y="138400"/>
                  <a:pt x="629260" y="136527"/>
                </a:cubicBezTo>
                <a:cubicBezTo>
                  <a:pt x="637883" y="130056"/>
                  <a:pt x="646224" y="124170"/>
                  <a:pt x="654282" y="118867"/>
                </a:cubicBezTo>
                <a:cubicBezTo>
                  <a:pt x="654088" y="96001"/>
                  <a:pt x="651897" y="83220"/>
                  <a:pt x="647707" y="80525"/>
                </a:cubicBezTo>
                <a:cubicBezTo>
                  <a:pt x="643518" y="77829"/>
                  <a:pt x="641423" y="74625"/>
                  <a:pt x="641423" y="70914"/>
                </a:cubicBezTo>
                <a:cubicBezTo>
                  <a:pt x="641423" y="64700"/>
                  <a:pt x="644930" y="61594"/>
                  <a:pt x="651944" y="61594"/>
                </a:cubicBezTo>
                <a:cubicBezTo>
                  <a:pt x="661240" y="61594"/>
                  <a:pt x="670325" y="64076"/>
                  <a:pt x="679200" y="69042"/>
                </a:cubicBezTo>
                <a:cubicBezTo>
                  <a:pt x="688074" y="74008"/>
                  <a:pt x="693677" y="78326"/>
                  <a:pt x="696011" y="81996"/>
                </a:cubicBezTo>
                <a:cubicBezTo>
                  <a:pt x="698345" y="85666"/>
                  <a:pt x="699423" y="92720"/>
                  <a:pt x="699245" y="103156"/>
                </a:cubicBezTo>
                <a:cubicBezTo>
                  <a:pt x="704744" y="103156"/>
                  <a:pt x="708960" y="104367"/>
                  <a:pt x="711892" y="106790"/>
                </a:cubicBezTo>
                <a:cubicBezTo>
                  <a:pt x="714824" y="109212"/>
                  <a:pt x="716290" y="112968"/>
                  <a:pt x="716290" y="118058"/>
                </a:cubicBezTo>
                <a:lnTo>
                  <a:pt x="716198" y="120054"/>
                </a:lnTo>
                <a:lnTo>
                  <a:pt x="720574" y="113167"/>
                </a:lnTo>
                <a:cubicBezTo>
                  <a:pt x="725100" y="109684"/>
                  <a:pt x="729269" y="107942"/>
                  <a:pt x="733082" y="107942"/>
                </a:cubicBezTo>
                <a:cubicBezTo>
                  <a:pt x="736896" y="107942"/>
                  <a:pt x="740183" y="109943"/>
                  <a:pt x="742945" y="113945"/>
                </a:cubicBezTo>
                <a:cubicBezTo>
                  <a:pt x="745708" y="117948"/>
                  <a:pt x="746790" y="121425"/>
                  <a:pt x="746194" y="124378"/>
                </a:cubicBezTo>
                <a:lnTo>
                  <a:pt x="756361" y="113838"/>
                </a:lnTo>
                <a:cubicBezTo>
                  <a:pt x="757676" y="101792"/>
                  <a:pt x="758333" y="93232"/>
                  <a:pt x="758333" y="88157"/>
                </a:cubicBezTo>
                <a:cubicBezTo>
                  <a:pt x="758333" y="85619"/>
                  <a:pt x="758438" y="83716"/>
                  <a:pt x="758647" y="82447"/>
                </a:cubicBezTo>
                <a:lnTo>
                  <a:pt x="758839" y="82061"/>
                </a:lnTo>
                <a:lnTo>
                  <a:pt x="755909" y="82934"/>
                </a:lnTo>
                <a:cubicBezTo>
                  <a:pt x="753734" y="82934"/>
                  <a:pt x="752000" y="81712"/>
                  <a:pt x="750706" y="79267"/>
                </a:cubicBezTo>
                <a:cubicBezTo>
                  <a:pt x="749412" y="76823"/>
                  <a:pt x="748765" y="73206"/>
                  <a:pt x="748765" y="68418"/>
                </a:cubicBezTo>
                <a:cubicBezTo>
                  <a:pt x="748765" y="63630"/>
                  <a:pt x="749819" y="59502"/>
                  <a:pt x="751925" y="56033"/>
                </a:cubicBezTo>
                <a:cubicBezTo>
                  <a:pt x="754032" y="52565"/>
                  <a:pt x="758786" y="50830"/>
                  <a:pt x="766187" y="50830"/>
                </a:cubicBezTo>
                <a:close/>
                <a:moveTo>
                  <a:pt x="2045337" y="45449"/>
                </a:moveTo>
                <a:cubicBezTo>
                  <a:pt x="2048918" y="45449"/>
                  <a:pt x="2053810" y="48217"/>
                  <a:pt x="2060013" y="53755"/>
                </a:cubicBezTo>
                <a:cubicBezTo>
                  <a:pt x="2066215" y="59292"/>
                  <a:pt x="2069316" y="63907"/>
                  <a:pt x="2069316" y="67602"/>
                </a:cubicBezTo>
                <a:cubicBezTo>
                  <a:pt x="2069316" y="71296"/>
                  <a:pt x="2066446" y="74413"/>
                  <a:pt x="2060706" y="76953"/>
                </a:cubicBezTo>
                <a:cubicBezTo>
                  <a:pt x="2036455" y="88103"/>
                  <a:pt x="2019293" y="96373"/>
                  <a:pt x="2009218" y="101761"/>
                </a:cubicBezTo>
                <a:cubicBezTo>
                  <a:pt x="2012206" y="104367"/>
                  <a:pt x="2013700" y="107309"/>
                  <a:pt x="2013700" y="110586"/>
                </a:cubicBezTo>
                <a:cubicBezTo>
                  <a:pt x="2013700" y="113862"/>
                  <a:pt x="2012879" y="116732"/>
                  <a:pt x="2011237" y="119196"/>
                </a:cubicBezTo>
                <a:cubicBezTo>
                  <a:pt x="2009015" y="122787"/>
                  <a:pt x="2007045" y="133187"/>
                  <a:pt x="2005327" y="150395"/>
                </a:cubicBezTo>
                <a:cubicBezTo>
                  <a:pt x="2016046" y="143369"/>
                  <a:pt x="2023615" y="138014"/>
                  <a:pt x="2028035" y="134331"/>
                </a:cubicBezTo>
                <a:cubicBezTo>
                  <a:pt x="2032454" y="130648"/>
                  <a:pt x="2034922" y="127261"/>
                  <a:pt x="2035438" y="124171"/>
                </a:cubicBezTo>
                <a:cubicBezTo>
                  <a:pt x="2035954" y="121080"/>
                  <a:pt x="2037732" y="118648"/>
                  <a:pt x="2040772" y="116877"/>
                </a:cubicBezTo>
                <a:cubicBezTo>
                  <a:pt x="2043812" y="115105"/>
                  <a:pt x="2047828" y="114219"/>
                  <a:pt x="2052821" y="114219"/>
                </a:cubicBezTo>
                <a:cubicBezTo>
                  <a:pt x="2057814" y="114219"/>
                  <a:pt x="2062858" y="116597"/>
                  <a:pt x="2067954" y="121351"/>
                </a:cubicBezTo>
                <a:cubicBezTo>
                  <a:pt x="2073050" y="126106"/>
                  <a:pt x="2075598" y="131021"/>
                  <a:pt x="2075598" y="136098"/>
                </a:cubicBezTo>
                <a:cubicBezTo>
                  <a:pt x="2075598" y="139718"/>
                  <a:pt x="2074541" y="142637"/>
                  <a:pt x="2072428" y="144856"/>
                </a:cubicBezTo>
                <a:cubicBezTo>
                  <a:pt x="2070316" y="147076"/>
                  <a:pt x="2068464" y="151178"/>
                  <a:pt x="2066875" y="157163"/>
                </a:cubicBezTo>
                <a:cubicBezTo>
                  <a:pt x="2065286" y="163148"/>
                  <a:pt x="2061715" y="178070"/>
                  <a:pt x="2056162" y="201930"/>
                </a:cubicBezTo>
                <a:cubicBezTo>
                  <a:pt x="2072015" y="212055"/>
                  <a:pt x="2096362" y="224673"/>
                  <a:pt x="2129205" y="239783"/>
                </a:cubicBezTo>
                <a:cubicBezTo>
                  <a:pt x="2131995" y="240980"/>
                  <a:pt x="2134374" y="242805"/>
                  <a:pt x="2136339" y="245259"/>
                </a:cubicBezTo>
                <a:cubicBezTo>
                  <a:pt x="2138304" y="247714"/>
                  <a:pt x="2139287" y="250051"/>
                  <a:pt x="2139287" y="252272"/>
                </a:cubicBezTo>
                <a:cubicBezTo>
                  <a:pt x="2139287" y="254493"/>
                  <a:pt x="2138551" y="256063"/>
                  <a:pt x="2137079" y="256982"/>
                </a:cubicBezTo>
                <a:cubicBezTo>
                  <a:pt x="2135608" y="257902"/>
                  <a:pt x="2129389" y="259174"/>
                  <a:pt x="2118422" y="260799"/>
                </a:cubicBezTo>
                <a:cubicBezTo>
                  <a:pt x="2107456" y="262425"/>
                  <a:pt x="2099129" y="263238"/>
                  <a:pt x="2093441" y="263238"/>
                </a:cubicBezTo>
                <a:cubicBezTo>
                  <a:pt x="2087752" y="263238"/>
                  <a:pt x="2080206" y="259710"/>
                  <a:pt x="2070802" y="252653"/>
                </a:cubicBezTo>
                <a:cubicBezTo>
                  <a:pt x="2061398" y="245597"/>
                  <a:pt x="2052081" y="237163"/>
                  <a:pt x="2042851" y="227352"/>
                </a:cubicBezTo>
                <a:cubicBezTo>
                  <a:pt x="2039727" y="233067"/>
                  <a:pt x="2034548" y="237786"/>
                  <a:pt x="2027316" y="241507"/>
                </a:cubicBezTo>
                <a:cubicBezTo>
                  <a:pt x="2020083" y="245228"/>
                  <a:pt x="2013296" y="247088"/>
                  <a:pt x="2006954" y="247088"/>
                </a:cubicBezTo>
                <a:cubicBezTo>
                  <a:pt x="2000612" y="247088"/>
                  <a:pt x="1994998" y="246314"/>
                  <a:pt x="1990113" y="244767"/>
                </a:cubicBezTo>
                <a:lnTo>
                  <a:pt x="1983827" y="238807"/>
                </a:lnTo>
                <a:lnTo>
                  <a:pt x="1983227" y="240023"/>
                </a:lnTo>
                <a:cubicBezTo>
                  <a:pt x="1982120" y="241931"/>
                  <a:pt x="1981023" y="243485"/>
                  <a:pt x="1979936" y="244683"/>
                </a:cubicBezTo>
                <a:cubicBezTo>
                  <a:pt x="1975588" y="249477"/>
                  <a:pt x="1972022" y="251875"/>
                  <a:pt x="1969239" y="251875"/>
                </a:cubicBezTo>
                <a:cubicBezTo>
                  <a:pt x="1966456" y="251875"/>
                  <a:pt x="1963932" y="250741"/>
                  <a:pt x="1961667" y="248474"/>
                </a:cubicBezTo>
                <a:lnTo>
                  <a:pt x="1960822" y="246986"/>
                </a:lnTo>
                <a:lnTo>
                  <a:pt x="1960510" y="252059"/>
                </a:lnTo>
                <a:cubicBezTo>
                  <a:pt x="1959382" y="259909"/>
                  <a:pt x="1956562" y="263833"/>
                  <a:pt x="1952049" y="263833"/>
                </a:cubicBezTo>
                <a:cubicBezTo>
                  <a:pt x="1948858" y="263833"/>
                  <a:pt x="1945409" y="260688"/>
                  <a:pt x="1941703" y="254396"/>
                </a:cubicBezTo>
                <a:cubicBezTo>
                  <a:pt x="1937996" y="248105"/>
                  <a:pt x="1936142" y="242987"/>
                  <a:pt x="1936142" y="239042"/>
                </a:cubicBezTo>
                <a:cubicBezTo>
                  <a:pt x="1936142" y="235097"/>
                  <a:pt x="1936565" y="231466"/>
                  <a:pt x="1937409" y="228148"/>
                </a:cubicBezTo>
                <a:cubicBezTo>
                  <a:pt x="1938955" y="222214"/>
                  <a:pt x="1939729" y="210668"/>
                  <a:pt x="1939729" y="193510"/>
                </a:cubicBezTo>
                <a:cubicBezTo>
                  <a:pt x="1939729" y="191754"/>
                  <a:pt x="1939948" y="190876"/>
                  <a:pt x="1940386" y="190876"/>
                </a:cubicBezTo>
                <a:cubicBezTo>
                  <a:pt x="1938640" y="190876"/>
                  <a:pt x="1931997" y="195021"/>
                  <a:pt x="1920460" y="203311"/>
                </a:cubicBezTo>
                <a:cubicBezTo>
                  <a:pt x="1916526" y="226933"/>
                  <a:pt x="1912033" y="241929"/>
                  <a:pt x="1906982" y="248298"/>
                </a:cubicBezTo>
                <a:cubicBezTo>
                  <a:pt x="1901930" y="254667"/>
                  <a:pt x="1897742" y="257852"/>
                  <a:pt x="1894416" y="257852"/>
                </a:cubicBezTo>
                <a:cubicBezTo>
                  <a:pt x="1891090" y="257852"/>
                  <a:pt x="1888392" y="254682"/>
                  <a:pt x="1886322" y="248343"/>
                </a:cubicBezTo>
                <a:cubicBezTo>
                  <a:pt x="1884252" y="242004"/>
                  <a:pt x="1883379" y="233075"/>
                  <a:pt x="1883702" y="221556"/>
                </a:cubicBezTo>
                <a:cubicBezTo>
                  <a:pt x="1888643" y="224350"/>
                  <a:pt x="1890873" y="225748"/>
                  <a:pt x="1890391" y="225748"/>
                </a:cubicBezTo>
                <a:cubicBezTo>
                  <a:pt x="1889910" y="225748"/>
                  <a:pt x="1890040" y="224639"/>
                  <a:pt x="1890780" y="222421"/>
                </a:cubicBezTo>
                <a:cubicBezTo>
                  <a:pt x="1891519" y="220203"/>
                  <a:pt x="1892592" y="215031"/>
                  <a:pt x="1893997" y="206905"/>
                </a:cubicBezTo>
                <a:cubicBezTo>
                  <a:pt x="1895402" y="198778"/>
                  <a:pt x="1896747" y="183772"/>
                  <a:pt x="1898033" y="161887"/>
                </a:cubicBezTo>
                <a:cubicBezTo>
                  <a:pt x="1899319" y="140002"/>
                  <a:pt x="1899962" y="122635"/>
                  <a:pt x="1899962" y="109785"/>
                </a:cubicBezTo>
                <a:cubicBezTo>
                  <a:pt x="1899962" y="105401"/>
                  <a:pt x="1899558" y="101911"/>
                  <a:pt x="1898752" y="99315"/>
                </a:cubicBezTo>
                <a:cubicBezTo>
                  <a:pt x="1897945" y="96720"/>
                  <a:pt x="1895182" y="92580"/>
                  <a:pt x="1890460" y="86897"/>
                </a:cubicBezTo>
                <a:cubicBezTo>
                  <a:pt x="1889219" y="85328"/>
                  <a:pt x="1888598" y="83688"/>
                  <a:pt x="1888598" y="81977"/>
                </a:cubicBezTo>
                <a:cubicBezTo>
                  <a:pt x="1888598" y="78154"/>
                  <a:pt x="1890511" y="76243"/>
                  <a:pt x="1894337" y="76243"/>
                </a:cubicBezTo>
                <a:cubicBezTo>
                  <a:pt x="1898944" y="76243"/>
                  <a:pt x="1906535" y="78455"/>
                  <a:pt x="1917109" y="82880"/>
                </a:cubicBezTo>
                <a:cubicBezTo>
                  <a:pt x="1927683" y="87304"/>
                  <a:pt x="1932971" y="93083"/>
                  <a:pt x="1932971" y="100217"/>
                </a:cubicBezTo>
                <a:cubicBezTo>
                  <a:pt x="1932971" y="102491"/>
                  <a:pt x="1932571" y="104216"/>
                  <a:pt x="1931770" y="105394"/>
                </a:cubicBezTo>
                <a:cubicBezTo>
                  <a:pt x="1929132" y="110868"/>
                  <a:pt x="1927638" y="117994"/>
                  <a:pt x="1927289" y="126773"/>
                </a:cubicBezTo>
                <a:cubicBezTo>
                  <a:pt x="1933159" y="123528"/>
                  <a:pt x="1938590" y="119321"/>
                  <a:pt x="1943581" y="114153"/>
                </a:cubicBezTo>
                <a:cubicBezTo>
                  <a:pt x="1946594" y="102650"/>
                  <a:pt x="1948101" y="95297"/>
                  <a:pt x="1948101" y="92095"/>
                </a:cubicBezTo>
                <a:cubicBezTo>
                  <a:pt x="1948101" y="88893"/>
                  <a:pt x="1947407" y="86436"/>
                  <a:pt x="1946020" y="84723"/>
                </a:cubicBezTo>
                <a:cubicBezTo>
                  <a:pt x="1944632" y="83010"/>
                  <a:pt x="1941592" y="80500"/>
                  <a:pt x="1936900" y="77193"/>
                </a:cubicBezTo>
                <a:cubicBezTo>
                  <a:pt x="1932207" y="73886"/>
                  <a:pt x="1929861" y="70689"/>
                  <a:pt x="1929861" y="67602"/>
                </a:cubicBezTo>
                <a:cubicBezTo>
                  <a:pt x="1929861" y="64514"/>
                  <a:pt x="1932914" y="62441"/>
                  <a:pt x="1939021" y="61384"/>
                </a:cubicBezTo>
                <a:cubicBezTo>
                  <a:pt x="1945129" y="60327"/>
                  <a:pt x="1949271" y="59798"/>
                  <a:pt x="1951449" y="59798"/>
                </a:cubicBezTo>
                <a:cubicBezTo>
                  <a:pt x="1957574" y="59798"/>
                  <a:pt x="1963101" y="62487"/>
                  <a:pt x="1968032" y="67866"/>
                </a:cubicBezTo>
                <a:cubicBezTo>
                  <a:pt x="1972963" y="73244"/>
                  <a:pt x="1975428" y="77904"/>
                  <a:pt x="1975428" y="81846"/>
                </a:cubicBezTo>
                <a:cubicBezTo>
                  <a:pt x="1975428" y="85788"/>
                  <a:pt x="1974692" y="89178"/>
                  <a:pt x="1973218" y="92017"/>
                </a:cubicBezTo>
                <a:lnTo>
                  <a:pt x="1971176" y="97692"/>
                </a:lnTo>
                <a:lnTo>
                  <a:pt x="1974532" y="94811"/>
                </a:lnTo>
                <a:cubicBezTo>
                  <a:pt x="1979195" y="93229"/>
                  <a:pt x="1986190" y="92067"/>
                  <a:pt x="1995516" y="91326"/>
                </a:cubicBezTo>
                <a:lnTo>
                  <a:pt x="2017686" y="71752"/>
                </a:lnTo>
                <a:cubicBezTo>
                  <a:pt x="2024518" y="65497"/>
                  <a:pt x="2027935" y="62369"/>
                  <a:pt x="2027937" y="62368"/>
                </a:cubicBezTo>
                <a:cubicBezTo>
                  <a:pt x="2027939" y="62366"/>
                  <a:pt x="2027940" y="62325"/>
                  <a:pt x="2027940" y="62246"/>
                </a:cubicBezTo>
                <a:cubicBezTo>
                  <a:pt x="2027940" y="61640"/>
                  <a:pt x="2025547" y="59000"/>
                  <a:pt x="2020762" y="54326"/>
                </a:cubicBezTo>
                <a:cubicBezTo>
                  <a:pt x="2028843" y="53443"/>
                  <a:pt x="2033885" y="52641"/>
                  <a:pt x="2035888" y="51919"/>
                </a:cubicBezTo>
                <a:cubicBezTo>
                  <a:pt x="2037892" y="51196"/>
                  <a:pt x="2039438" y="49827"/>
                  <a:pt x="2040527" y="47811"/>
                </a:cubicBezTo>
                <a:cubicBezTo>
                  <a:pt x="2041575" y="46236"/>
                  <a:pt x="2043178" y="45449"/>
                  <a:pt x="2045337" y="45449"/>
                </a:cubicBezTo>
                <a:close/>
                <a:moveTo>
                  <a:pt x="1641758" y="19731"/>
                </a:moveTo>
                <a:cubicBezTo>
                  <a:pt x="1648673" y="19731"/>
                  <a:pt x="1656417" y="22553"/>
                  <a:pt x="1664989" y="28197"/>
                </a:cubicBezTo>
                <a:cubicBezTo>
                  <a:pt x="1673562" y="33840"/>
                  <a:pt x="1677848" y="39807"/>
                  <a:pt x="1677848" y="46096"/>
                </a:cubicBezTo>
                <a:cubicBezTo>
                  <a:pt x="1677848" y="48167"/>
                  <a:pt x="1677450" y="48970"/>
                  <a:pt x="1676653" y="48506"/>
                </a:cubicBezTo>
                <a:cubicBezTo>
                  <a:pt x="1680914" y="48744"/>
                  <a:pt x="1684121" y="49875"/>
                  <a:pt x="1686275" y="51897"/>
                </a:cubicBezTo>
                <a:cubicBezTo>
                  <a:pt x="1687352" y="52908"/>
                  <a:pt x="1688160" y="54238"/>
                  <a:pt x="1688699" y="55885"/>
                </a:cubicBezTo>
                <a:lnTo>
                  <a:pt x="1689481" y="61593"/>
                </a:lnTo>
                <a:lnTo>
                  <a:pt x="1690803" y="58063"/>
                </a:lnTo>
                <a:cubicBezTo>
                  <a:pt x="1691743" y="57226"/>
                  <a:pt x="1693153" y="56807"/>
                  <a:pt x="1695034" y="56807"/>
                </a:cubicBezTo>
                <a:cubicBezTo>
                  <a:pt x="1698794" y="56807"/>
                  <a:pt x="1703100" y="58598"/>
                  <a:pt x="1707950" y="62179"/>
                </a:cubicBezTo>
                <a:cubicBezTo>
                  <a:pt x="1712799" y="65761"/>
                  <a:pt x="1715224" y="69911"/>
                  <a:pt x="1715224" y="74631"/>
                </a:cubicBezTo>
                <a:cubicBezTo>
                  <a:pt x="1715224" y="79351"/>
                  <a:pt x="1712691" y="83103"/>
                  <a:pt x="1707623" y="85887"/>
                </a:cubicBezTo>
                <a:cubicBezTo>
                  <a:pt x="1699054" y="90459"/>
                  <a:pt x="1693215" y="93960"/>
                  <a:pt x="1690107" y="96388"/>
                </a:cubicBezTo>
                <a:cubicBezTo>
                  <a:pt x="1697038" y="97160"/>
                  <a:pt x="1702010" y="98025"/>
                  <a:pt x="1705023" y="98984"/>
                </a:cubicBezTo>
                <a:cubicBezTo>
                  <a:pt x="1708036" y="99943"/>
                  <a:pt x="1709543" y="101749"/>
                  <a:pt x="1709543" y="104404"/>
                </a:cubicBezTo>
                <a:cubicBezTo>
                  <a:pt x="1709543" y="112090"/>
                  <a:pt x="1703871" y="116308"/>
                  <a:pt x="1692529" y="117058"/>
                </a:cubicBezTo>
                <a:cubicBezTo>
                  <a:pt x="1681186" y="117807"/>
                  <a:pt x="1673795" y="118725"/>
                  <a:pt x="1670357" y="119810"/>
                </a:cubicBezTo>
                <a:cubicBezTo>
                  <a:pt x="1668637" y="120353"/>
                  <a:pt x="1666959" y="121250"/>
                  <a:pt x="1665321" y="122500"/>
                </a:cubicBezTo>
                <a:lnTo>
                  <a:pt x="1660619" y="127221"/>
                </a:lnTo>
                <a:lnTo>
                  <a:pt x="1663878" y="124606"/>
                </a:lnTo>
                <a:cubicBezTo>
                  <a:pt x="1665311" y="123860"/>
                  <a:pt x="1666782" y="123487"/>
                  <a:pt x="1668290" y="123487"/>
                </a:cubicBezTo>
                <a:cubicBezTo>
                  <a:pt x="1671306" y="123487"/>
                  <a:pt x="1674849" y="124984"/>
                  <a:pt x="1678920" y="127978"/>
                </a:cubicBezTo>
                <a:cubicBezTo>
                  <a:pt x="1682990" y="130972"/>
                  <a:pt x="1685025" y="135174"/>
                  <a:pt x="1685025" y="140584"/>
                </a:cubicBezTo>
                <a:cubicBezTo>
                  <a:pt x="1685025" y="143290"/>
                  <a:pt x="1684114" y="147022"/>
                  <a:pt x="1682292" y="151781"/>
                </a:cubicBezTo>
                <a:cubicBezTo>
                  <a:pt x="1680469" y="156540"/>
                  <a:pt x="1679386" y="159268"/>
                  <a:pt x="1679043" y="159963"/>
                </a:cubicBezTo>
                <a:cubicBezTo>
                  <a:pt x="1681495" y="159017"/>
                  <a:pt x="1683973" y="156742"/>
                  <a:pt x="1686478" y="153138"/>
                </a:cubicBezTo>
                <a:cubicBezTo>
                  <a:pt x="1687259" y="148217"/>
                  <a:pt x="1690415" y="145649"/>
                  <a:pt x="1695946" y="145433"/>
                </a:cubicBezTo>
                <a:cubicBezTo>
                  <a:pt x="1700505" y="138244"/>
                  <a:pt x="1706583" y="124242"/>
                  <a:pt x="1714179" y="103425"/>
                </a:cubicBezTo>
                <a:cubicBezTo>
                  <a:pt x="1719876" y="87812"/>
                  <a:pt x="1723437" y="76580"/>
                  <a:pt x="1724861" y="69728"/>
                </a:cubicBezTo>
                <a:lnTo>
                  <a:pt x="1725561" y="64428"/>
                </a:lnTo>
                <a:lnTo>
                  <a:pt x="1721346" y="64994"/>
                </a:lnTo>
                <a:cubicBezTo>
                  <a:pt x="1719180" y="64994"/>
                  <a:pt x="1718096" y="61784"/>
                  <a:pt x="1718096" y="55364"/>
                </a:cubicBezTo>
                <a:cubicBezTo>
                  <a:pt x="1718096" y="46020"/>
                  <a:pt x="1718693" y="39889"/>
                  <a:pt x="1719887" y="36969"/>
                </a:cubicBezTo>
                <a:cubicBezTo>
                  <a:pt x="1721080" y="34050"/>
                  <a:pt x="1723992" y="32590"/>
                  <a:pt x="1728621" y="32590"/>
                </a:cubicBezTo>
                <a:cubicBezTo>
                  <a:pt x="1734101" y="32590"/>
                  <a:pt x="1738820" y="36546"/>
                  <a:pt x="1742778" y="44458"/>
                </a:cubicBezTo>
                <a:cubicBezTo>
                  <a:pt x="1746735" y="52370"/>
                  <a:pt x="1748714" y="59178"/>
                  <a:pt x="1748714" y="64882"/>
                </a:cubicBezTo>
                <a:cubicBezTo>
                  <a:pt x="1748714" y="70586"/>
                  <a:pt x="1748119" y="75219"/>
                  <a:pt x="1746931" y="78782"/>
                </a:cubicBezTo>
                <a:cubicBezTo>
                  <a:pt x="1745742" y="82344"/>
                  <a:pt x="1743601" y="86908"/>
                  <a:pt x="1740508" y="92474"/>
                </a:cubicBezTo>
                <a:cubicBezTo>
                  <a:pt x="1734070" y="103789"/>
                  <a:pt x="1728731" y="115223"/>
                  <a:pt x="1724492" y="126773"/>
                </a:cubicBezTo>
                <a:cubicBezTo>
                  <a:pt x="1732284" y="119048"/>
                  <a:pt x="1739600" y="113081"/>
                  <a:pt x="1746443" y="108871"/>
                </a:cubicBezTo>
                <a:cubicBezTo>
                  <a:pt x="1753284" y="104661"/>
                  <a:pt x="1758807" y="102556"/>
                  <a:pt x="1763009" y="102556"/>
                </a:cubicBezTo>
                <a:cubicBezTo>
                  <a:pt x="1767211" y="102556"/>
                  <a:pt x="1771709" y="104668"/>
                  <a:pt x="1776503" y="108892"/>
                </a:cubicBezTo>
                <a:cubicBezTo>
                  <a:pt x="1781298" y="113117"/>
                  <a:pt x="1783695" y="116930"/>
                  <a:pt x="1783695" y="120332"/>
                </a:cubicBezTo>
                <a:cubicBezTo>
                  <a:pt x="1783695" y="123734"/>
                  <a:pt x="1781646" y="125856"/>
                  <a:pt x="1777549" y="126699"/>
                </a:cubicBezTo>
                <a:cubicBezTo>
                  <a:pt x="1773451" y="127542"/>
                  <a:pt x="1767817" y="129388"/>
                  <a:pt x="1760647" y="132236"/>
                </a:cubicBezTo>
                <a:cubicBezTo>
                  <a:pt x="1753476" y="135084"/>
                  <a:pt x="1747803" y="137668"/>
                  <a:pt x="1743628" y="139989"/>
                </a:cubicBezTo>
                <a:cubicBezTo>
                  <a:pt x="1743628" y="139297"/>
                  <a:pt x="1743837" y="139237"/>
                  <a:pt x="1744254" y="139808"/>
                </a:cubicBezTo>
                <a:cubicBezTo>
                  <a:pt x="1744671" y="140380"/>
                  <a:pt x="1745968" y="140968"/>
                  <a:pt x="1748143" y="141573"/>
                </a:cubicBezTo>
                <a:cubicBezTo>
                  <a:pt x="1750317" y="142178"/>
                  <a:pt x="1751405" y="144028"/>
                  <a:pt x="1751405" y="147123"/>
                </a:cubicBezTo>
                <a:cubicBezTo>
                  <a:pt x="1751405" y="150219"/>
                  <a:pt x="1750753" y="153983"/>
                  <a:pt x="1749448" y="158415"/>
                </a:cubicBezTo>
                <a:cubicBezTo>
                  <a:pt x="1743933" y="178002"/>
                  <a:pt x="1741093" y="190797"/>
                  <a:pt x="1740927" y="196801"/>
                </a:cubicBezTo>
                <a:cubicBezTo>
                  <a:pt x="1747478" y="202291"/>
                  <a:pt x="1757903" y="208685"/>
                  <a:pt x="1772205" y="215984"/>
                </a:cubicBezTo>
                <a:cubicBezTo>
                  <a:pt x="1786507" y="223284"/>
                  <a:pt x="1797423" y="227937"/>
                  <a:pt x="1804952" y="229943"/>
                </a:cubicBezTo>
                <a:cubicBezTo>
                  <a:pt x="1812482" y="231950"/>
                  <a:pt x="1818347" y="234543"/>
                  <a:pt x="1822547" y="237723"/>
                </a:cubicBezTo>
                <a:cubicBezTo>
                  <a:pt x="1826748" y="240903"/>
                  <a:pt x="1828848" y="245301"/>
                  <a:pt x="1828848" y="250917"/>
                </a:cubicBezTo>
                <a:cubicBezTo>
                  <a:pt x="1828848" y="254156"/>
                  <a:pt x="1827503" y="256271"/>
                  <a:pt x="1824812" y="257263"/>
                </a:cubicBezTo>
                <a:cubicBezTo>
                  <a:pt x="1822121" y="258256"/>
                  <a:pt x="1815695" y="258752"/>
                  <a:pt x="1805533" y="258752"/>
                </a:cubicBezTo>
                <a:cubicBezTo>
                  <a:pt x="1795372" y="258752"/>
                  <a:pt x="1786103" y="258088"/>
                  <a:pt x="1777727" y="256761"/>
                </a:cubicBezTo>
                <a:cubicBezTo>
                  <a:pt x="1769352" y="255434"/>
                  <a:pt x="1761578" y="252328"/>
                  <a:pt x="1754408" y="247443"/>
                </a:cubicBezTo>
                <a:cubicBezTo>
                  <a:pt x="1747237" y="242558"/>
                  <a:pt x="1738659" y="233869"/>
                  <a:pt x="1728673" y="221376"/>
                </a:cubicBezTo>
                <a:cubicBezTo>
                  <a:pt x="1727105" y="225090"/>
                  <a:pt x="1722608" y="228062"/>
                  <a:pt x="1715181" y="230291"/>
                </a:cubicBezTo>
                <a:cubicBezTo>
                  <a:pt x="1707755" y="232520"/>
                  <a:pt x="1699462" y="233634"/>
                  <a:pt x="1690302" y="233634"/>
                </a:cubicBezTo>
                <a:cubicBezTo>
                  <a:pt x="1681142" y="233634"/>
                  <a:pt x="1674997" y="232537"/>
                  <a:pt x="1671866" y="230343"/>
                </a:cubicBezTo>
                <a:cubicBezTo>
                  <a:pt x="1670206" y="242834"/>
                  <a:pt x="1667480" y="253681"/>
                  <a:pt x="1663689" y="262885"/>
                </a:cubicBezTo>
                <a:cubicBezTo>
                  <a:pt x="1659898" y="272090"/>
                  <a:pt x="1656227" y="276692"/>
                  <a:pt x="1652674" y="276692"/>
                </a:cubicBezTo>
                <a:cubicBezTo>
                  <a:pt x="1650283" y="276692"/>
                  <a:pt x="1647902" y="274698"/>
                  <a:pt x="1645532" y="270710"/>
                </a:cubicBezTo>
                <a:cubicBezTo>
                  <a:pt x="1643162" y="266722"/>
                  <a:pt x="1640474" y="263759"/>
                  <a:pt x="1637469" y="261819"/>
                </a:cubicBezTo>
                <a:cubicBezTo>
                  <a:pt x="1634464" y="259879"/>
                  <a:pt x="1629115" y="255063"/>
                  <a:pt x="1621422" y="247372"/>
                </a:cubicBezTo>
                <a:cubicBezTo>
                  <a:pt x="1613729" y="239680"/>
                  <a:pt x="1609022" y="234304"/>
                  <a:pt x="1607301" y="231243"/>
                </a:cubicBezTo>
                <a:cubicBezTo>
                  <a:pt x="1602824" y="228335"/>
                  <a:pt x="1600586" y="225224"/>
                  <a:pt x="1600586" y="221909"/>
                </a:cubicBezTo>
                <a:cubicBezTo>
                  <a:pt x="1600586" y="218594"/>
                  <a:pt x="1604493" y="214350"/>
                  <a:pt x="1612307" y="209176"/>
                </a:cubicBezTo>
                <a:cubicBezTo>
                  <a:pt x="1620120" y="204003"/>
                  <a:pt x="1629371" y="199170"/>
                  <a:pt x="1640058" y="194677"/>
                </a:cubicBezTo>
                <a:cubicBezTo>
                  <a:pt x="1635073" y="193699"/>
                  <a:pt x="1632580" y="189322"/>
                  <a:pt x="1632580" y="181547"/>
                </a:cubicBezTo>
                <a:cubicBezTo>
                  <a:pt x="1632580" y="177924"/>
                  <a:pt x="1633387" y="174686"/>
                  <a:pt x="1635000" y="171831"/>
                </a:cubicBezTo>
                <a:cubicBezTo>
                  <a:pt x="1636613" y="168977"/>
                  <a:pt x="1638900" y="167218"/>
                  <a:pt x="1641863" y="166554"/>
                </a:cubicBezTo>
                <a:cubicBezTo>
                  <a:pt x="1648391" y="165443"/>
                  <a:pt x="1652273" y="160693"/>
                  <a:pt x="1653512" y="152305"/>
                </a:cubicBezTo>
                <a:cubicBezTo>
                  <a:pt x="1646447" y="162259"/>
                  <a:pt x="1637718" y="168704"/>
                  <a:pt x="1627323" y="171641"/>
                </a:cubicBezTo>
                <a:cubicBezTo>
                  <a:pt x="1616159" y="187900"/>
                  <a:pt x="1605821" y="202472"/>
                  <a:pt x="1596307" y="215356"/>
                </a:cubicBezTo>
                <a:cubicBezTo>
                  <a:pt x="1586793" y="228240"/>
                  <a:pt x="1580077" y="236750"/>
                  <a:pt x="1576159" y="240885"/>
                </a:cubicBezTo>
                <a:cubicBezTo>
                  <a:pt x="1572241" y="245021"/>
                  <a:pt x="1568655" y="247088"/>
                  <a:pt x="1565401" y="247088"/>
                </a:cubicBezTo>
                <a:cubicBezTo>
                  <a:pt x="1562146" y="247088"/>
                  <a:pt x="1560519" y="244080"/>
                  <a:pt x="1560519" y="238063"/>
                </a:cubicBezTo>
                <a:cubicBezTo>
                  <a:pt x="1560519" y="230180"/>
                  <a:pt x="1562426" y="221703"/>
                  <a:pt x="1566239" y="212634"/>
                </a:cubicBezTo>
                <a:cubicBezTo>
                  <a:pt x="1570052" y="203565"/>
                  <a:pt x="1574530" y="195995"/>
                  <a:pt x="1579672" y="189924"/>
                </a:cubicBezTo>
                <a:cubicBezTo>
                  <a:pt x="1584813" y="183853"/>
                  <a:pt x="1593879" y="175603"/>
                  <a:pt x="1606868" y="165173"/>
                </a:cubicBezTo>
                <a:lnTo>
                  <a:pt x="1622713" y="147290"/>
                </a:lnTo>
                <a:cubicBezTo>
                  <a:pt x="1626532" y="143471"/>
                  <a:pt x="1629690" y="139757"/>
                  <a:pt x="1632188" y="136151"/>
                </a:cubicBezTo>
                <a:cubicBezTo>
                  <a:pt x="1634685" y="132544"/>
                  <a:pt x="1636013" y="130952"/>
                  <a:pt x="1636172" y="131374"/>
                </a:cubicBezTo>
                <a:cubicBezTo>
                  <a:pt x="1625532" y="136860"/>
                  <a:pt x="1617198" y="141505"/>
                  <a:pt x="1611168" y="145309"/>
                </a:cubicBezTo>
                <a:cubicBezTo>
                  <a:pt x="1604320" y="151338"/>
                  <a:pt x="1594160" y="157949"/>
                  <a:pt x="1580688" y="165140"/>
                </a:cubicBezTo>
                <a:cubicBezTo>
                  <a:pt x="1567217" y="172331"/>
                  <a:pt x="1558618" y="175927"/>
                  <a:pt x="1554892" y="175927"/>
                </a:cubicBezTo>
                <a:cubicBezTo>
                  <a:pt x="1551167" y="175927"/>
                  <a:pt x="1547834" y="172705"/>
                  <a:pt x="1544896" y="166262"/>
                </a:cubicBezTo>
                <a:cubicBezTo>
                  <a:pt x="1541957" y="159818"/>
                  <a:pt x="1540488" y="154716"/>
                  <a:pt x="1540488" y="150957"/>
                </a:cubicBezTo>
                <a:cubicBezTo>
                  <a:pt x="1540488" y="147198"/>
                  <a:pt x="1542040" y="145318"/>
                  <a:pt x="1545143" y="145318"/>
                </a:cubicBezTo>
                <a:cubicBezTo>
                  <a:pt x="1548247" y="145318"/>
                  <a:pt x="1551145" y="146515"/>
                  <a:pt x="1553837" y="148909"/>
                </a:cubicBezTo>
                <a:cubicBezTo>
                  <a:pt x="1553634" y="148706"/>
                  <a:pt x="1553913" y="148605"/>
                  <a:pt x="1554673" y="148605"/>
                </a:cubicBezTo>
                <a:cubicBezTo>
                  <a:pt x="1555434" y="148605"/>
                  <a:pt x="1556846" y="147752"/>
                  <a:pt x="1558909" y="146047"/>
                </a:cubicBezTo>
                <a:cubicBezTo>
                  <a:pt x="1560973" y="144342"/>
                  <a:pt x="1566048" y="141392"/>
                  <a:pt x="1574133" y="137196"/>
                </a:cubicBezTo>
                <a:cubicBezTo>
                  <a:pt x="1582218" y="133000"/>
                  <a:pt x="1589908" y="129585"/>
                  <a:pt x="1597205" y="126949"/>
                </a:cubicBezTo>
                <a:cubicBezTo>
                  <a:pt x="1614715" y="120860"/>
                  <a:pt x="1625908" y="113700"/>
                  <a:pt x="1630785" y="105471"/>
                </a:cubicBezTo>
                <a:cubicBezTo>
                  <a:pt x="1619663" y="101432"/>
                  <a:pt x="1611849" y="95712"/>
                  <a:pt x="1607344" y="88311"/>
                </a:cubicBezTo>
                <a:cubicBezTo>
                  <a:pt x="1602839" y="80910"/>
                  <a:pt x="1600586" y="75653"/>
                  <a:pt x="1600586" y="72538"/>
                </a:cubicBezTo>
                <a:cubicBezTo>
                  <a:pt x="1600586" y="69423"/>
                  <a:pt x="1602793" y="67971"/>
                  <a:pt x="1607206" y="68180"/>
                </a:cubicBezTo>
                <a:cubicBezTo>
                  <a:pt x="1611619" y="68390"/>
                  <a:pt x="1614116" y="68487"/>
                  <a:pt x="1614698" y="68471"/>
                </a:cubicBezTo>
                <a:cubicBezTo>
                  <a:pt x="1618685" y="68471"/>
                  <a:pt x="1623010" y="67556"/>
                  <a:pt x="1627673" y="65727"/>
                </a:cubicBezTo>
                <a:cubicBezTo>
                  <a:pt x="1632335" y="63899"/>
                  <a:pt x="1635726" y="61849"/>
                  <a:pt x="1637843" y="59579"/>
                </a:cubicBezTo>
                <a:cubicBezTo>
                  <a:pt x="1638719" y="55185"/>
                  <a:pt x="1639158" y="50935"/>
                  <a:pt x="1639158" y="46830"/>
                </a:cubicBezTo>
                <a:cubicBezTo>
                  <a:pt x="1639158" y="42725"/>
                  <a:pt x="1637311" y="38456"/>
                  <a:pt x="1633619" y="34024"/>
                </a:cubicBezTo>
                <a:cubicBezTo>
                  <a:pt x="1632130" y="32042"/>
                  <a:pt x="1631385" y="29987"/>
                  <a:pt x="1631385" y="27856"/>
                </a:cubicBezTo>
                <a:cubicBezTo>
                  <a:pt x="1631385" y="22440"/>
                  <a:pt x="1634843" y="19731"/>
                  <a:pt x="1641758" y="19731"/>
                </a:cubicBezTo>
                <a:close/>
                <a:moveTo>
                  <a:pt x="2648617" y="12259"/>
                </a:moveTo>
                <a:cubicBezTo>
                  <a:pt x="2658193" y="12259"/>
                  <a:pt x="2666005" y="17502"/>
                  <a:pt x="2672053" y="27989"/>
                </a:cubicBezTo>
                <a:cubicBezTo>
                  <a:pt x="2681296" y="28777"/>
                  <a:pt x="2687285" y="31074"/>
                  <a:pt x="2690020" y="34881"/>
                </a:cubicBezTo>
                <a:cubicBezTo>
                  <a:pt x="2692755" y="38688"/>
                  <a:pt x="2694123" y="42862"/>
                  <a:pt x="2694123" y="47404"/>
                </a:cubicBezTo>
                <a:cubicBezTo>
                  <a:pt x="2694123" y="51946"/>
                  <a:pt x="2693256" y="55456"/>
                  <a:pt x="2691523" y="57936"/>
                </a:cubicBezTo>
                <a:lnTo>
                  <a:pt x="2675582" y="80467"/>
                </a:lnTo>
                <a:cubicBezTo>
                  <a:pt x="2701037" y="80645"/>
                  <a:pt x="2716990" y="81993"/>
                  <a:pt x="2723443" y="84511"/>
                </a:cubicBezTo>
                <a:cubicBezTo>
                  <a:pt x="2729896" y="87029"/>
                  <a:pt x="2734796" y="91794"/>
                  <a:pt x="2738143" y="98808"/>
                </a:cubicBezTo>
                <a:cubicBezTo>
                  <a:pt x="2741489" y="105821"/>
                  <a:pt x="2743162" y="110478"/>
                  <a:pt x="2743162" y="112776"/>
                </a:cubicBezTo>
                <a:cubicBezTo>
                  <a:pt x="2743162" y="117999"/>
                  <a:pt x="2740575" y="120611"/>
                  <a:pt x="2735402" y="120611"/>
                </a:cubicBezTo>
                <a:cubicBezTo>
                  <a:pt x="2730228" y="120611"/>
                  <a:pt x="2723428" y="119634"/>
                  <a:pt x="2715002" y="117682"/>
                </a:cubicBezTo>
                <a:cubicBezTo>
                  <a:pt x="2706575" y="115729"/>
                  <a:pt x="2696094" y="113416"/>
                  <a:pt x="2683560" y="110743"/>
                </a:cubicBezTo>
                <a:cubicBezTo>
                  <a:pt x="2682372" y="122335"/>
                  <a:pt x="2680113" y="132210"/>
                  <a:pt x="2676782" y="140370"/>
                </a:cubicBezTo>
                <a:cubicBezTo>
                  <a:pt x="2681155" y="141561"/>
                  <a:pt x="2684988" y="144144"/>
                  <a:pt x="2688284" y="148121"/>
                </a:cubicBezTo>
                <a:cubicBezTo>
                  <a:pt x="2691580" y="152098"/>
                  <a:pt x="2693227" y="156373"/>
                  <a:pt x="2693227" y="160947"/>
                </a:cubicBezTo>
                <a:cubicBezTo>
                  <a:pt x="2693227" y="165520"/>
                  <a:pt x="2691507" y="169689"/>
                  <a:pt x="2688067" y="173453"/>
                </a:cubicBezTo>
                <a:cubicBezTo>
                  <a:pt x="2684627" y="177217"/>
                  <a:pt x="2682261" y="178600"/>
                  <a:pt x="2680969" y="177603"/>
                </a:cubicBezTo>
                <a:cubicBezTo>
                  <a:pt x="2687887" y="177613"/>
                  <a:pt x="2694201" y="180081"/>
                  <a:pt x="2699912" y="185007"/>
                </a:cubicBezTo>
                <a:cubicBezTo>
                  <a:pt x="2705622" y="189933"/>
                  <a:pt x="2708477" y="195287"/>
                  <a:pt x="2708477" y="201071"/>
                </a:cubicBezTo>
                <a:cubicBezTo>
                  <a:pt x="2708477" y="206854"/>
                  <a:pt x="2706878" y="211343"/>
                  <a:pt x="2703681" y="214537"/>
                </a:cubicBezTo>
                <a:cubicBezTo>
                  <a:pt x="2698353" y="219864"/>
                  <a:pt x="2691756" y="227635"/>
                  <a:pt x="2683888" y="237849"/>
                </a:cubicBezTo>
                <a:cubicBezTo>
                  <a:pt x="2673087" y="251892"/>
                  <a:pt x="2659498" y="264966"/>
                  <a:pt x="2643121" y="277071"/>
                </a:cubicBezTo>
                <a:cubicBezTo>
                  <a:pt x="2626745" y="289175"/>
                  <a:pt x="2615184" y="295228"/>
                  <a:pt x="2608441" y="295228"/>
                </a:cubicBezTo>
                <a:cubicBezTo>
                  <a:pt x="2601697" y="295228"/>
                  <a:pt x="2598325" y="293644"/>
                  <a:pt x="2598325" y="290477"/>
                </a:cubicBezTo>
                <a:cubicBezTo>
                  <a:pt x="2598325" y="287310"/>
                  <a:pt x="2600481" y="283571"/>
                  <a:pt x="2604793" y="279259"/>
                </a:cubicBezTo>
                <a:cubicBezTo>
                  <a:pt x="2619772" y="264886"/>
                  <a:pt x="2633514" y="250959"/>
                  <a:pt x="2646017" y="237480"/>
                </a:cubicBezTo>
                <a:cubicBezTo>
                  <a:pt x="2658520" y="224000"/>
                  <a:pt x="2666804" y="214406"/>
                  <a:pt x="2670867" y="208698"/>
                </a:cubicBezTo>
                <a:cubicBezTo>
                  <a:pt x="2674931" y="202989"/>
                  <a:pt x="2676964" y="199593"/>
                  <a:pt x="2676964" y="198511"/>
                </a:cubicBezTo>
                <a:cubicBezTo>
                  <a:pt x="2676964" y="197428"/>
                  <a:pt x="2677311" y="197076"/>
                  <a:pt x="2678007" y="197453"/>
                </a:cubicBezTo>
                <a:cubicBezTo>
                  <a:pt x="2673254" y="198390"/>
                  <a:pt x="2667862" y="200742"/>
                  <a:pt x="2661833" y="204509"/>
                </a:cubicBezTo>
                <a:cubicBezTo>
                  <a:pt x="2655804" y="208276"/>
                  <a:pt x="2650591" y="212777"/>
                  <a:pt x="2646195" y="218011"/>
                </a:cubicBezTo>
                <a:cubicBezTo>
                  <a:pt x="2641799" y="223245"/>
                  <a:pt x="2637593" y="225862"/>
                  <a:pt x="2633575" y="225862"/>
                </a:cubicBezTo>
                <a:cubicBezTo>
                  <a:pt x="2629557" y="225862"/>
                  <a:pt x="2626664" y="224093"/>
                  <a:pt x="2624898" y="220556"/>
                </a:cubicBezTo>
                <a:cubicBezTo>
                  <a:pt x="2623131" y="217019"/>
                  <a:pt x="2622247" y="212887"/>
                  <a:pt x="2622247" y="208160"/>
                </a:cubicBezTo>
                <a:cubicBezTo>
                  <a:pt x="2622247" y="199593"/>
                  <a:pt x="2625690" y="193276"/>
                  <a:pt x="2632575" y="189207"/>
                </a:cubicBezTo>
                <a:cubicBezTo>
                  <a:pt x="2639460" y="185138"/>
                  <a:pt x="2645689" y="179697"/>
                  <a:pt x="2651263" y="172884"/>
                </a:cubicBezTo>
                <a:cubicBezTo>
                  <a:pt x="2656836" y="166070"/>
                  <a:pt x="2659577" y="162100"/>
                  <a:pt x="2659485" y="160973"/>
                </a:cubicBezTo>
                <a:cubicBezTo>
                  <a:pt x="2645052" y="171622"/>
                  <a:pt x="2636069" y="178271"/>
                  <a:pt x="2632537" y="180920"/>
                </a:cubicBezTo>
                <a:cubicBezTo>
                  <a:pt x="2629004" y="183570"/>
                  <a:pt x="2625818" y="184895"/>
                  <a:pt x="2622978" y="184895"/>
                </a:cubicBezTo>
                <a:cubicBezTo>
                  <a:pt x="2620138" y="184895"/>
                  <a:pt x="2618259" y="181566"/>
                  <a:pt x="2617342" y="174908"/>
                </a:cubicBezTo>
                <a:cubicBezTo>
                  <a:pt x="2616424" y="168250"/>
                  <a:pt x="2615965" y="163371"/>
                  <a:pt x="2615965" y="160270"/>
                </a:cubicBezTo>
                <a:cubicBezTo>
                  <a:pt x="2615965" y="157170"/>
                  <a:pt x="2616847" y="154423"/>
                  <a:pt x="2618609" y="152031"/>
                </a:cubicBezTo>
                <a:cubicBezTo>
                  <a:pt x="2620371" y="149639"/>
                  <a:pt x="2623046" y="147916"/>
                  <a:pt x="2626633" y="146861"/>
                </a:cubicBezTo>
                <a:cubicBezTo>
                  <a:pt x="2632364" y="145280"/>
                  <a:pt x="2639464" y="140450"/>
                  <a:pt x="2647931" y="132369"/>
                </a:cubicBezTo>
                <a:cubicBezTo>
                  <a:pt x="2656399" y="124289"/>
                  <a:pt x="2662887" y="116266"/>
                  <a:pt x="2667396" y="108299"/>
                </a:cubicBezTo>
                <a:cubicBezTo>
                  <a:pt x="2666691" y="108331"/>
                  <a:pt x="2663865" y="108347"/>
                  <a:pt x="2658918" y="108347"/>
                </a:cubicBezTo>
                <a:cubicBezTo>
                  <a:pt x="2642177" y="133465"/>
                  <a:pt x="2626184" y="146023"/>
                  <a:pt x="2610941" y="146023"/>
                </a:cubicBezTo>
                <a:cubicBezTo>
                  <a:pt x="2603404" y="146023"/>
                  <a:pt x="2597166" y="143332"/>
                  <a:pt x="2592229" y="137951"/>
                </a:cubicBezTo>
                <a:lnTo>
                  <a:pt x="2589013" y="146295"/>
                </a:lnTo>
                <a:lnTo>
                  <a:pt x="2590753" y="145614"/>
                </a:lnTo>
                <a:cubicBezTo>
                  <a:pt x="2593883" y="145614"/>
                  <a:pt x="2595448" y="147727"/>
                  <a:pt x="2595448" y="151955"/>
                </a:cubicBezTo>
                <a:cubicBezTo>
                  <a:pt x="2595448" y="156182"/>
                  <a:pt x="2594871" y="160663"/>
                  <a:pt x="2593715" y="165397"/>
                </a:cubicBezTo>
                <a:cubicBezTo>
                  <a:pt x="2592559" y="170131"/>
                  <a:pt x="2591382" y="173594"/>
                  <a:pt x="2590184" y="175786"/>
                </a:cubicBezTo>
                <a:cubicBezTo>
                  <a:pt x="2588985" y="177979"/>
                  <a:pt x="2587954" y="180802"/>
                  <a:pt x="2587090" y="184257"/>
                </a:cubicBezTo>
                <a:cubicBezTo>
                  <a:pt x="2586227" y="187711"/>
                  <a:pt x="2585694" y="190457"/>
                  <a:pt x="2585490" y="192496"/>
                </a:cubicBezTo>
                <a:cubicBezTo>
                  <a:pt x="2583903" y="204970"/>
                  <a:pt x="2580710" y="211208"/>
                  <a:pt x="2575913" y="211208"/>
                </a:cubicBezTo>
                <a:cubicBezTo>
                  <a:pt x="2571115" y="211208"/>
                  <a:pt x="2566475" y="207105"/>
                  <a:pt x="2561992" y="198901"/>
                </a:cubicBezTo>
                <a:cubicBezTo>
                  <a:pt x="2557509" y="190697"/>
                  <a:pt x="2555267" y="182820"/>
                  <a:pt x="2555267" y="175270"/>
                </a:cubicBezTo>
                <a:cubicBezTo>
                  <a:pt x="2555267" y="170415"/>
                  <a:pt x="2556434" y="166060"/>
                  <a:pt x="2558768" y="162204"/>
                </a:cubicBezTo>
                <a:cubicBezTo>
                  <a:pt x="2561101" y="158348"/>
                  <a:pt x="2563245" y="151393"/>
                  <a:pt x="2565197" y="141339"/>
                </a:cubicBezTo>
                <a:cubicBezTo>
                  <a:pt x="2566174" y="136312"/>
                  <a:pt x="2566906" y="131818"/>
                  <a:pt x="2567394" y="127855"/>
                </a:cubicBezTo>
                <a:lnTo>
                  <a:pt x="2567901" y="120725"/>
                </a:lnTo>
                <a:lnTo>
                  <a:pt x="2565059" y="125552"/>
                </a:lnTo>
                <a:cubicBezTo>
                  <a:pt x="2561449" y="131240"/>
                  <a:pt x="2558423" y="139713"/>
                  <a:pt x="2555982" y="150972"/>
                </a:cubicBezTo>
                <a:cubicBezTo>
                  <a:pt x="2555982" y="162027"/>
                  <a:pt x="2554969" y="175344"/>
                  <a:pt x="2552943" y="190924"/>
                </a:cubicBezTo>
                <a:cubicBezTo>
                  <a:pt x="2551978" y="198627"/>
                  <a:pt x="2551495" y="214140"/>
                  <a:pt x="2551495" y="237463"/>
                </a:cubicBezTo>
                <a:cubicBezTo>
                  <a:pt x="2551495" y="246671"/>
                  <a:pt x="2549318" y="251274"/>
                  <a:pt x="2544961" y="251274"/>
                </a:cubicBezTo>
                <a:cubicBezTo>
                  <a:pt x="2540605" y="251274"/>
                  <a:pt x="2535852" y="247493"/>
                  <a:pt x="2530700" y="239930"/>
                </a:cubicBezTo>
                <a:cubicBezTo>
                  <a:pt x="2525548" y="232367"/>
                  <a:pt x="2522973" y="224368"/>
                  <a:pt x="2522973" y="215932"/>
                </a:cubicBezTo>
                <a:cubicBezTo>
                  <a:pt x="2522973" y="213198"/>
                  <a:pt x="2523571" y="205204"/>
                  <a:pt x="2524768" y="191950"/>
                </a:cubicBezTo>
                <a:cubicBezTo>
                  <a:pt x="2525965" y="178696"/>
                  <a:pt x="2526564" y="168456"/>
                  <a:pt x="2526564" y="161230"/>
                </a:cubicBezTo>
                <a:cubicBezTo>
                  <a:pt x="2526564" y="154004"/>
                  <a:pt x="2526926" y="150230"/>
                  <a:pt x="2527650" y="149909"/>
                </a:cubicBezTo>
                <a:cubicBezTo>
                  <a:pt x="2521166" y="159679"/>
                  <a:pt x="2516248" y="164564"/>
                  <a:pt x="2512895" y="164564"/>
                </a:cubicBezTo>
                <a:cubicBezTo>
                  <a:pt x="2509543" y="164564"/>
                  <a:pt x="2507228" y="163159"/>
                  <a:pt x="2505952" y="160349"/>
                </a:cubicBezTo>
                <a:cubicBezTo>
                  <a:pt x="2504675" y="157539"/>
                  <a:pt x="2502958" y="152124"/>
                  <a:pt x="2500799" y="144104"/>
                </a:cubicBezTo>
                <a:cubicBezTo>
                  <a:pt x="2498640" y="136084"/>
                  <a:pt x="2497560" y="130761"/>
                  <a:pt x="2497560" y="128135"/>
                </a:cubicBezTo>
                <a:cubicBezTo>
                  <a:pt x="2497560" y="125510"/>
                  <a:pt x="2498108" y="123512"/>
                  <a:pt x="2499203" y="122142"/>
                </a:cubicBezTo>
                <a:cubicBezTo>
                  <a:pt x="2500298" y="120772"/>
                  <a:pt x="2501973" y="119299"/>
                  <a:pt x="2504228" y="117725"/>
                </a:cubicBezTo>
                <a:cubicBezTo>
                  <a:pt x="2509574" y="114035"/>
                  <a:pt x="2518521" y="101115"/>
                  <a:pt x="2531067" y="78965"/>
                </a:cubicBezTo>
                <a:cubicBezTo>
                  <a:pt x="2543613" y="56815"/>
                  <a:pt x="2549886" y="44265"/>
                  <a:pt x="2549886" y="41315"/>
                </a:cubicBezTo>
                <a:cubicBezTo>
                  <a:pt x="2549886" y="41077"/>
                  <a:pt x="2549238" y="40559"/>
                  <a:pt x="2547943" y="39762"/>
                </a:cubicBezTo>
                <a:cubicBezTo>
                  <a:pt x="2546647" y="38965"/>
                  <a:pt x="2545999" y="37371"/>
                  <a:pt x="2545999" y="34978"/>
                </a:cubicBezTo>
                <a:cubicBezTo>
                  <a:pt x="2545999" y="32586"/>
                  <a:pt x="2546844" y="29895"/>
                  <a:pt x="2548533" y="26906"/>
                </a:cubicBezTo>
                <a:cubicBezTo>
                  <a:pt x="2550222" y="23917"/>
                  <a:pt x="2552347" y="22422"/>
                  <a:pt x="2554908" y="22422"/>
                </a:cubicBezTo>
                <a:cubicBezTo>
                  <a:pt x="2557469" y="22422"/>
                  <a:pt x="2563633" y="24864"/>
                  <a:pt x="2573400" y="29747"/>
                </a:cubicBezTo>
                <a:cubicBezTo>
                  <a:pt x="2583168" y="34630"/>
                  <a:pt x="2588887" y="39575"/>
                  <a:pt x="2590555" y="44582"/>
                </a:cubicBezTo>
                <a:cubicBezTo>
                  <a:pt x="2592223" y="49589"/>
                  <a:pt x="2593058" y="53882"/>
                  <a:pt x="2593058" y="57460"/>
                </a:cubicBezTo>
                <a:cubicBezTo>
                  <a:pt x="2593058" y="65842"/>
                  <a:pt x="2590054" y="72351"/>
                  <a:pt x="2584047" y="76986"/>
                </a:cubicBezTo>
                <a:cubicBezTo>
                  <a:pt x="2578040" y="81622"/>
                  <a:pt x="2573211" y="86328"/>
                  <a:pt x="2569560" y="91104"/>
                </a:cubicBezTo>
                <a:lnTo>
                  <a:pt x="2569291" y="91473"/>
                </a:lnTo>
                <a:lnTo>
                  <a:pt x="2578546" y="88507"/>
                </a:lnTo>
                <a:cubicBezTo>
                  <a:pt x="2582642" y="88507"/>
                  <a:pt x="2586916" y="90697"/>
                  <a:pt x="2591367" y="95079"/>
                </a:cubicBezTo>
                <a:cubicBezTo>
                  <a:pt x="2597454" y="91526"/>
                  <a:pt x="2604942" y="88642"/>
                  <a:pt x="2613833" y="86428"/>
                </a:cubicBezTo>
                <a:lnTo>
                  <a:pt x="2621591" y="85263"/>
                </a:lnTo>
                <a:lnTo>
                  <a:pt x="2618258" y="84513"/>
                </a:lnTo>
                <a:cubicBezTo>
                  <a:pt x="2616957" y="83771"/>
                  <a:pt x="2616004" y="82658"/>
                  <a:pt x="2615396" y="81175"/>
                </a:cubicBezTo>
                <a:cubicBezTo>
                  <a:pt x="2614182" y="78208"/>
                  <a:pt x="2613575" y="73478"/>
                  <a:pt x="2613575" y="66987"/>
                </a:cubicBezTo>
                <a:cubicBezTo>
                  <a:pt x="2613575" y="60496"/>
                  <a:pt x="2614278" y="55490"/>
                  <a:pt x="2615684" y="51971"/>
                </a:cubicBezTo>
                <a:cubicBezTo>
                  <a:pt x="2617091" y="48452"/>
                  <a:pt x="2620022" y="45966"/>
                  <a:pt x="2624476" y="44515"/>
                </a:cubicBezTo>
                <a:cubicBezTo>
                  <a:pt x="2628930" y="43064"/>
                  <a:pt x="2633360" y="39724"/>
                  <a:pt x="2637766" y="34495"/>
                </a:cubicBezTo>
                <a:cubicBezTo>
                  <a:pt x="2642171" y="29266"/>
                  <a:pt x="2644374" y="26109"/>
                  <a:pt x="2644374" y="25025"/>
                </a:cubicBezTo>
                <a:cubicBezTo>
                  <a:pt x="2644374" y="23941"/>
                  <a:pt x="2643526" y="22750"/>
                  <a:pt x="2641831" y="21453"/>
                </a:cubicBezTo>
                <a:cubicBezTo>
                  <a:pt x="2640135" y="20156"/>
                  <a:pt x="2639287" y="18299"/>
                  <a:pt x="2639287" y="15883"/>
                </a:cubicBezTo>
                <a:cubicBezTo>
                  <a:pt x="2639287" y="13467"/>
                  <a:pt x="2642397" y="12259"/>
                  <a:pt x="2648617" y="12259"/>
                </a:cubicBezTo>
                <a:close/>
                <a:moveTo>
                  <a:pt x="103518" y="8968"/>
                </a:moveTo>
                <a:cubicBezTo>
                  <a:pt x="114627" y="8968"/>
                  <a:pt x="123145" y="12206"/>
                  <a:pt x="129071" y="18681"/>
                </a:cubicBezTo>
                <a:cubicBezTo>
                  <a:pt x="134997" y="25157"/>
                  <a:pt x="137960" y="29600"/>
                  <a:pt x="137960" y="32011"/>
                </a:cubicBezTo>
                <a:cubicBezTo>
                  <a:pt x="137960" y="34423"/>
                  <a:pt x="137660" y="36302"/>
                  <a:pt x="137060" y="37650"/>
                </a:cubicBezTo>
                <a:cubicBezTo>
                  <a:pt x="136460" y="38998"/>
                  <a:pt x="135519" y="40185"/>
                  <a:pt x="134236" y="41213"/>
                </a:cubicBezTo>
                <a:cubicBezTo>
                  <a:pt x="132953" y="42240"/>
                  <a:pt x="129221" y="44299"/>
                  <a:pt x="123040" y="47389"/>
                </a:cubicBezTo>
                <a:lnTo>
                  <a:pt x="107740" y="54658"/>
                </a:lnTo>
                <a:lnTo>
                  <a:pt x="128097" y="48863"/>
                </a:lnTo>
                <a:cubicBezTo>
                  <a:pt x="131958" y="47759"/>
                  <a:pt x="135565" y="46315"/>
                  <a:pt x="138918" y="44532"/>
                </a:cubicBezTo>
                <a:cubicBezTo>
                  <a:pt x="142270" y="42749"/>
                  <a:pt x="146209" y="41858"/>
                  <a:pt x="150733" y="41858"/>
                </a:cubicBezTo>
                <a:cubicBezTo>
                  <a:pt x="155258" y="41858"/>
                  <a:pt x="160689" y="43613"/>
                  <a:pt x="167026" y="47123"/>
                </a:cubicBezTo>
                <a:cubicBezTo>
                  <a:pt x="173363" y="50633"/>
                  <a:pt x="176532" y="55186"/>
                  <a:pt x="176532" y="60784"/>
                </a:cubicBezTo>
                <a:cubicBezTo>
                  <a:pt x="176532" y="66382"/>
                  <a:pt x="172527" y="69180"/>
                  <a:pt x="164516" y="69180"/>
                </a:cubicBezTo>
                <a:cubicBezTo>
                  <a:pt x="160087" y="69180"/>
                  <a:pt x="153480" y="70677"/>
                  <a:pt x="144695" y="73669"/>
                </a:cubicBezTo>
                <a:cubicBezTo>
                  <a:pt x="135909" y="76661"/>
                  <a:pt x="129080" y="79415"/>
                  <a:pt x="124206" y="81930"/>
                </a:cubicBezTo>
                <a:cubicBezTo>
                  <a:pt x="129864" y="86333"/>
                  <a:pt x="133272" y="89865"/>
                  <a:pt x="134429" y="92524"/>
                </a:cubicBezTo>
                <a:cubicBezTo>
                  <a:pt x="135586" y="95183"/>
                  <a:pt x="136165" y="100350"/>
                  <a:pt x="136165" y="108026"/>
                </a:cubicBezTo>
                <a:cubicBezTo>
                  <a:pt x="136165" y="115701"/>
                  <a:pt x="135464" y="126099"/>
                  <a:pt x="134062" y="139218"/>
                </a:cubicBezTo>
                <a:cubicBezTo>
                  <a:pt x="132661" y="152337"/>
                  <a:pt x="132060" y="160049"/>
                  <a:pt x="132260" y="162354"/>
                </a:cubicBezTo>
                <a:cubicBezTo>
                  <a:pt x="140877" y="160963"/>
                  <a:pt x="153921" y="160268"/>
                  <a:pt x="171393" y="160268"/>
                </a:cubicBezTo>
                <a:cubicBezTo>
                  <a:pt x="176159" y="160268"/>
                  <a:pt x="179797" y="161010"/>
                  <a:pt x="182309" y="162494"/>
                </a:cubicBezTo>
                <a:cubicBezTo>
                  <a:pt x="184820" y="163979"/>
                  <a:pt x="189244" y="167683"/>
                  <a:pt x="195580" y="173608"/>
                </a:cubicBezTo>
                <a:cubicBezTo>
                  <a:pt x="201915" y="179532"/>
                  <a:pt x="206305" y="184106"/>
                  <a:pt x="208748" y="187328"/>
                </a:cubicBezTo>
                <a:cubicBezTo>
                  <a:pt x="211191" y="190551"/>
                  <a:pt x="212413" y="193361"/>
                  <a:pt x="212413" y="195758"/>
                </a:cubicBezTo>
                <a:cubicBezTo>
                  <a:pt x="212413" y="198155"/>
                  <a:pt x="211917" y="200235"/>
                  <a:pt x="210927" y="201997"/>
                </a:cubicBezTo>
                <a:cubicBezTo>
                  <a:pt x="209936" y="203759"/>
                  <a:pt x="208866" y="206316"/>
                  <a:pt x="207717" y="209667"/>
                </a:cubicBezTo>
                <a:cubicBezTo>
                  <a:pt x="206567" y="213018"/>
                  <a:pt x="205909" y="215114"/>
                  <a:pt x="205740" y="215956"/>
                </a:cubicBezTo>
                <a:cubicBezTo>
                  <a:pt x="203318" y="227662"/>
                  <a:pt x="200524" y="237751"/>
                  <a:pt x="197358" y="246224"/>
                </a:cubicBezTo>
                <a:cubicBezTo>
                  <a:pt x="194193" y="254696"/>
                  <a:pt x="190161" y="262963"/>
                  <a:pt x="185264" y="271025"/>
                </a:cubicBezTo>
                <a:cubicBezTo>
                  <a:pt x="180366" y="279086"/>
                  <a:pt x="176377" y="284437"/>
                  <a:pt x="173296" y="287079"/>
                </a:cubicBezTo>
                <a:cubicBezTo>
                  <a:pt x="170214" y="289721"/>
                  <a:pt x="165847" y="292088"/>
                  <a:pt x="160194" y="294182"/>
                </a:cubicBezTo>
                <a:cubicBezTo>
                  <a:pt x="154541" y="296276"/>
                  <a:pt x="150430" y="297323"/>
                  <a:pt x="147862" y="297323"/>
                </a:cubicBezTo>
                <a:cubicBezTo>
                  <a:pt x="145293" y="297323"/>
                  <a:pt x="143758" y="296925"/>
                  <a:pt x="143256" y="296128"/>
                </a:cubicBezTo>
                <a:cubicBezTo>
                  <a:pt x="134642" y="289898"/>
                  <a:pt x="127346" y="285433"/>
                  <a:pt x="121368" y="282731"/>
                </a:cubicBezTo>
                <a:cubicBezTo>
                  <a:pt x="110379" y="277648"/>
                  <a:pt x="98119" y="269321"/>
                  <a:pt x="84587" y="257752"/>
                </a:cubicBezTo>
                <a:cubicBezTo>
                  <a:pt x="71055" y="246182"/>
                  <a:pt x="64289" y="237127"/>
                  <a:pt x="64289" y="230586"/>
                </a:cubicBezTo>
                <a:cubicBezTo>
                  <a:pt x="64289" y="225478"/>
                  <a:pt x="67730" y="220703"/>
                  <a:pt x="74612" y="216263"/>
                </a:cubicBezTo>
                <a:cubicBezTo>
                  <a:pt x="81494" y="211823"/>
                  <a:pt x="89642" y="209603"/>
                  <a:pt x="99056" y="209603"/>
                </a:cubicBezTo>
                <a:cubicBezTo>
                  <a:pt x="108469" y="209603"/>
                  <a:pt x="116909" y="212293"/>
                  <a:pt x="124373" y="217673"/>
                </a:cubicBezTo>
                <a:cubicBezTo>
                  <a:pt x="131837" y="223053"/>
                  <a:pt x="135570" y="228184"/>
                  <a:pt x="135570" y="233067"/>
                </a:cubicBezTo>
                <a:cubicBezTo>
                  <a:pt x="135570" y="237951"/>
                  <a:pt x="132923" y="241113"/>
                  <a:pt x="127630" y="242554"/>
                </a:cubicBezTo>
                <a:cubicBezTo>
                  <a:pt x="125332" y="243250"/>
                  <a:pt x="122060" y="244851"/>
                  <a:pt x="117815" y="247360"/>
                </a:cubicBezTo>
                <a:cubicBezTo>
                  <a:pt x="113570" y="249868"/>
                  <a:pt x="110119" y="251568"/>
                  <a:pt x="107461" y="252460"/>
                </a:cubicBezTo>
                <a:cubicBezTo>
                  <a:pt x="116250" y="255785"/>
                  <a:pt x="127492" y="257447"/>
                  <a:pt x="141189" y="257447"/>
                </a:cubicBezTo>
                <a:cubicBezTo>
                  <a:pt x="145501" y="257447"/>
                  <a:pt x="148993" y="257196"/>
                  <a:pt x="151664" y="256694"/>
                </a:cubicBezTo>
                <a:cubicBezTo>
                  <a:pt x="154336" y="256193"/>
                  <a:pt x="156343" y="255232"/>
                  <a:pt x="157684" y="253813"/>
                </a:cubicBezTo>
                <a:cubicBezTo>
                  <a:pt x="159026" y="252394"/>
                  <a:pt x="161200" y="247802"/>
                  <a:pt x="164207" y="240037"/>
                </a:cubicBezTo>
                <a:cubicBezTo>
                  <a:pt x="167213" y="232273"/>
                  <a:pt x="169751" y="223665"/>
                  <a:pt x="171819" y="214215"/>
                </a:cubicBezTo>
                <a:cubicBezTo>
                  <a:pt x="173888" y="204765"/>
                  <a:pt x="174922" y="197886"/>
                  <a:pt x="174922" y="193579"/>
                </a:cubicBezTo>
                <a:cubicBezTo>
                  <a:pt x="174922" y="189272"/>
                  <a:pt x="174366" y="186748"/>
                  <a:pt x="173255" y="186007"/>
                </a:cubicBezTo>
                <a:cubicBezTo>
                  <a:pt x="172144" y="185265"/>
                  <a:pt x="169131" y="184895"/>
                  <a:pt x="164216" y="184895"/>
                </a:cubicBezTo>
                <a:cubicBezTo>
                  <a:pt x="148379" y="184895"/>
                  <a:pt x="137586" y="185828"/>
                  <a:pt x="131836" y="187695"/>
                </a:cubicBezTo>
                <a:cubicBezTo>
                  <a:pt x="131468" y="195883"/>
                  <a:pt x="129412" y="201849"/>
                  <a:pt x="125668" y="205593"/>
                </a:cubicBezTo>
                <a:cubicBezTo>
                  <a:pt x="121925" y="209336"/>
                  <a:pt x="118628" y="211208"/>
                  <a:pt x="115777" y="211208"/>
                </a:cubicBezTo>
                <a:cubicBezTo>
                  <a:pt x="111075" y="211208"/>
                  <a:pt x="105534" y="206324"/>
                  <a:pt x="99156" y="196558"/>
                </a:cubicBezTo>
                <a:cubicBezTo>
                  <a:pt x="98501" y="196558"/>
                  <a:pt x="95703" y="198109"/>
                  <a:pt x="90759" y="201211"/>
                </a:cubicBezTo>
                <a:cubicBezTo>
                  <a:pt x="87978" y="202913"/>
                  <a:pt x="82749" y="205095"/>
                  <a:pt x="75072" y="207757"/>
                </a:cubicBezTo>
                <a:cubicBezTo>
                  <a:pt x="67394" y="210419"/>
                  <a:pt x="61716" y="212164"/>
                  <a:pt x="58036" y="212991"/>
                </a:cubicBezTo>
                <a:cubicBezTo>
                  <a:pt x="54356" y="213818"/>
                  <a:pt x="50810" y="216244"/>
                  <a:pt x="47397" y="220268"/>
                </a:cubicBezTo>
                <a:cubicBezTo>
                  <a:pt x="43984" y="224293"/>
                  <a:pt x="42277" y="232615"/>
                  <a:pt x="42277" y="245236"/>
                </a:cubicBezTo>
                <a:cubicBezTo>
                  <a:pt x="42277" y="249376"/>
                  <a:pt x="42675" y="254088"/>
                  <a:pt x="43472" y="259373"/>
                </a:cubicBezTo>
                <a:cubicBezTo>
                  <a:pt x="44269" y="264658"/>
                  <a:pt x="44668" y="267621"/>
                  <a:pt x="44668" y="268262"/>
                </a:cubicBezTo>
                <a:cubicBezTo>
                  <a:pt x="44668" y="274679"/>
                  <a:pt x="42158" y="277887"/>
                  <a:pt x="37138" y="277887"/>
                </a:cubicBezTo>
                <a:cubicBezTo>
                  <a:pt x="34135" y="277887"/>
                  <a:pt x="30877" y="275600"/>
                  <a:pt x="27366" y="271025"/>
                </a:cubicBezTo>
                <a:cubicBezTo>
                  <a:pt x="23854" y="266449"/>
                  <a:pt x="20867" y="262707"/>
                  <a:pt x="18405" y="259797"/>
                </a:cubicBezTo>
                <a:cubicBezTo>
                  <a:pt x="15943" y="256887"/>
                  <a:pt x="14457" y="250690"/>
                  <a:pt x="13947" y="241207"/>
                </a:cubicBezTo>
                <a:cubicBezTo>
                  <a:pt x="13438" y="231723"/>
                  <a:pt x="12580" y="225126"/>
                  <a:pt x="11376" y="221416"/>
                </a:cubicBezTo>
                <a:cubicBezTo>
                  <a:pt x="10171" y="217706"/>
                  <a:pt x="9568" y="214655"/>
                  <a:pt x="9568" y="212262"/>
                </a:cubicBezTo>
                <a:cubicBezTo>
                  <a:pt x="9568" y="209870"/>
                  <a:pt x="10556" y="206886"/>
                  <a:pt x="12530" y="203309"/>
                </a:cubicBezTo>
                <a:cubicBezTo>
                  <a:pt x="14505" y="199732"/>
                  <a:pt x="16917" y="197944"/>
                  <a:pt x="19765" y="197944"/>
                </a:cubicBezTo>
                <a:cubicBezTo>
                  <a:pt x="22613" y="197944"/>
                  <a:pt x="24037" y="199606"/>
                  <a:pt x="24037" y="202930"/>
                </a:cubicBezTo>
                <a:lnTo>
                  <a:pt x="23741" y="205926"/>
                </a:lnTo>
                <a:cubicBezTo>
                  <a:pt x="23741" y="208177"/>
                  <a:pt x="25448" y="209699"/>
                  <a:pt x="28861" y="210493"/>
                </a:cubicBezTo>
                <a:cubicBezTo>
                  <a:pt x="30204" y="206966"/>
                  <a:pt x="33773" y="202622"/>
                  <a:pt x="39567" y="197463"/>
                </a:cubicBezTo>
                <a:lnTo>
                  <a:pt x="41067" y="196303"/>
                </a:lnTo>
                <a:lnTo>
                  <a:pt x="35442" y="199100"/>
                </a:lnTo>
                <a:cubicBezTo>
                  <a:pt x="32788" y="200196"/>
                  <a:pt x="30790" y="200744"/>
                  <a:pt x="29447" y="200744"/>
                </a:cubicBezTo>
                <a:cubicBezTo>
                  <a:pt x="26761" y="200744"/>
                  <a:pt x="25418" y="199701"/>
                  <a:pt x="25418" y="197613"/>
                </a:cubicBezTo>
                <a:cubicBezTo>
                  <a:pt x="25418" y="195525"/>
                  <a:pt x="26829" y="193599"/>
                  <a:pt x="29652" y="191834"/>
                </a:cubicBezTo>
                <a:cubicBezTo>
                  <a:pt x="43933" y="183455"/>
                  <a:pt x="52886" y="176849"/>
                  <a:pt x="56512" y="172017"/>
                </a:cubicBezTo>
                <a:cubicBezTo>
                  <a:pt x="56512" y="151945"/>
                  <a:pt x="57531" y="136148"/>
                  <a:pt x="59570" y="124628"/>
                </a:cubicBezTo>
                <a:cubicBezTo>
                  <a:pt x="60589" y="118867"/>
                  <a:pt x="62121" y="113860"/>
                  <a:pt x="64167" y="109605"/>
                </a:cubicBezTo>
                <a:lnTo>
                  <a:pt x="70765" y="100573"/>
                </a:lnTo>
                <a:lnTo>
                  <a:pt x="68994" y="101430"/>
                </a:lnTo>
                <a:cubicBezTo>
                  <a:pt x="61352" y="105316"/>
                  <a:pt x="47216" y="112905"/>
                  <a:pt x="26585" y="124197"/>
                </a:cubicBezTo>
                <a:cubicBezTo>
                  <a:pt x="22597" y="126588"/>
                  <a:pt x="19138" y="127783"/>
                  <a:pt x="16207" y="127783"/>
                </a:cubicBezTo>
                <a:cubicBezTo>
                  <a:pt x="10263" y="127783"/>
                  <a:pt x="6076" y="123366"/>
                  <a:pt x="3646" y="114534"/>
                </a:cubicBezTo>
                <a:cubicBezTo>
                  <a:pt x="1216" y="105701"/>
                  <a:pt x="0" y="99932"/>
                  <a:pt x="0" y="97227"/>
                </a:cubicBezTo>
                <a:cubicBezTo>
                  <a:pt x="0" y="93928"/>
                  <a:pt x="2010" y="91661"/>
                  <a:pt x="6030" y="90426"/>
                </a:cubicBezTo>
                <a:cubicBezTo>
                  <a:pt x="9703" y="89327"/>
                  <a:pt x="12312" y="88323"/>
                  <a:pt x="13857" y="87414"/>
                </a:cubicBezTo>
                <a:cubicBezTo>
                  <a:pt x="15401" y="86504"/>
                  <a:pt x="17673" y="84764"/>
                  <a:pt x="20672" y="82194"/>
                </a:cubicBezTo>
                <a:cubicBezTo>
                  <a:pt x="23671" y="79624"/>
                  <a:pt x="26427" y="78339"/>
                  <a:pt x="28940" y="78339"/>
                </a:cubicBezTo>
                <a:cubicBezTo>
                  <a:pt x="31453" y="78339"/>
                  <a:pt x="32709" y="79313"/>
                  <a:pt x="32709" y="81263"/>
                </a:cubicBezTo>
                <a:lnTo>
                  <a:pt x="32302" y="83669"/>
                </a:lnTo>
                <a:lnTo>
                  <a:pt x="54303" y="73169"/>
                </a:lnTo>
                <a:cubicBezTo>
                  <a:pt x="61110" y="70108"/>
                  <a:pt x="67174" y="67590"/>
                  <a:pt x="72495" y="65613"/>
                </a:cubicBezTo>
                <a:lnTo>
                  <a:pt x="91001" y="59565"/>
                </a:lnTo>
                <a:lnTo>
                  <a:pt x="88773" y="59882"/>
                </a:lnTo>
                <a:cubicBezTo>
                  <a:pt x="85154" y="60077"/>
                  <a:pt x="80790" y="61227"/>
                  <a:pt x="75684" y="63332"/>
                </a:cubicBezTo>
                <a:cubicBezTo>
                  <a:pt x="70577" y="65437"/>
                  <a:pt x="67102" y="66490"/>
                  <a:pt x="65258" y="66490"/>
                </a:cubicBezTo>
                <a:cubicBezTo>
                  <a:pt x="63415" y="66490"/>
                  <a:pt x="62494" y="65567"/>
                  <a:pt x="62494" y="63723"/>
                </a:cubicBezTo>
                <a:cubicBezTo>
                  <a:pt x="62494" y="61878"/>
                  <a:pt x="64797" y="59771"/>
                  <a:pt x="69404" y="57403"/>
                </a:cubicBezTo>
                <a:cubicBezTo>
                  <a:pt x="84133" y="45058"/>
                  <a:pt x="91497" y="38599"/>
                  <a:pt x="91497" y="38024"/>
                </a:cubicBezTo>
                <a:cubicBezTo>
                  <a:pt x="91497" y="38116"/>
                  <a:pt x="90202" y="36425"/>
                  <a:pt x="87611" y="32952"/>
                </a:cubicBezTo>
                <a:cubicBezTo>
                  <a:pt x="78242" y="24646"/>
                  <a:pt x="73557" y="19260"/>
                  <a:pt x="73557" y="16793"/>
                </a:cubicBezTo>
                <a:cubicBezTo>
                  <a:pt x="73557" y="12948"/>
                  <a:pt x="77843" y="10683"/>
                  <a:pt x="86413" y="9997"/>
                </a:cubicBezTo>
                <a:cubicBezTo>
                  <a:pt x="94984" y="9311"/>
                  <a:pt x="100686" y="8968"/>
                  <a:pt x="103518" y="8968"/>
                </a:cubicBezTo>
                <a:close/>
                <a:moveTo>
                  <a:pt x="426468" y="0"/>
                </a:moveTo>
                <a:cubicBezTo>
                  <a:pt x="430183" y="0"/>
                  <a:pt x="434451" y="1345"/>
                  <a:pt x="439272" y="4034"/>
                </a:cubicBezTo>
                <a:cubicBezTo>
                  <a:pt x="444093" y="6723"/>
                  <a:pt x="448158" y="11591"/>
                  <a:pt x="451466" y="18636"/>
                </a:cubicBezTo>
                <a:cubicBezTo>
                  <a:pt x="454775" y="25681"/>
                  <a:pt x="456429" y="31979"/>
                  <a:pt x="456429" y="37529"/>
                </a:cubicBezTo>
                <a:cubicBezTo>
                  <a:pt x="456429" y="43079"/>
                  <a:pt x="455930" y="48706"/>
                  <a:pt x="454933" y="54412"/>
                </a:cubicBezTo>
                <a:cubicBezTo>
                  <a:pt x="461766" y="49830"/>
                  <a:pt x="470618" y="47539"/>
                  <a:pt x="481489" y="47539"/>
                </a:cubicBezTo>
                <a:cubicBezTo>
                  <a:pt x="495970" y="47539"/>
                  <a:pt x="506577" y="52722"/>
                  <a:pt x="513310" y="63087"/>
                </a:cubicBezTo>
                <a:cubicBezTo>
                  <a:pt x="520042" y="73451"/>
                  <a:pt x="523409" y="81642"/>
                  <a:pt x="523409" y="87659"/>
                </a:cubicBezTo>
                <a:cubicBezTo>
                  <a:pt x="523409" y="95238"/>
                  <a:pt x="520165" y="100257"/>
                  <a:pt x="513679" y="102718"/>
                </a:cubicBezTo>
                <a:cubicBezTo>
                  <a:pt x="510539" y="103975"/>
                  <a:pt x="506026" y="107690"/>
                  <a:pt x="500141" y="113862"/>
                </a:cubicBezTo>
                <a:cubicBezTo>
                  <a:pt x="494257" y="120034"/>
                  <a:pt x="489454" y="125887"/>
                  <a:pt x="485732" y="131421"/>
                </a:cubicBezTo>
                <a:cubicBezTo>
                  <a:pt x="488920" y="136105"/>
                  <a:pt x="490514" y="139995"/>
                  <a:pt x="490514" y="143094"/>
                </a:cubicBezTo>
                <a:cubicBezTo>
                  <a:pt x="490514" y="146193"/>
                  <a:pt x="489525" y="148801"/>
                  <a:pt x="487547" y="150919"/>
                </a:cubicBezTo>
                <a:cubicBezTo>
                  <a:pt x="485569" y="153037"/>
                  <a:pt x="482322" y="154096"/>
                  <a:pt x="477808" y="154096"/>
                </a:cubicBezTo>
                <a:cubicBezTo>
                  <a:pt x="473293" y="154096"/>
                  <a:pt x="468597" y="155052"/>
                  <a:pt x="463720" y="156965"/>
                </a:cubicBezTo>
                <a:cubicBezTo>
                  <a:pt x="458843" y="158878"/>
                  <a:pt x="454016" y="161189"/>
                  <a:pt x="449237" y="163897"/>
                </a:cubicBezTo>
                <a:cubicBezTo>
                  <a:pt x="449047" y="189106"/>
                  <a:pt x="448594" y="210968"/>
                  <a:pt x="447880" y="229481"/>
                </a:cubicBezTo>
                <a:cubicBezTo>
                  <a:pt x="447166" y="247995"/>
                  <a:pt x="445586" y="263668"/>
                  <a:pt x="443141" y="276501"/>
                </a:cubicBezTo>
                <a:cubicBezTo>
                  <a:pt x="440697" y="289335"/>
                  <a:pt x="438927" y="296611"/>
                  <a:pt x="437831" y="298330"/>
                </a:cubicBezTo>
                <a:cubicBezTo>
                  <a:pt x="436736" y="300050"/>
                  <a:pt x="435240" y="300909"/>
                  <a:pt x="433345" y="300909"/>
                </a:cubicBezTo>
                <a:cubicBezTo>
                  <a:pt x="428913" y="300909"/>
                  <a:pt x="425557" y="295967"/>
                  <a:pt x="423277" y="286084"/>
                </a:cubicBezTo>
                <a:cubicBezTo>
                  <a:pt x="420997" y="276200"/>
                  <a:pt x="418156" y="241175"/>
                  <a:pt x="414752" y="181009"/>
                </a:cubicBezTo>
                <a:cubicBezTo>
                  <a:pt x="409637" y="185793"/>
                  <a:pt x="403642" y="188186"/>
                  <a:pt x="396767" y="188186"/>
                </a:cubicBezTo>
                <a:cubicBezTo>
                  <a:pt x="389891" y="188186"/>
                  <a:pt x="384563" y="186490"/>
                  <a:pt x="380781" y="183099"/>
                </a:cubicBezTo>
                <a:cubicBezTo>
                  <a:pt x="380978" y="182464"/>
                  <a:pt x="381076" y="182745"/>
                  <a:pt x="381076" y="183942"/>
                </a:cubicBezTo>
                <a:cubicBezTo>
                  <a:pt x="381076" y="192153"/>
                  <a:pt x="378057" y="196258"/>
                  <a:pt x="372018" y="196258"/>
                </a:cubicBezTo>
                <a:cubicBezTo>
                  <a:pt x="365979" y="196258"/>
                  <a:pt x="358136" y="191276"/>
                  <a:pt x="348489" y="181311"/>
                </a:cubicBezTo>
                <a:cubicBezTo>
                  <a:pt x="338842" y="171346"/>
                  <a:pt x="334018" y="160662"/>
                  <a:pt x="334018" y="149257"/>
                </a:cubicBezTo>
                <a:cubicBezTo>
                  <a:pt x="334018" y="145806"/>
                  <a:pt x="334616" y="141438"/>
                  <a:pt x="335811" y="136153"/>
                </a:cubicBezTo>
                <a:cubicBezTo>
                  <a:pt x="337007" y="130868"/>
                  <a:pt x="337604" y="126122"/>
                  <a:pt x="337604" y="121915"/>
                </a:cubicBezTo>
                <a:cubicBezTo>
                  <a:pt x="337604" y="117709"/>
                  <a:pt x="335711" y="113711"/>
                  <a:pt x="331925" y="109924"/>
                </a:cubicBezTo>
                <a:cubicBezTo>
                  <a:pt x="328139" y="106136"/>
                  <a:pt x="326246" y="102800"/>
                  <a:pt x="326246" y="99918"/>
                </a:cubicBezTo>
                <a:cubicBezTo>
                  <a:pt x="326246" y="97092"/>
                  <a:pt x="327648" y="95679"/>
                  <a:pt x="330451" y="95679"/>
                </a:cubicBezTo>
                <a:cubicBezTo>
                  <a:pt x="333255" y="95679"/>
                  <a:pt x="337496" y="97447"/>
                  <a:pt x="343174" y="100982"/>
                </a:cubicBezTo>
                <a:cubicBezTo>
                  <a:pt x="348853" y="104517"/>
                  <a:pt x="353967" y="108828"/>
                  <a:pt x="358517" y="113914"/>
                </a:cubicBezTo>
                <a:cubicBezTo>
                  <a:pt x="371490" y="102932"/>
                  <a:pt x="390333" y="89383"/>
                  <a:pt x="415047" y="73267"/>
                </a:cubicBezTo>
                <a:cubicBezTo>
                  <a:pt x="409466" y="60614"/>
                  <a:pt x="406675" y="47671"/>
                  <a:pt x="406675" y="34438"/>
                </a:cubicBezTo>
                <a:cubicBezTo>
                  <a:pt x="406675" y="25342"/>
                  <a:pt x="408294" y="18366"/>
                  <a:pt x="411533" y="13511"/>
                </a:cubicBezTo>
                <a:cubicBezTo>
                  <a:pt x="412688" y="4504"/>
                  <a:pt x="417667" y="0"/>
                  <a:pt x="42646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glow rad="38100">
              <a:srgbClr val="5B9BD5">
                <a:alpha val="40000"/>
              </a:srgbClr>
            </a:glo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30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3073400" y="1736725"/>
            <a:ext cx="3000375" cy="490538"/>
          </a:xfrm>
          <a:custGeom>
            <a:avLst/>
            <a:gdLst/>
            <a:ahLst/>
            <a:cxnLst/>
            <a:rect l="l" t="t" r="r" b="b"/>
            <a:pathLst>
              <a:path w="3001342" h="492007">
                <a:moveTo>
                  <a:pt x="2121842" y="336714"/>
                </a:moveTo>
                <a:lnTo>
                  <a:pt x="2171635" y="380590"/>
                </a:lnTo>
                <a:cubicBezTo>
                  <a:pt x="2134496" y="415428"/>
                  <a:pt x="2093906" y="447309"/>
                  <a:pt x="2049865" y="476231"/>
                </a:cubicBezTo>
                <a:cubicBezTo>
                  <a:pt x="2034747" y="456840"/>
                  <a:pt x="2019793" y="439256"/>
                  <a:pt x="2005003" y="423481"/>
                </a:cubicBezTo>
                <a:cubicBezTo>
                  <a:pt x="2047400" y="399488"/>
                  <a:pt x="2086347" y="370566"/>
                  <a:pt x="2121842" y="336714"/>
                </a:cubicBezTo>
                <a:close/>
                <a:moveTo>
                  <a:pt x="2371790" y="331784"/>
                </a:moveTo>
                <a:cubicBezTo>
                  <a:pt x="2408271" y="356762"/>
                  <a:pt x="2449190" y="387163"/>
                  <a:pt x="2494545" y="422988"/>
                </a:cubicBezTo>
                <a:lnTo>
                  <a:pt x="2449190" y="470315"/>
                </a:lnTo>
                <a:cubicBezTo>
                  <a:pt x="2414023" y="440078"/>
                  <a:pt x="2374419" y="408362"/>
                  <a:pt x="2330378" y="375167"/>
                </a:cubicBezTo>
                <a:close/>
                <a:moveTo>
                  <a:pt x="1551449" y="219381"/>
                </a:moveTo>
                <a:lnTo>
                  <a:pt x="1898517" y="219381"/>
                </a:lnTo>
                <a:lnTo>
                  <a:pt x="1898517" y="301711"/>
                </a:lnTo>
                <a:cubicBezTo>
                  <a:pt x="1898517" y="375989"/>
                  <a:pt x="1907390" y="413128"/>
                  <a:pt x="1925138" y="413128"/>
                </a:cubicBezTo>
                <a:cubicBezTo>
                  <a:pt x="1937956" y="413128"/>
                  <a:pt x="1945844" y="386342"/>
                  <a:pt x="1948802" y="332770"/>
                </a:cubicBezTo>
                <a:cubicBezTo>
                  <a:pt x="1963920" y="343944"/>
                  <a:pt x="1978217" y="352325"/>
                  <a:pt x="1991692" y="357913"/>
                </a:cubicBezTo>
                <a:cubicBezTo>
                  <a:pt x="1987913" y="403597"/>
                  <a:pt x="1981011" y="436874"/>
                  <a:pt x="1970987" y="457744"/>
                </a:cubicBezTo>
                <a:cubicBezTo>
                  <a:pt x="1960962" y="478614"/>
                  <a:pt x="1946337" y="489049"/>
                  <a:pt x="1927110" y="489049"/>
                </a:cubicBezTo>
                <a:cubicBezTo>
                  <a:pt x="1895066" y="489049"/>
                  <a:pt x="1871279" y="474629"/>
                  <a:pt x="1855749" y="445789"/>
                </a:cubicBezTo>
                <a:cubicBezTo>
                  <a:pt x="1840220" y="416948"/>
                  <a:pt x="1832456" y="371059"/>
                  <a:pt x="1832456" y="308120"/>
                </a:cubicBezTo>
                <a:lnTo>
                  <a:pt x="1832456" y="277555"/>
                </a:lnTo>
                <a:lnTo>
                  <a:pt x="1551449" y="277555"/>
                </a:lnTo>
                <a:close/>
                <a:moveTo>
                  <a:pt x="137545" y="200155"/>
                </a:moveTo>
                <a:lnTo>
                  <a:pt x="137545" y="230720"/>
                </a:lnTo>
                <a:lnTo>
                  <a:pt x="325868" y="230720"/>
                </a:lnTo>
                <a:lnTo>
                  <a:pt x="325868" y="200155"/>
                </a:lnTo>
                <a:close/>
                <a:moveTo>
                  <a:pt x="77400" y="154799"/>
                </a:moveTo>
                <a:lnTo>
                  <a:pt x="386014" y="154799"/>
                </a:lnTo>
                <a:lnTo>
                  <a:pt x="386014" y="276076"/>
                </a:lnTo>
                <a:lnTo>
                  <a:pt x="265230" y="276076"/>
                </a:lnTo>
                <a:lnTo>
                  <a:pt x="265230" y="303683"/>
                </a:lnTo>
                <a:lnTo>
                  <a:pt x="441229" y="303683"/>
                </a:lnTo>
                <a:lnTo>
                  <a:pt x="441229" y="400310"/>
                </a:lnTo>
                <a:cubicBezTo>
                  <a:pt x="441229" y="412470"/>
                  <a:pt x="439298" y="422823"/>
                  <a:pt x="435436" y="431369"/>
                </a:cubicBezTo>
                <a:cubicBezTo>
                  <a:pt x="431574" y="439914"/>
                  <a:pt x="425782" y="446692"/>
                  <a:pt x="418058" y="451704"/>
                </a:cubicBezTo>
                <a:cubicBezTo>
                  <a:pt x="410335" y="456717"/>
                  <a:pt x="402036" y="459757"/>
                  <a:pt x="393162" y="460825"/>
                </a:cubicBezTo>
                <a:cubicBezTo>
                  <a:pt x="384288" y="461893"/>
                  <a:pt x="360214" y="462427"/>
                  <a:pt x="320938" y="462427"/>
                </a:cubicBezTo>
                <a:cubicBezTo>
                  <a:pt x="317323" y="445994"/>
                  <a:pt x="312229" y="427425"/>
                  <a:pt x="305656" y="406719"/>
                </a:cubicBezTo>
                <a:cubicBezTo>
                  <a:pt x="322582" y="407705"/>
                  <a:pt x="338768" y="408198"/>
                  <a:pt x="354216" y="408198"/>
                </a:cubicBezTo>
                <a:cubicBezTo>
                  <a:pt x="368841" y="408198"/>
                  <a:pt x="376154" y="399488"/>
                  <a:pt x="376154" y="382069"/>
                </a:cubicBezTo>
                <a:lnTo>
                  <a:pt x="376154" y="355940"/>
                </a:lnTo>
                <a:lnTo>
                  <a:pt x="265230" y="355940"/>
                </a:lnTo>
                <a:lnTo>
                  <a:pt x="265230" y="490035"/>
                </a:lnTo>
                <a:lnTo>
                  <a:pt x="198183" y="490035"/>
                </a:lnTo>
                <a:lnTo>
                  <a:pt x="198183" y="355940"/>
                </a:lnTo>
                <a:lnTo>
                  <a:pt x="91697" y="355940"/>
                </a:lnTo>
                <a:lnTo>
                  <a:pt x="91697" y="460948"/>
                </a:lnTo>
                <a:lnTo>
                  <a:pt x="26622" y="460948"/>
                </a:lnTo>
                <a:lnTo>
                  <a:pt x="26622" y="303683"/>
                </a:lnTo>
                <a:lnTo>
                  <a:pt x="198183" y="303683"/>
                </a:lnTo>
                <a:lnTo>
                  <a:pt x="198183" y="276076"/>
                </a:lnTo>
                <a:lnTo>
                  <a:pt x="77400" y="276076"/>
                </a:lnTo>
                <a:close/>
                <a:moveTo>
                  <a:pt x="1604693" y="132615"/>
                </a:moveTo>
                <a:lnTo>
                  <a:pt x="1933026" y="132615"/>
                </a:lnTo>
                <a:lnTo>
                  <a:pt x="1933026" y="188816"/>
                </a:lnTo>
                <a:lnTo>
                  <a:pt x="1604693" y="188816"/>
                </a:lnTo>
                <a:close/>
                <a:moveTo>
                  <a:pt x="697092" y="117825"/>
                </a:moveTo>
                <a:lnTo>
                  <a:pt x="767590" y="117825"/>
                </a:lnTo>
                <a:cubicBezTo>
                  <a:pt x="768083" y="172711"/>
                  <a:pt x="763564" y="220696"/>
                  <a:pt x="754033" y="261779"/>
                </a:cubicBezTo>
                <a:lnTo>
                  <a:pt x="804565" y="261779"/>
                </a:lnTo>
                <a:lnTo>
                  <a:pt x="804565" y="394394"/>
                </a:lnTo>
                <a:cubicBezTo>
                  <a:pt x="804565" y="409184"/>
                  <a:pt x="811138" y="416579"/>
                  <a:pt x="824285" y="416579"/>
                </a:cubicBezTo>
                <a:lnTo>
                  <a:pt x="876049" y="416579"/>
                </a:lnTo>
                <a:cubicBezTo>
                  <a:pt x="885909" y="416579"/>
                  <a:pt x="893714" y="412553"/>
                  <a:pt x="899466" y="404500"/>
                </a:cubicBezTo>
                <a:cubicBezTo>
                  <a:pt x="905218" y="396448"/>
                  <a:pt x="908586" y="371552"/>
                  <a:pt x="909572" y="329812"/>
                </a:cubicBezTo>
                <a:cubicBezTo>
                  <a:pt x="931593" y="339672"/>
                  <a:pt x="955914" y="348217"/>
                  <a:pt x="982535" y="355448"/>
                </a:cubicBezTo>
                <a:cubicBezTo>
                  <a:pt x="980399" y="374674"/>
                  <a:pt x="977605" y="393326"/>
                  <a:pt x="974154" y="411402"/>
                </a:cubicBezTo>
                <a:cubicBezTo>
                  <a:pt x="970704" y="429479"/>
                  <a:pt x="966390" y="442748"/>
                  <a:pt x="961213" y="451212"/>
                </a:cubicBezTo>
                <a:cubicBezTo>
                  <a:pt x="956037" y="459675"/>
                  <a:pt x="947204" y="466453"/>
                  <a:pt x="934715" y="471547"/>
                </a:cubicBezTo>
                <a:cubicBezTo>
                  <a:pt x="922226" y="476642"/>
                  <a:pt x="906614" y="479189"/>
                  <a:pt x="887881" y="479189"/>
                </a:cubicBezTo>
                <a:lnTo>
                  <a:pt x="802100" y="479189"/>
                </a:lnTo>
                <a:cubicBezTo>
                  <a:pt x="756416" y="479189"/>
                  <a:pt x="733574" y="455854"/>
                  <a:pt x="733574" y="409184"/>
                </a:cubicBezTo>
                <a:lnTo>
                  <a:pt x="733574" y="323896"/>
                </a:lnTo>
                <a:cubicBezTo>
                  <a:pt x="702680" y="393901"/>
                  <a:pt x="636290" y="449938"/>
                  <a:pt x="534404" y="492007"/>
                </a:cubicBezTo>
                <a:cubicBezTo>
                  <a:pt x="518629" y="465714"/>
                  <a:pt x="503510" y="443365"/>
                  <a:pt x="489049" y="424960"/>
                </a:cubicBezTo>
                <a:cubicBezTo>
                  <a:pt x="572529" y="395544"/>
                  <a:pt x="628607" y="359556"/>
                  <a:pt x="657283" y="316994"/>
                </a:cubicBezTo>
                <a:cubicBezTo>
                  <a:pt x="685959" y="274432"/>
                  <a:pt x="699229" y="208043"/>
                  <a:pt x="697092" y="117825"/>
                </a:cubicBezTo>
                <a:close/>
                <a:moveTo>
                  <a:pt x="1028877" y="31058"/>
                </a:moveTo>
                <a:lnTo>
                  <a:pt x="1454823" y="31058"/>
                </a:lnTo>
                <a:lnTo>
                  <a:pt x="1454823" y="98105"/>
                </a:lnTo>
                <a:lnTo>
                  <a:pt x="1275620" y="98105"/>
                </a:lnTo>
                <a:cubicBezTo>
                  <a:pt x="1274305" y="126863"/>
                  <a:pt x="1272498" y="157100"/>
                  <a:pt x="1270197" y="188816"/>
                </a:cubicBezTo>
                <a:lnTo>
                  <a:pt x="1479965" y="188816"/>
                </a:lnTo>
                <a:lnTo>
                  <a:pt x="1479965" y="256849"/>
                </a:lnTo>
                <a:lnTo>
                  <a:pt x="1291396" y="256849"/>
                </a:lnTo>
                <a:cubicBezTo>
                  <a:pt x="1327713" y="339836"/>
                  <a:pt x="1392048" y="394887"/>
                  <a:pt x="1484402" y="422002"/>
                </a:cubicBezTo>
                <a:cubicBezTo>
                  <a:pt x="1470927" y="437120"/>
                  <a:pt x="1451865" y="460455"/>
                  <a:pt x="1427215" y="492007"/>
                </a:cubicBezTo>
                <a:cubicBezTo>
                  <a:pt x="1340448" y="455525"/>
                  <a:pt x="1277345" y="391600"/>
                  <a:pt x="1237906" y="300232"/>
                </a:cubicBezTo>
                <a:cubicBezTo>
                  <a:pt x="1208655" y="375332"/>
                  <a:pt x="1146702" y="438435"/>
                  <a:pt x="1052047" y="489542"/>
                </a:cubicBezTo>
                <a:cubicBezTo>
                  <a:pt x="1039230" y="473109"/>
                  <a:pt x="1020660" y="452074"/>
                  <a:pt x="996339" y="426439"/>
                </a:cubicBezTo>
                <a:cubicBezTo>
                  <a:pt x="1101511" y="378783"/>
                  <a:pt x="1162889" y="322253"/>
                  <a:pt x="1180472" y="256849"/>
                </a:cubicBezTo>
                <a:lnTo>
                  <a:pt x="1001762" y="256849"/>
                </a:lnTo>
                <a:lnTo>
                  <a:pt x="1001762" y="188816"/>
                </a:lnTo>
                <a:lnTo>
                  <a:pt x="1195755" y="188816"/>
                </a:lnTo>
                <a:cubicBezTo>
                  <a:pt x="1199863" y="162030"/>
                  <a:pt x="1202493" y="131793"/>
                  <a:pt x="1203643" y="98105"/>
                </a:cubicBezTo>
                <a:lnTo>
                  <a:pt x="1028877" y="98105"/>
                </a:lnTo>
                <a:close/>
                <a:moveTo>
                  <a:pt x="547715" y="23170"/>
                </a:moveTo>
                <a:lnTo>
                  <a:pt x="924855" y="23170"/>
                </a:lnTo>
                <a:lnTo>
                  <a:pt x="924855" y="322910"/>
                </a:lnTo>
                <a:lnTo>
                  <a:pt x="853864" y="322910"/>
                </a:lnTo>
                <a:lnTo>
                  <a:pt x="853864" y="85287"/>
                </a:lnTo>
                <a:lnTo>
                  <a:pt x="618706" y="85287"/>
                </a:lnTo>
                <a:lnTo>
                  <a:pt x="618706" y="326854"/>
                </a:lnTo>
                <a:lnTo>
                  <a:pt x="547715" y="326854"/>
                </a:lnTo>
                <a:close/>
                <a:moveTo>
                  <a:pt x="2463487" y="15775"/>
                </a:moveTo>
                <a:lnTo>
                  <a:pt x="2473346" y="70005"/>
                </a:lnTo>
                <a:cubicBezTo>
                  <a:pt x="2407285" y="76249"/>
                  <a:pt x="2338184" y="81343"/>
                  <a:pt x="2266043" y="85287"/>
                </a:cubicBezTo>
                <a:cubicBezTo>
                  <a:pt x="2231862" y="105993"/>
                  <a:pt x="2195627" y="125713"/>
                  <a:pt x="2157338" y="144446"/>
                </a:cubicBezTo>
                <a:lnTo>
                  <a:pt x="2320272" y="137052"/>
                </a:lnTo>
                <a:cubicBezTo>
                  <a:pt x="2344757" y="123248"/>
                  <a:pt x="2369818" y="108622"/>
                  <a:pt x="2395454" y="93175"/>
                </a:cubicBezTo>
                <a:lnTo>
                  <a:pt x="2441795" y="139516"/>
                </a:lnTo>
                <a:cubicBezTo>
                  <a:pt x="2349770" y="190459"/>
                  <a:pt x="2251828" y="235486"/>
                  <a:pt x="2147971" y="274597"/>
                </a:cubicBezTo>
                <a:cubicBezTo>
                  <a:pt x="2218798" y="271474"/>
                  <a:pt x="2290117" y="267366"/>
                  <a:pt x="2361930" y="262272"/>
                </a:cubicBezTo>
                <a:cubicBezTo>
                  <a:pt x="2349277" y="249783"/>
                  <a:pt x="2337280" y="238444"/>
                  <a:pt x="2325941" y="228255"/>
                </a:cubicBezTo>
                <a:lnTo>
                  <a:pt x="2371790" y="191281"/>
                </a:lnTo>
                <a:cubicBezTo>
                  <a:pt x="2397097" y="213301"/>
                  <a:pt x="2437193" y="251919"/>
                  <a:pt x="2492080" y="307134"/>
                </a:cubicBezTo>
                <a:lnTo>
                  <a:pt x="2445246" y="350025"/>
                </a:lnTo>
                <a:cubicBezTo>
                  <a:pt x="2433578" y="337042"/>
                  <a:pt x="2422322" y="324800"/>
                  <a:pt x="2411476" y="313297"/>
                </a:cubicBezTo>
                <a:lnTo>
                  <a:pt x="2292418" y="317980"/>
                </a:lnTo>
                <a:lnTo>
                  <a:pt x="2292418" y="433833"/>
                </a:lnTo>
                <a:cubicBezTo>
                  <a:pt x="2292418" y="450431"/>
                  <a:pt x="2287570" y="463084"/>
                  <a:pt x="2277875" y="471794"/>
                </a:cubicBezTo>
                <a:cubicBezTo>
                  <a:pt x="2268179" y="480504"/>
                  <a:pt x="2253389" y="485228"/>
                  <a:pt x="2233505" y="485968"/>
                </a:cubicBezTo>
                <a:cubicBezTo>
                  <a:pt x="2213621" y="486707"/>
                  <a:pt x="2187082" y="487077"/>
                  <a:pt x="2153887" y="487077"/>
                </a:cubicBezTo>
                <a:cubicBezTo>
                  <a:pt x="2150929" y="463084"/>
                  <a:pt x="2146656" y="440735"/>
                  <a:pt x="2141069" y="420030"/>
                </a:cubicBezTo>
                <a:cubicBezTo>
                  <a:pt x="2157174" y="421344"/>
                  <a:pt x="2174346" y="422002"/>
                  <a:pt x="2192587" y="422002"/>
                </a:cubicBezTo>
                <a:cubicBezTo>
                  <a:pt x="2205898" y="422002"/>
                  <a:pt x="2214690" y="420523"/>
                  <a:pt x="2218962" y="417565"/>
                </a:cubicBezTo>
                <a:cubicBezTo>
                  <a:pt x="2223235" y="414607"/>
                  <a:pt x="2225371" y="409019"/>
                  <a:pt x="2225371" y="400803"/>
                </a:cubicBezTo>
                <a:lnTo>
                  <a:pt x="2225371" y="321184"/>
                </a:lnTo>
                <a:cubicBezTo>
                  <a:pt x="2151751" y="324964"/>
                  <a:pt x="2095385" y="329155"/>
                  <a:pt x="2056274" y="333756"/>
                </a:cubicBezTo>
                <a:lnTo>
                  <a:pt x="2039020" y="272625"/>
                </a:lnTo>
                <a:cubicBezTo>
                  <a:pt x="2094563" y="251590"/>
                  <a:pt x="2154626" y="224558"/>
                  <a:pt x="2219209" y="191527"/>
                </a:cubicBezTo>
                <a:cubicBezTo>
                  <a:pt x="2153969" y="195471"/>
                  <a:pt x="2103602" y="199990"/>
                  <a:pt x="2068106" y="205085"/>
                </a:cubicBezTo>
                <a:lnTo>
                  <a:pt x="2049865" y="144939"/>
                </a:lnTo>
                <a:cubicBezTo>
                  <a:pt x="2085690" y="131629"/>
                  <a:pt x="2122993" y="113470"/>
                  <a:pt x="2161775" y="90464"/>
                </a:cubicBezTo>
                <a:lnTo>
                  <a:pt x="2036062" y="94161"/>
                </a:lnTo>
                <a:cubicBezTo>
                  <a:pt x="2033761" y="75427"/>
                  <a:pt x="2030146" y="55708"/>
                  <a:pt x="2025216" y="35002"/>
                </a:cubicBezTo>
                <a:cubicBezTo>
                  <a:pt x="2186260" y="35659"/>
                  <a:pt x="2332350" y="29250"/>
                  <a:pt x="2463487" y="15775"/>
                </a:cubicBezTo>
                <a:close/>
                <a:moveTo>
                  <a:pt x="1594340" y="3450"/>
                </a:moveTo>
                <a:lnTo>
                  <a:pt x="1669768" y="3450"/>
                </a:lnTo>
                <a:cubicBezTo>
                  <a:pt x="1664345" y="17254"/>
                  <a:pt x="1658265" y="31058"/>
                  <a:pt x="1651527" y="44862"/>
                </a:cubicBezTo>
                <a:lnTo>
                  <a:pt x="1965564" y="44862"/>
                </a:lnTo>
                <a:lnTo>
                  <a:pt x="1965564" y="103035"/>
                </a:lnTo>
                <a:lnTo>
                  <a:pt x="1619975" y="103035"/>
                </a:lnTo>
                <a:cubicBezTo>
                  <a:pt x="1596805" y="141160"/>
                  <a:pt x="1568868" y="179449"/>
                  <a:pt x="1536167" y="217902"/>
                </a:cubicBezTo>
                <a:cubicBezTo>
                  <a:pt x="1523020" y="188980"/>
                  <a:pt x="1510860" y="164659"/>
                  <a:pt x="1499685" y="144939"/>
                </a:cubicBezTo>
                <a:cubicBezTo>
                  <a:pt x="1543726" y="95640"/>
                  <a:pt x="1575277" y="48477"/>
                  <a:pt x="1594340" y="3450"/>
                </a:cubicBezTo>
                <a:close/>
                <a:moveTo>
                  <a:pt x="93669" y="3450"/>
                </a:moveTo>
                <a:cubicBezTo>
                  <a:pt x="113388" y="20869"/>
                  <a:pt x="132944" y="39603"/>
                  <a:pt x="152335" y="59652"/>
                </a:cubicBezTo>
                <a:lnTo>
                  <a:pt x="132615" y="75427"/>
                </a:lnTo>
                <a:lnTo>
                  <a:pt x="198676" y="75427"/>
                </a:lnTo>
                <a:lnTo>
                  <a:pt x="198676" y="4436"/>
                </a:lnTo>
                <a:lnTo>
                  <a:pt x="263751" y="4436"/>
                </a:lnTo>
                <a:lnTo>
                  <a:pt x="263751" y="75427"/>
                </a:lnTo>
                <a:lnTo>
                  <a:pt x="321185" y="75427"/>
                </a:lnTo>
                <a:lnTo>
                  <a:pt x="306149" y="62610"/>
                </a:lnTo>
                <a:cubicBezTo>
                  <a:pt x="327512" y="43219"/>
                  <a:pt x="347889" y="23499"/>
                  <a:pt x="367280" y="3450"/>
                </a:cubicBezTo>
                <a:lnTo>
                  <a:pt x="414114" y="36974"/>
                </a:lnTo>
                <a:cubicBezTo>
                  <a:pt x="401296" y="49134"/>
                  <a:pt x="387328" y="61952"/>
                  <a:pt x="372210" y="75427"/>
                </a:cubicBezTo>
                <a:lnTo>
                  <a:pt x="463414" y="75427"/>
                </a:lnTo>
                <a:lnTo>
                  <a:pt x="463414" y="184379"/>
                </a:lnTo>
                <a:lnTo>
                  <a:pt x="403268" y="184379"/>
                </a:lnTo>
                <a:lnTo>
                  <a:pt x="403268" y="127685"/>
                </a:lnTo>
                <a:lnTo>
                  <a:pt x="60145" y="127685"/>
                </a:lnTo>
                <a:lnTo>
                  <a:pt x="60145" y="184379"/>
                </a:lnTo>
                <a:lnTo>
                  <a:pt x="0" y="184379"/>
                </a:lnTo>
                <a:lnTo>
                  <a:pt x="0" y="75427"/>
                </a:lnTo>
                <a:lnTo>
                  <a:pt x="88492" y="75427"/>
                </a:lnTo>
                <a:cubicBezTo>
                  <a:pt x="76332" y="61952"/>
                  <a:pt x="64089" y="49134"/>
                  <a:pt x="51764" y="36974"/>
                </a:cubicBezTo>
                <a:close/>
                <a:moveTo>
                  <a:pt x="2840133" y="0"/>
                </a:moveTo>
                <a:cubicBezTo>
                  <a:pt x="2849007" y="17911"/>
                  <a:pt x="2857470" y="36152"/>
                  <a:pt x="2865522" y="54722"/>
                </a:cubicBezTo>
                <a:lnTo>
                  <a:pt x="2989510" y="54722"/>
                </a:lnTo>
                <a:lnTo>
                  <a:pt x="2989510" y="110923"/>
                </a:lnTo>
                <a:lnTo>
                  <a:pt x="2831752" y="110923"/>
                </a:lnTo>
                <a:cubicBezTo>
                  <a:pt x="2810225" y="144446"/>
                  <a:pt x="2785411" y="177477"/>
                  <a:pt x="2757310" y="210015"/>
                </a:cubicBezTo>
                <a:cubicBezTo>
                  <a:pt x="2798557" y="208536"/>
                  <a:pt x="2844077" y="206317"/>
                  <a:pt x="2893870" y="203359"/>
                </a:cubicBezTo>
                <a:cubicBezTo>
                  <a:pt x="2882695" y="186433"/>
                  <a:pt x="2870863" y="169260"/>
                  <a:pt x="2858374" y="151841"/>
                </a:cubicBezTo>
                <a:lnTo>
                  <a:pt x="2907673" y="123741"/>
                </a:lnTo>
                <a:cubicBezTo>
                  <a:pt x="2942511" y="169753"/>
                  <a:pt x="2972420" y="212644"/>
                  <a:pt x="2997398" y="252412"/>
                </a:cubicBezTo>
                <a:lnTo>
                  <a:pt x="2943662" y="284950"/>
                </a:lnTo>
                <a:cubicBezTo>
                  <a:pt x="2938074" y="274925"/>
                  <a:pt x="2932241" y="264819"/>
                  <a:pt x="2926161" y="254630"/>
                </a:cubicBezTo>
                <a:lnTo>
                  <a:pt x="2902250" y="255863"/>
                </a:lnTo>
                <a:lnTo>
                  <a:pt x="2902250" y="397845"/>
                </a:lnTo>
                <a:cubicBezTo>
                  <a:pt x="2902250" y="410663"/>
                  <a:pt x="2906523" y="417072"/>
                  <a:pt x="2915068" y="417072"/>
                </a:cubicBezTo>
                <a:lnTo>
                  <a:pt x="2919505" y="417072"/>
                </a:lnTo>
                <a:cubicBezTo>
                  <a:pt x="2927229" y="417072"/>
                  <a:pt x="2932323" y="413046"/>
                  <a:pt x="2934788" y="404993"/>
                </a:cubicBezTo>
                <a:cubicBezTo>
                  <a:pt x="2937253" y="396941"/>
                  <a:pt x="2939718" y="374346"/>
                  <a:pt x="2942183" y="337207"/>
                </a:cubicBezTo>
                <a:cubicBezTo>
                  <a:pt x="2961903" y="347067"/>
                  <a:pt x="2981622" y="355283"/>
                  <a:pt x="3001342" y="361856"/>
                </a:cubicBezTo>
                <a:cubicBezTo>
                  <a:pt x="2996905" y="412142"/>
                  <a:pt x="2989141" y="444351"/>
                  <a:pt x="2978048" y="458483"/>
                </a:cubicBezTo>
                <a:cubicBezTo>
                  <a:pt x="2966956" y="472616"/>
                  <a:pt x="2949413" y="479682"/>
                  <a:pt x="2925421" y="479682"/>
                </a:cubicBezTo>
                <a:lnTo>
                  <a:pt x="2896335" y="479682"/>
                </a:lnTo>
                <a:cubicBezTo>
                  <a:pt x="2858539" y="479682"/>
                  <a:pt x="2839476" y="458812"/>
                  <a:pt x="2839147" y="417072"/>
                </a:cubicBezTo>
                <a:lnTo>
                  <a:pt x="2839147" y="259807"/>
                </a:lnTo>
                <a:lnTo>
                  <a:pt x="2799215" y="262765"/>
                </a:lnTo>
                <a:cubicBezTo>
                  <a:pt x="2797407" y="334906"/>
                  <a:pt x="2786397" y="387451"/>
                  <a:pt x="2766184" y="420399"/>
                </a:cubicBezTo>
                <a:cubicBezTo>
                  <a:pt x="2745972" y="453348"/>
                  <a:pt x="2721487" y="477053"/>
                  <a:pt x="2692728" y="491514"/>
                </a:cubicBezTo>
                <a:cubicBezTo>
                  <a:pt x="2678925" y="475902"/>
                  <a:pt x="2662656" y="458730"/>
                  <a:pt x="2643922" y="439996"/>
                </a:cubicBezTo>
                <a:cubicBezTo>
                  <a:pt x="2599881" y="444433"/>
                  <a:pt x="2558470" y="449609"/>
                  <a:pt x="2519688" y="455525"/>
                </a:cubicBezTo>
                <a:lnTo>
                  <a:pt x="2514265" y="389957"/>
                </a:lnTo>
                <a:cubicBezTo>
                  <a:pt x="2546802" y="387656"/>
                  <a:pt x="2602839" y="381741"/>
                  <a:pt x="2682376" y="372209"/>
                </a:cubicBezTo>
                <a:cubicBezTo>
                  <a:pt x="2681554" y="384534"/>
                  <a:pt x="2681061" y="397763"/>
                  <a:pt x="2680897" y="411895"/>
                </a:cubicBezTo>
                <a:cubicBezTo>
                  <a:pt x="2716721" y="388067"/>
                  <a:pt x="2735372" y="340411"/>
                  <a:pt x="2736851" y="268927"/>
                </a:cubicBezTo>
                <a:cubicBezTo>
                  <a:pt x="2718446" y="271064"/>
                  <a:pt x="2703739" y="273282"/>
                  <a:pt x="2692728" y="275583"/>
                </a:cubicBezTo>
                <a:lnTo>
                  <a:pt x="2674981" y="215437"/>
                </a:lnTo>
                <a:cubicBezTo>
                  <a:pt x="2700945" y="199004"/>
                  <a:pt x="2729045" y="164166"/>
                  <a:pt x="2759282" y="110923"/>
                </a:cubicBezTo>
                <a:lnTo>
                  <a:pt x="2675967" y="110923"/>
                </a:lnTo>
                <a:lnTo>
                  <a:pt x="2675967" y="54722"/>
                </a:lnTo>
                <a:lnTo>
                  <a:pt x="2785165" y="54722"/>
                </a:lnTo>
                <a:cubicBezTo>
                  <a:pt x="2779742" y="41575"/>
                  <a:pt x="2773579" y="27771"/>
                  <a:pt x="2766677" y="13310"/>
                </a:cubicBezTo>
                <a:close/>
                <a:moveTo>
                  <a:pt x="2594130" y="0"/>
                </a:moveTo>
                <a:lnTo>
                  <a:pt x="2658712" y="25635"/>
                </a:lnTo>
                <a:cubicBezTo>
                  <a:pt x="2634720" y="70662"/>
                  <a:pt x="2608755" y="113059"/>
                  <a:pt x="2580819" y="152827"/>
                </a:cubicBezTo>
                <a:cubicBezTo>
                  <a:pt x="2594458" y="152663"/>
                  <a:pt x="2609987" y="152088"/>
                  <a:pt x="2627407" y="151102"/>
                </a:cubicBezTo>
                <a:lnTo>
                  <a:pt x="2649838" y="113881"/>
                </a:lnTo>
                <a:lnTo>
                  <a:pt x="2701109" y="141489"/>
                </a:lnTo>
                <a:cubicBezTo>
                  <a:pt x="2666928" y="195389"/>
                  <a:pt x="2633898" y="245017"/>
                  <a:pt x="2602018" y="290372"/>
                </a:cubicBezTo>
                <a:lnTo>
                  <a:pt x="2674981" y="281992"/>
                </a:lnTo>
                <a:cubicBezTo>
                  <a:pt x="2672351" y="302369"/>
                  <a:pt x="2671201" y="321102"/>
                  <a:pt x="2671530" y="338193"/>
                </a:cubicBezTo>
                <a:cubicBezTo>
                  <a:pt x="2618286" y="340822"/>
                  <a:pt x="2573424" y="345423"/>
                  <a:pt x="2536943" y="351997"/>
                </a:cubicBezTo>
                <a:lnTo>
                  <a:pt x="2521660" y="297274"/>
                </a:lnTo>
                <a:cubicBezTo>
                  <a:pt x="2540558" y="278376"/>
                  <a:pt x="2563564" y="248632"/>
                  <a:pt x="2590679" y="208043"/>
                </a:cubicBezTo>
                <a:cubicBezTo>
                  <a:pt x="2565043" y="209850"/>
                  <a:pt x="2543844" y="211987"/>
                  <a:pt x="2527083" y="214451"/>
                </a:cubicBezTo>
                <a:lnTo>
                  <a:pt x="2509335" y="158743"/>
                </a:lnTo>
                <a:cubicBezTo>
                  <a:pt x="2540558" y="116017"/>
                  <a:pt x="2568823" y="63103"/>
                  <a:pt x="25941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/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8" name="组合 17"/>
          <p:cNvGrpSpPr>
            <a:grpSpLocks/>
          </p:cNvGrpSpPr>
          <p:nvPr userDrawn="1"/>
        </p:nvGrpSpPr>
        <p:grpSpPr bwMode="auto">
          <a:xfrm>
            <a:off x="1455738" y="1554163"/>
            <a:ext cx="941387" cy="854075"/>
            <a:chOff x="821923" y="1638352"/>
            <a:chExt cx="940553" cy="854586"/>
          </a:xfrm>
        </p:grpSpPr>
        <p:sp>
          <p:nvSpPr>
            <p:cNvPr id="9" name="圆角矩形 18"/>
            <p:cNvSpPr/>
            <p:nvPr userDrawn="1"/>
          </p:nvSpPr>
          <p:spPr>
            <a:xfrm>
              <a:off x="821923" y="1638352"/>
              <a:ext cx="940553" cy="854586"/>
            </a:xfrm>
            <a:prstGeom prst="roundRect">
              <a:avLst>
                <a:gd name="adj" fmla="val 10267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" name="任意多边形 19"/>
            <p:cNvSpPr/>
            <p:nvPr userDrawn="1"/>
          </p:nvSpPr>
          <p:spPr>
            <a:xfrm>
              <a:off x="907572" y="1701890"/>
              <a:ext cx="312460" cy="727510"/>
            </a:xfrm>
            <a:custGeom>
              <a:avLst/>
              <a:gdLst/>
              <a:ahLst/>
              <a:cxnLst/>
              <a:rect l="l" t="t" r="r" b="b"/>
              <a:pathLst>
                <a:path w="417463" h="969540">
                  <a:moveTo>
                    <a:pt x="376387" y="703436"/>
                  </a:moveTo>
                  <a:cubicBezTo>
                    <a:pt x="373261" y="726058"/>
                    <a:pt x="371699" y="742503"/>
                    <a:pt x="371699" y="752772"/>
                  </a:cubicBezTo>
                  <a:lnTo>
                    <a:pt x="371699" y="820638"/>
                  </a:lnTo>
                  <a:cubicBezTo>
                    <a:pt x="372443" y="856059"/>
                    <a:pt x="365001" y="878978"/>
                    <a:pt x="349374" y="889396"/>
                  </a:cubicBezTo>
                  <a:cubicBezTo>
                    <a:pt x="335385" y="901303"/>
                    <a:pt x="302940" y="908521"/>
                    <a:pt x="252041" y="911051"/>
                  </a:cubicBezTo>
                  <a:cubicBezTo>
                    <a:pt x="249511" y="894977"/>
                    <a:pt x="244153" y="878978"/>
                    <a:pt x="235967" y="863054"/>
                  </a:cubicBezTo>
                  <a:cubicBezTo>
                    <a:pt x="249660" y="864244"/>
                    <a:pt x="262310" y="864989"/>
                    <a:pt x="273919" y="865286"/>
                  </a:cubicBezTo>
                  <a:cubicBezTo>
                    <a:pt x="284783" y="865435"/>
                    <a:pt x="292597" y="865137"/>
                    <a:pt x="297359" y="864393"/>
                  </a:cubicBezTo>
                  <a:cubicBezTo>
                    <a:pt x="319683" y="860821"/>
                    <a:pt x="330324" y="848171"/>
                    <a:pt x="329283" y="826442"/>
                  </a:cubicBezTo>
                  <a:lnTo>
                    <a:pt x="329283" y="743173"/>
                  </a:lnTo>
                  <a:lnTo>
                    <a:pt x="209848" y="743173"/>
                  </a:lnTo>
                  <a:lnTo>
                    <a:pt x="209848" y="910604"/>
                  </a:lnTo>
                  <a:cubicBezTo>
                    <a:pt x="209997" y="925041"/>
                    <a:pt x="211262" y="944686"/>
                    <a:pt x="213643" y="969540"/>
                  </a:cubicBezTo>
                  <a:lnTo>
                    <a:pt x="163414" y="969540"/>
                  </a:lnTo>
                  <a:cubicBezTo>
                    <a:pt x="165646" y="946472"/>
                    <a:pt x="166837" y="926827"/>
                    <a:pt x="166986" y="910604"/>
                  </a:cubicBezTo>
                  <a:lnTo>
                    <a:pt x="166986" y="743173"/>
                  </a:lnTo>
                  <a:lnTo>
                    <a:pt x="95995" y="743173"/>
                  </a:lnTo>
                  <a:cubicBezTo>
                    <a:pt x="83642" y="743322"/>
                    <a:pt x="66899" y="744884"/>
                    <a:pt x="45765" y="747861"/>
                  </a:cubicBezTo>
                  <a:lnTo>
                    <a:pt x="45765" y="704329"/>
                  </a:lnTo>
                  <a:cubicBezTo>
                    <a:pt x="65857" y="707008"/>
                    <a:pt x="82600" y="708421"/>
                    <a:pt x="95995" y="708570"/>
                  </a:cubicBezTo>
                  <a:lnTo>
                    <a:pt x="328836" y="708570"/>
                  </a:lnTo>
                  <a:cubicBezTo>
                    <a:pt x="342677" y="708273"/>
                    <a:pt x="358527" y="706561"/>
                    <a:pt x="376387" y="703436"/>
                  </a:cubicBezTo>
                  <a:close/>
                  <a:moveTo>
                    <a:pt x="253380" y="546720"/>
                  </a:moveTo>
                  <a:lnTo>
                    <a:pt x="300931" y="552524"/>
                  </a:lnTo>
                  <a:cubicBezTo>
                    <a:pt x="308372" y="553566"/>
                    <a:pt x="312465" y="555017"/>
                    <a:pt x="313209" y="556877"/>
                  </a:cubicBezTo>
                  <a:cubicBezTo>
                    <a:pt x="313953" y="558738"/>
                    <a:pt x="314325" y="559965"/>
                    <a:pt x="314325" y="560561"/>
                  </a:cubicBezTo>
                  <a:cubicBezTo>
                    <a:pt x="314325" y="563240"/>
                    <a:pt x="312019" y="566067"/>
                    <a:pt x="307405" y="569044"/>
                  </a:cubicBezTo>
                  <a:cubicBezTo>
                    <a:pt x="302494" y="571872"/>
                    <a:pt x="300187" y="580876"/>
                    <a:pt x="300484" y="596056"/>
                  </a:cubicBezTo>
                  <a:lnTo>
                    <a:pt x="300484" y="606549"/>
                  </a:lnTo>
                  <a:lnTo>
                    <a:pt x="369020" y="606549"/>
                  </a:lnTo>
                  <a:cubicBezTo>
                    <a:pt x="384498" y="606400"/>
                    <a:pt x="400646" y="605060"/>
                    <a:pt x="417463" y="602530"/>
                  </a:cubicBezTo>
                  <a:lnTo>
                    <a:pt x="417463" y="645839"/>
                  </a:lnTo>
                  <a:cubicBezTo>
                    <a:pt x="397967" y="643458"/>
                    <a:pt x="381819" y="642119"/>
                    <a:pt x="369020" y="641821"/>
                  </a:cubicBezTo>
                  <a:lnTo>
                    <a:pt x="300484" y="641821"/>
                  </a:lnTo>
                  <a:lnTo>
                    <a:pt x="300484" y="655885"/>
                  </a:lnTo>
                  <a:cubicBezTo>
                    <a:pt x="300633" y="667494"/>
                    <a:pt x="301824" y="681707"/>
                    <a:pt x="304056" y="698524"/>
                  </a:cubicBezTo>
                  <a:lnTo>
                    <a:pt x="255166" y="698524"/>
                  </a:lnTo>
                  <a:cubicBezTo>
                    <a:pt x="257250" y="679772"/>
                    <a:pt x="258366" y="665559"/>
                    <a:pt x="258515" y="655885"/>
                  </a:cubicBezTo>
                  <a:lnTo>
                    <a:pt x="258515" y="641821"/>
                  </a:lnTo>
                  <a:lnTo>
                    <a:pt x="177924" y="641821"/>
                  </a:lnTo>
                  <a:lnTo>
                    <a:pt x="177924" y="655885"/>
                  </a:lnTo>
                  <a:cubicBezTo>
                    <a:pt x="178073" y="670470"/>
                    <a:pt x="179115" y="684683"/>
                    <a:pt x="181050" y="698524"/>
                  </a:cubicBezTo>
                  <a:lnTo>
                    <a:pt x="132606" y="698524"/>
                  </a:lnTo>
                  <a:cubicBezTo>
                    <a:pt x="134988" y="680219"/>
                    <a:pt x="136253" y="666005"/>
                    <a:pt x="136401" y="655885"/>
                  </a:cubicBezTo>
                  <a:lnTo>
                    <a:pt x="136401" y="641821"/>
                  </a:lnTo>
                  <a:lnTo>
                    <a:pt x="58043" y="641821"/>
                  </a:lnTo>
                  <a:cubicBezTo>
                    <a:pt x="47477" y="642119"/>
                    <a:pt x="32891" y="643458"/>
                    <a:pt x="14288" y="645839"/>
                  </a:cubicBezTo>
                  <a:lnTo>
                    <a:pt x="14288" y="602530"/>
                  </a:lnTo>
                  <a:cubicBezTo>
                    <a:pt x="32891" y="605060"/>
                    <a:pt x="47477" y="606400"/>
                    <a:pt x="58043" y="606549"/>
                  </a:cubicBezTo>
                  <a:lnTo>
                    <a:pt x="136401" y="606549"/>
                  </a:lnTo>
                  <a:lnTo>
                    <a:pt x="136401" y="596503"/>
                  </a:lnTo>
                  <a:cubicBezTo>
                    <a:pt x="136253" y="581471"/>
                    <a:pt x="134541" y="565026"/>
                    <a:pt x="131267" y="547166"/>
                  </a:cubicBezTo>
                  <a:lnTo>
                    <a:pt x="180603" y="553194"/>
                  </a:lnTo>
                  <a:cubicBezTo>
                    <a:pt x="187152" y="553938"/>
                    <a:pt x="190798" y="555873"/>
                    <a:pt x="191542" y="558998"/>
                  </a:cubicBezTo>
                  <a:cubicBezTo>
                    <a:pt x="191989" y="562123"/>
                    <a:pt x="189310" y="565770"/>
                    <a:pt x="183506" y="569937"/>
                  </a:cubicBezTo>
                  <a:cubicBezTo>
                    <a:pt x="181273" y="571574"/>
                    <a:pt x="179785" y="574253"/>
                    <a:pt x="179041" y="577974"/>
                  </a:cubicBezTo>
                  <a:cubicBezTo>
                    <a:pt x="178297" y="581099"/>
                    <a:pt x="177924" y="587275"/>
                    <a:pt x="177924" y="596503"/>
                  </a:cubicBezTo>
                  <a:lnTo>
                    <a:pt x="177924" y="606549"/>
                  </a:lnTo>
                  <a:lnTo>
                    <a:pt x="258515" y="606549"/>
                  </a:lnTo>
                  <a:lnTo>
                    <a:pt x="258515" y="596056"/>
                  </a:lnTo>
                  <a:cubicBezTo>
                    <a:pt x="258217" y="582215"/>
                    <a:pt x="256506" y="565770"/>
                    <a:pt x="253380" y="546720"/>
                  </a:cubicBezTo>
                  <a:close/>
                  <a:moveTo>
                    <a:pt x="109389" y="233734"/>
                  </a:moveTo>
                  <a:lnTo>
                    <a:pt x="105594" y="266551"/>
                  </a:lnTo>
                  <a:lnTo>
                    <a:pt x="198016" y="266551"/>
                  </a:lnTo>
                  <a:lnTo>
                    <a:pt x="198016" y="233734"/>
                  </a:lnTo>
                  <a:close/>
                  <a:moveTo>
                    <a:pt x="239763" y="166538"/>
                  </a:moveTo>
                  <a:lnTo>
                    <a:pt x="239763" y="199355"/>
                  </a:lnTo>
                  <a:lnTo>
                    <a:pt x="321916" y="199355"/>
                  </a:lnTo>
                  <a:lnTo>
                    <a:pt x="321916" y="166538"/>
                  </a:lnTo>
                  <a:close/>
                  <a:moveTo>
                    <a:pt x="160958" y="80590"/>
                  </a:moveTo>
                  <a:lnTo>
                    <a:pt x="183059" y="114746"/>
                  </a:lnTo>
                  <a:lnTo>
                    <a:pt x="148680" y="132159"/>
                  </a:lnTo>
                  <a:lnTo>
                    <a:pt x="229493" y="132159"/>
                  </a:lnTo>
                  <a:cubicBezTo>
                    <a:pt x="217289" y="122783"/>
                    <a:pt x="205011" y="115490"/>
                    <a:pt x="192658" y="110281"/>
                  </a:cubicBezTo>
                  <a:cubicBezTo>
                    <a:pt x="203225" y="102840"/>
                    <a:pt x="212825" y="93836"/>
                    <a:pt x="221457" y="83269"/>
                  </a:cubicBezTo>
                  <a:cubicBezTo>
                    <a:pt x="204044" y="81334"/>
                    <a:pt x="191691" y="80441"/>
                    <a:pt x="184398" y="80590"/>
                  </a:cubicBezTo>
                  <a:close/>
                  <a:moveTo>
                    <a:pt x="275705" y="78804"/>
                  </a:moveTo>
                  <a:cubicBezTo>
                    <a:pt x="261715" y="98896"/>
                    <a:pt x="249064" y="116681"/>
                    <a:pt x="237753" y="132159"/>
                  </a:cubicBezTo>
                  <a:lnTo>
                    <a:pt x="318790" y="132159"/>
                  </a:lnTo>
                  <a:lnTo>
                    <a:pt x="320130" y="132159"/>
                  </a:lnTo>
                  <a:cubicBezTo>
                    <a:pt x="307777" y="110579"/>
                    <a:pt x="296466" y="92794"/>
                    <a:pt x="286197" y="78804"/>
                  </a:cubicBezTo>
                  <a:close/>
                  <a:moveTo>
                    <a:pt x="96664" y="0"/>
                  </a:moveTo>
                  <a:lnTo>
                    <a:pt x="136848" y="16966"/>
                  </a:lnTo>
                  <a:cubicBezTo>
                    <a:pt x="145182" y="20836"/>
                    <a:pt x="148977" y="24705"/>
                    <a:pt x="148233" y="28575"/>
                  </a:cubicBezTo>
                  <a:cubicBezTo>
                    <a:pt x="147191" y="32593"/>
                    <a:pt x="141834" y="35421"/>
                    <a:pt x="132160" y="37058"/>
                  </a:cubicBezTo>
                  <a:cubicBezTo>
                    <a:pt x="129927" y="37355"/>
                    <a:pt x="127844" y="39067"/>
                    <a:pt x="125909" y="42192"/>
                  </a:cubicBezTo>
                  <a:lnTo>
                    <a:pt x="122560" y="46211"/>
                  </a:lnTo>
                  <a:lnTo>
                    <a:pt x="184398" y="46211"/>
                  </a:lnTo>
                  <a:cubicBezTo>
                    <a:pt x="191840" y="46360"/>
                    <a:pt x="206425" y="45020"/>
                    <a:pt x="228154" y="42192"/>
                  </a:cubicBezTo>
                  <a:lnTo>
                    <a:pt x="228154" y="75009"/>
                  </a:lnTo>
                  <a:cubicBezTo>
                    <a:pt x="245864" y="51196"/>
                    <a:pt x="258068" y="26863"/>
                    <a:pt x="264766" y="2009"/>
                  </a:cubicBezTo>
                  <a:lnTo>
                    <a:pt x="306958" y="14287"/>
                  </a:lnTo>
                  <a:cubicBezTo>
                    <a:pt x="313656" y="16222"/>
                    <a:pt x="317079" y="18975"/>
                    <a:pt x="317228" y="22547"/>
                  </a:cubicBezTo>
                  <a:cubicBezTo>
                    <a:pt x="317079" y="26119"/>
                    <a:pt x="313656" y="29616"/>
                    <a:pt x="306958" y="33039"/>
                  </a:cubicBezTo>
                  <a:cubicBezTo>
                    <a:pt x="303535" y="34677"/>
                    <a:pt x="300484" y="37579"/>
                    <a:pt x="297806" y="41746"/>
                  </a:cubicBezTo>
                  <a:lnTo>
                    <a:pt x="295796" y="44425"/>
                  </a:lnTo>
                  <a:lnTo>
                    <a:pt x="373708" y="44425"/>
                  </a:lnTo>
                  <a:cubicBezTo>
                    <a:pt x="381447" y="44722"/>
                    <a:pt x="394693" y="43383"/>
                    <a:pt x="413445" y="40406"/>
                  </a:cubicBezTo>
                  <a:lnTo>
                    <a:pt x="413445" y="82822"/>
                  </a:lnTo>
                  <a:cubicBezTo>
                    <a:pt x="393056" y="79846"/>
                    <a:pt x="379810" y="78506"/>
                    <a:pt x="373708" y="78804"/>
                  </a:cubicBezTo>
                  <a:lnTo>
                    <a:pt x="336203" y="78804"/>
                  </a:lnTo>
                  <a:cubicBezTo>
                    <a:pt x="346026" y="91752"/>
                    <a:pt x="353765" y="102542"/>
                    <a:pt x="359420" y="111174"/>
                  </a:cubicBezTo>
                  <a:lnTo>
                    <a:pt x="321469" y="132159"/>
                  </a:lnTo>
                  <a:cubicBezTo>
                    <a:pt x="327422" y="132308"/>
                    <a:pt x="342380" y="131117"/>
                    <a:pt x="366341" y="128587"/>
                  </a:cubicBezTo>
                  <a:cubicBezTo>
                    <a:pt x="363662" y="152102"/>
                    <a:pt x="362397" y="165645"/>
                    <a:pt x="362546" y="169217"/>
                  </a:cubicBezTo>
                  <a:lnTo>
                    <a:pt x="362546" y="199355"/>
                  </a:lnTo>
                  <a:cubicBezTo>
                    <a:pt x="362397" y="207243"/>
                    <a:pt x="363811" y="220042"/>
                    <a:pt x="366787" y="237752"/>
                  </a:cubicBezTo>
                  <a:cubicBezTo>
                    <a:pt x="344463" y="234776"/>
                    <a:pt x="329506" y="233436"/>
                    <a:pt x="321916" y="233734"/>
                  </a:cubicBezTo>
                  <a:lnTo>
                    <a:pt x="239763" y="233734"/>
                  </a:lnTo>
                  <a:lnTo>
                    <a:pt x="239763" y="266551"/>
                  </a:lnTo>
                  <a:lnTo>
                    <a:pt x="342007" y="266551"/>
                  </a:lnTo>
                  <a:cubicBezTo>
                    <a:pt x="350491" y="266700"/>
                    <a:pt x="365746" y="265360"/>
                    <a:pt x="387772" y="262532"/>
                  </a:cubicBezTo>
                  <a:cubicBezTo>
                    <a:pt x="385391" y="323403"/>
                    <a:pt x="378247" y="357559"/>
                    <a:pt x="366341" y="365001"/>
                  </a:cubicBezTo>
                  <a:cubicBezTo>
                    <a:pt x="356965" y="376311"/>
                    <a:pt x="326753" y="383455"/>
                    <a:pt x="275705" y="386432"/>
                  </a:cubicBezTo>
                  <a:cubicBezTo>
                    <a:pt x="274216" y="372293"/>
                    <a:pt x="269528" y="356592"/>
                    <a:pt x="261640" y="339328"/>
                  </a:cubicBezTo>
                  <a:cubicBezTo>
                    <a:pt x="287685" y="341560"/>
                    <a:pt x="303833" y="342602"/>
                    <a:pt x="310084" y="342453"/>
                  </a:cubicBezTo>
                  <a:cubicBezTo>
                    <a:pt x="323032" y="342602"/>
                    <a:pt x="330622" y="340518"/>
                    <a:pt x="332855" y="336202"/>
                  </a:cubicBezTo>
                  <a:cubicBezTo>
                    <a:pt x="336873" y="331886"/>
                    <a:pt x="339031" y="320129"/>
                    <a:pt x="339329" y="300930"/>
                  </a:cubicBezTo>
                  <a:lnTo>
                    <a:pt x="239763" y="300930"/>
                  </a:lnTo>
                  <a:lnTo>
                    <a:pt x="239763" y="389111"/>
                  </a:lnTo>
                  <a:cubicBezTo>
                    <a:pt x="239614" y="397147"/>
                    <a:pt x="240656" y="410095"/>
                    <a:pt x="242888" y="427955"/>
                  </a:cubicBezTo>
                  <a:lnTo>
                    <a:pt x="194891" y="427955"/>
                  </a:lnTo>
                  <a:cubicBezTo>
                    <a:pt x="197123" y="411435"/>
                    <a:pt x="198165" y="398487"/>
                    <a:pt x="198016" y="389111"/>
                  </a:cubicBezTo>
                  <a:lnTo>
                    <a:pt x="198016" y="321022"/>
                  </a:lnTo>
                  <a:cubicBezTo>
                    <a:pt x="151582" y="358229"/>
                    <a:pt x="99939" y="386581"/>
                    <a:pt x="43086" y="406077"/>
                  </a:cubicBezTo>
                  <a:cubicBezTo>
                    <a:pt x="34752" y="394171"/>
                    <a:pt x="20390" y="380479"/>
                    <a:pt x="0" y="365001"/>
                  </a:cubicBezTo>
                  <a:cubicBezTo>
                    <a:pt x="53727" y="359494"/>
                    <a:pt x="107380" y="338137"/>
                    <a:pt x="160958" y="300930"/>
                  </a:cubicBezTo>
                  <a:lnTo>
                    <a:pt x="104701" y="300930"/>
                  </a:lnTo>
                  <a:cubicBezTo>
                    <a:pt x="94134" y="301079"/>
                    <a:pt x="78805" y="302269"/>
                    <a:pt x="58713" y="304502"/>
                  </a:cubicBezTo>
                  <a:cubicBezTo>
                    <a:pt x="61690" y="287535"/>
                    <a:pt x="63476" y="275034"/>
                    <a:pt x="64071" y="266997"/>
                  </a:cubicBezTo>
                  <a:lnTo>
                    <a:pt x="67643" y="231502"/>
                  </a:lnTo>
                  <a:cubicBezTo>
                    <a:pt x="68089" y="227632"/>
                    <a:pt x="68313" y="223391"/>
                    <a:pt x="68313" y="218777"/>
                  </a:cubicBezTo>
                  <a:cubicBezTo>
                    <a:pt x="68313" y="213568"/>
                    <a:pt x="68015" y="206871"/>
                    <a:pt x="67420" y="198685"/>
                  </a:cubicBezTo>
                  <a:cubicBezTo>
                    <a:pt x="67271" y="196899"/>
                    <a:pt x="67196" y="195634"/>
                    <a:pt x="67196" y="194890"/>
                  </a:cubicBezTo>
                  <a:cubicBezTo>
                    <a:pt x="89818" y="197718"/>
                    <a:pt x="106040" y="199206"/>
                    <a:pt x="115863" y="199355"/>
                  </a:cubicBezTo>
                  <a:lnTo>
                    <a:pt x="198016" y="199355"/>
                  </a:lnTo>
                  <a:lnTo>
                    <a:pt x="198016" y="166538"/>
                  </a:lnTo>
                  <a:lnTo>
                    <a:pt x="104255" y="166538"/>
                  </a:lnTo>
                  <a:cubicBezTo>
                    <a:pt x="96069" y="166389"/>
                    <a:pt x="81186" y="167729"/>
                    <a:pt x="59606" y="170557"/>
                  </a:cubicBezTo>
                  <a:lnTo>
                    <a:pt x="59606" y="128587"/>
                  </a:lnTo>
                  <a:cubicBezTo>
                    <a:pt x="80591" y="131117"/>
                    <a:pt x="95474" y="132308"/>
                    <a:pt x="104255" y="132159"/>
                  </a:cubicBezTo>
                  <a:lnTo>
                    <a:pt x="145108" y="132159"/>
                  </a:lnTo>
                  <a:cubicBezTo>
                    <a:pt x="132904" y="109984"/>
                    <a:pt x="122337" y="92794"/>
                    <a:pt x="113407" y="80590"/>
                  </a:cubicBezTo>
                  <a:lnTo>
                    <a:pt x="98004" y="80590"/>
                  </a:lnTo>
                  <a:cubicBezTo>
                    <a:pt x="95474" y="83567"/>
                    <a:pt x="91083" y="88701"/>
                    <a:pt x="84832" y="95994"/>
                  </a:cubicBezTo>
                  <a:cubicBezTo>
                    <a:pt x="67420" y="116532"/>
                    <a:pt x="53058" y="133052"/>
                    <a:pt x="41747" y="145553"/>
                  </a:cubicBezTo>
                  <a:cubicBezTo>
                    <a:pt x="30436" y="133052"/>
                    <a:pt x="16669" y="123304"/>
                    <a:pt x="447" y="116309"/>
                  </a:cubicBezTo>
                  <a:cubicBezTo>
                    <a:pt x="40779" y="89371"/>
                    <a:pt x="72852" y="50601"/>
                    <a:pt x="96664" y="0"/>
                  </a:cubicBezTo>
                  <a:close/>
                </a:path>
              </a:pathLst>
            </a:custGeom>
            <a:solidFill>
              <a:srgbClr val="002060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kern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1" name="任意多边形 25">
            <a:extLst>
              <a:ext uri="{FF2B5EF4-FFF2-40B4-BE49-F238E27FC236}"/>
            </a:extLst>
          </p:cNvPr>
          <p:cNvSpPr/>
          <p:nvPr userDrawn="1"/>
        </p:nvSpPr>
        <p:spPr>
          <a:xfrm>
            <a:off x="1914525" y="1617663"/>
            <a:ext cx="425450" cy="727075"/>
          </a:xfrm>
          <a:custGeom>
            <a:avLst/>
            <a:gdLst/>
            <a:ahLst/>
            <a:cxnLst/>
            <a:rect l="l" t="t" r="r" b="b"/>
            <a:pathLst>
              <a:path w="567333" h="1001911">
                <a:moveTo>
                  <a:pt x="263723" y="0"/>
                </a:moveTo>
                <a:cubicBezTo>
                  <a:pt x="378420" y="0"/>
                  <a:pt x="456208" y="22408"/>
                  <a:pt x="497086" y="67224"/>
                </a:cubicBezTo>
                <a:cubicBezTo>
                  <a:pt x="537964" y="112040"/>
                  <a:pt x="558403" y="174306"/>
                  <a:pt x="558403" y="254022"/>
                </a:cubicBezTo>
                <a:cubicBezTo>
                  <a:pt x="558403" y="307960"/>
                  <a:pt x="551061" y="346926"/>
                  <a:pt x="536377" y="370922"/>
                </a:cubicBezTo>
                <a:cubicBezTo>
                  <a:pt x="521692" y="394917"/>
                  <a:pt x="495895" y="416831"/>
                  <a:pt x="458986" y="436662"/>
                </a:cubicBezTo>
                <a:cubicBezTo>
                  <a:pt x="495498" y="448971"/>
                  <a:pt x="522684" y="469124"/>
                  <a:pt x="540544" y="497119"/>
                </a:cubicBezTo>
                <a:cubicBezTo>
                  <a:pt x="558403" y="525114"/>
                  <a:pt x="567333" y="590733"/>
                  <a:pt x="567333" y="693976"/>
                </a:cubicBezTo>
                <a:cubicBezTo>
                  <a:pt x="567333" y="770611"/>
                  <a:pt x="558602" y="830072"/>
                  <a:pt x="541139" y="872361"/>
                </a:cubicBezTo>
                <a:cubicBezTo>
                  <a:pt x="523677" y="914650"/>
                  <a:pt x="493514" y="946814"/>
                  <a:pt x="450652" y="968853"/>
                </a:cubicBezTo>
                <a:cubicBezTo>
                  <a:pt x="407789" y="990892"/>
                  <a:pt x="352822" y="1001911"/>
                  <a:pt x="285750" y="1001911"/>
                </a:cubicBezTo>
                <a:cubicBezTo>
                  <a:pt x="209550" y="1001911"/>
                  <a:pt x="149721" y="989112"/>
                  <a:pt x="106263" y="963513"/>
                </a:cubicBezTo>
                <a:cubicBezTo>
                  <a:pt x="62805" y="937915"/>
                  <a:pt x="34230" y="906562"/>
                  <a:pt x="20538" y="869454"/>
                </a:cubicBezTo>
                <a:cubicBezTo>
                  <a:pt x="6846" y="832346"/>
                  <a:pt x="0" y="767953"/>
                  <a:pt x="0" y="676275"/>
                </a:cubicBezTo>
                <a:lnTo>
                  <a:pt x="0" y="600075"/>
                </a:lnTo>
                <a:lnTo>
                  <a:pt x="240506" y="600075"/>
                </a:lnTo>
                <a:lnTo>
                  <a:pt x="240506" y="756642"/>
                </a:lnTo>
                <a:cubicBezTo>
                  <a:pt x="240506" y="798314"/>
                  <a:pt x="242987" y="824806"/>
                  <a:pt x="247948" y="836117"/>
                </a:cubicBezTo>
                <a:cubicBezTo>
                  <a:pt x="252909" y="847428"/>
                  <a:pt x="263922" y="853083"/>
                  <a:pt x="280987" y="853083"/>
                </a:cubicBezTo>
                <a:cubicBezTo>
                  <a:pt x="299641" y="853083"/>
                  <a:pt x="311944" y="845939"/>
                  <a:pt x="317897" y="831652"/>
                </a:cubicBezTo>
                <a:cubicBezTo>
                  <a:pt x="323850" y="817364"/>
                  <a:pt x="326827" y="780058"/>
                  <a:pt x="326827" y="719733"/>
                </a:cubicBezTo>
                <a:lnTo>
                  <a:pt x="326827" y="653058"/>
                </a:lnTo>
                <a:cubicBezTo>
                  <a:pt x="326827" y="616149"/>
                  <a:pt x="322659" y="589161"/>
                  <a:pt x="314325" y="572096"/>
                </a:cubicBezTo>
                <a:cubicBezTo>
                  <a:pt x="305991" y="555030"/>
                  <a:pt x="293687" y="543818"/>
                  <a:pt x="277416" y="538460"/>
                </a:cubicBezTo>
                <a:cubicBezTo>
                  <a:pt x="261144" y="533103"/>
                  <a:pt x="229592" y="530027"/>
                  <a:pt x="182761" y="529233"/>
                </a:cubicBezTo>
                <a:lnTo>
                  <a:pt x="182761" y="389335"/>
                </a:lnTo>
                <a:cubicBezTo>
                  <a:pt x="239911" y="389335"/>
                  <a:pt x="275233" y="387152"/>
                  <a:pt x="288727" y="382786"/>
                </a:cubicBezTo>
                <a:cubicBezTo>
                  <a:pt x="302220" y="378421"/>
                  <a:pt x="311944" y="368896"/>
                  <a:pt x="317897" y="354211"/>
                </a:cubicBezTo>
                <a:cubicBezTo>
                  <a:pt x="323850" y="339527"/>
                  <a:pt x="326827" y="316508"/>
                  <a:pt x="326827" y="285155"/>
                </a:cubicBezTo>
                <a:lnTo>
                  <a:pt x="326827" y="231577"/>
                </a:lnTo>
                <a:cubicBezTo>
                  <a:pt x="326827" y="197843"/>
                  <a:pt x="323354" y="175617"/>
                  <a:pt x="316409" y="164902"/>
                </a:cubicBezTo>
                <a:cubicBezTo>
                  <a:pt x="309463" y="154186"/>
                  <a:pt x="298648" y="148828"/>
                  <a:pt x="283964" y="148828"/>
                </a:cubicBezTo>
                <a:cubicBezTo>
                  <a:pt x="267295" y="148828"/>
                  <a:pt x="255885" y="154484"/>
                  <a:pt x="249734" y="165795"/>
                </a:cubicBezTo>
                <a:cubicBezTo>
                  <a:pt x="243582" y="177106"/>
                  <a:pt x="240506" y="201216"/>
                  <a:pt x="240506" y="238125"/>
                </a:cubicBezTo>
                <a:lnTo>
                  <a:pt x="240506" y="317302"/>
                </a:lnTo>
                <a:lnTo>
                  <a:pt x="0" y="317302"/>
                </a:lnTo>
                <a:lnTo>
                  <a:pt x="0" y="235149"/>
                </a:lnTo>
                <a:cubicBezTo>
                  <a:pt x="0" y="143074"/>
                  <a:pt x="21034" y="80864"/>
                  <a:pt x="63103" y="48518"/>
                </a:cubicBezTo>
                <a:cubicBezTo>
                  <a:pt x="105172" y="16173"/>
                  <a:pt x="172045" y="0"/>
                  <a:pt x="263723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rgbClr val="FF0066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易误辨析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 userDrawn="1"/>
        </p:nvSpPr>
        <p:spPr>
          <a:xfrm>
            <a:off x="658813" y="161925"/>
            <a:ext cx="1335087" cy="361950"/>
          </a:xfrm>
          <a:custGeom>
            <a:avLst/>
            <a:gdLst/>
            <a:ahLst/>
            <a:cxnLst/>
            <a:rect l="l" t="t" r="r" b="b"/>
            <a:pathLst>
              <a:path w="1334887" h="363513">
                <a:moveTo>
                  <a:pt x="87664" y="303813"/>
                </a:moveTo>
                <a:lnTo>
                  <a:pt x="86507" y="304877"/>
                </a:lnTo>
                <a:lnTo>
                  <a:pt x="86287" y="305064"/>
                </a:lnTo>
                <a:lnTo>
                  <a:pt x="87948" y="305941"/>
                </a:lnTo>
                <a:close/>
                <a:moveTo>
                  <a:pt x="531219" y="239334"/>
                </a:moveTo>
                <a:lnTo>
                  <a:pt x="541521" y="239334"/>
                </a:lnTo>
                <a:cubicBezTo>
                  <a:pt x="547799" y="239334"/>
                  <a:pt x="555225" y="240396"/>
                  <a:pt x="563798" y="242520"/>
                </a:cubicBezTo>
                <a:cubicBezTo>
                  <a:pt x="587750" y="255016"/>
                  <a:pt x="601269" y="269976"/>
                  <a:pt x="604354" y="287401"/>
                </a:cubicBezTo>
                <a:cubicBezTo>
                  <a:pt x="604354" y="298253"/>
                  <a:pt x="599664" y="303679"/>
                  <a:pt x="590285" y="303679"/>
                </a:cubicBezTo>
                <a:cubicBezTo>
                  <a:pt x="585076" y="302362"/>
                  <a:pt x="581278" y="299904"/>
                  <a:pt x="578890" y="296308"/>
                </a:cubicBezTo>
                <a:cubicBezTo>
                  <a:pt x="577263" y="294680"/>
                  <a:pt x="576449" y="292153"/>
                  <a:pt x="576449" y="288727"/>
                </a:cubicBezTo>
                <a:cubicBezTo>
                  <a:pt x="575999" y="287828"/>
                  <a:pt x="575379" y="286983"/>
                  <a:pt x="574588" y="286192"/>
                </a:cubicBezTo>
                <a:cubicBezTo>
                  <a:pt x="565860" y="272596"/>
                  <a:pt x="555621" y="261279"/>
                  <a:pt x="543869" y="252241"/>
                </a:cubicBezTo>
                <a:cubicBezTo>
                  <a:pt x="540784" y="250163"/>
                  <a:pt x="538629" y="248830"/>
                  <a:pt x="537405" y="248241"/>
                </a:cubicBezTo>
                <a:lnTo>
                  <a:pt x="535219" y="248241"/>
                </a:lnTo>
                <a:close/>
                <a:moveTo>
                  <a:pt x="146852" y="208825"/>
                </a:moveTo>
                <a:cubicBezTo>
                  <a:pt x="146945" y="208825"/>
                  <a:pt x="146635" y="211669"/>
                  <a:pt x="145922" y="217359"/>
                </a:cubicBezTo>
                <a:cubicBezTo>
                  <a:pt x="128930" y="250334"/>
                  <a:pt x="112451" y="275286"/>
                  <a:pt x="96483" y="292215"/>
                </a:cubicBezTo>
                <a:cubicBezTo>
                  <a:pt x="96483" y="292060"/>
                  <a:pt x="97041" y="292269"/>
                  <a:pt x="98157" y="292843"/>
                </a:cubicBezTo>
                <a:cubicBezTo>
                  <a:pt x="99072" y="293757"/>
                  <a:pt x="101033" y="295719"/>
                  <a:pt x="104040" y="298726"/>
                </a:cubicBezTo>
                <a:cubicBezTo>
                  <a:pt x="112179" y="307764"/>
                  <a:pt x="119357" y="312283"/>
                  <a:pt x="125574" y="312283"/>
                </a:cubicBezTo>
                <a:cubicBezTo>
                  <a:pt x="127760" y="312283"/>
                  <a:pt x="131279" y="311315"/>
                  <a:pt x="136131" y="309377"/>
                </a:cubicBezTo>
                <a:cubicBezTo>
                  <a:pt x="136379" y="309377"/>
                  <a:pt x="136504" y="309377"/>
                  <a:pt x="136504" y="309377"/>
                </a:cubicBezTo>
                <a:cubicBezTo>
                  <a:pt x="156595" y="291114"/>
                  <a:pt x="174362" y="263170"/>
                  <a:pt x="189803" y="225545"/>
                </a:cubicBezTo>
                <a:cubicBezTo>
                  <a:pt x="191678" y="217933"/>
                  <a:pt x="177361" y="212359"/>
                  <a:pt x="146852" y="208825"/>
                </a:cubicBezTo>
                <a:close/>
                <a:moveTo>
                  <a:pt x="1121555" y="163241"/>
                </a:moveTo>
                <a:lnTo>
                  <a:pt x="1116955" y="171398"/>
                </a:lnTo>
                <a:lnTo>
                  <a:pt x="1121555" y="168176"/>
                </a:lnTo>
                <a:close/>
                <a:moveTo>
                  <a:pt x="105064" y="154103"/>
                </a:moveTo>
                <a:lnTo>
                  <a:pt x="94248" y="156161"/>
                </a:lnTo>
                <a:lnTo>
                  <a:pt x="96483" y="166432"/>
                </a:lnTo>
                <a:cubicBezTo>
                  <a:pt x="96483" y="172214"/>
                  <a:pt x="94328" y="178330"/>
                  <a:pt x="90018" y="184780"/>
                </a:cubicBezTo>
                <a:lnTo>
                  <a:pt x="89417" y="185575"/>
                </a:lnTo>
                <a:lnTo>
                  <a:pt x="96186" y="185407"/>
                </a:lnTo>
                <a:cubicBezTo>
                  <a:pt x="101159" y="185361"/>
                  <a:pt x="108280" y="185338"/>
                  <a:pt x="117551" y="185338"/>
                </a:cubicBezTo>
                <a:lnTo>
                  <a:pt x="121410" y="185410"/>
                </a:lnTo>
                <a:lnTo>
                  <a:pt x="113580" y="179233"/>
                </a:lnTo>
                <a:cubicBezTo>
                  <a:pt x="109003" y="173699"/>
                  <a:pt x="106164" y="165688"/>
                  <a:pt x="105064" y="155200"/>
                </a:cubicBezTo>
                <a:close/>
                <a:moveTo>
                  <a:pt x="422319" y="129899"/>
                </a:moveTo>
                <a:cubicBezTo>
                  <a:pt x="432768" y="129899"/>
                  <a:pt x="437992" y="132349"/>
                  <a:pt x="437992" y="137248"/>
                </a:cubicBezTo>
                <a:cubicBezTo>
                  <a:pt x="437992" y="140581"/>
                  <a:pt x="436930" y="145449"/>
                  <a:pt x="434806" y="151851"/>
                </a:cubicBezTo>
                <a:cubicBezTo>
                  <a:pt x="434016" y="154208"/>
                  <a:pt x="433620" y="155781"/>
                  <a:pt x="433620" y="156572"/>
                </a:cubicBezTo>
                <a:cubicBezTo>
                  <a:pt x="429667" y="174400"/>
                  <a:pt x="426721" y="200639"/>
                  <a:pt x="424784" y="235288"/>
                </a:cubicBezTo>
                <a:cubicBezTo>
                  <a:pt x="424063" y="249985"/>
                  <a:pt x="423351" y="261259"/>
                  <a:pt x="422647" y="269110"/>
                </a:cubicBezTo>
                <a:lnTo>
                  <a:pt x="422517" y="270354"/>
                </a:lnTo>
                <a:lnTo>
                  <a:pt x="425570" y="263669"/>
                </a:lnTo>
                <a:cubicBezTo>
                  <a:pt x="426910" y="260968"/>
                  <a:pt x="428562" y="257818"/>
                  <a:pt x="430527" y="254217"/>
                </a:cubicBezTo>
                <a:cubicBezTo>
                  <a:pt x="433085" y="248869"/>
                  <a:pt x="435271" y="244590"/>
                  <a:pt x="437085" y="241381"/>
                </a:cubicBezTo>
                <a:lnTo>
                  <a:pt x="440781" y="235897"/>
                </a:lnTo>
                <a:lnTo>
                  <a:pt x="438672" y="234730"/>
                </a:lnTo>
                <a:cubicBezTo>
                  <a:pt x="437056" y="233288"/>
                  <a:pt x="435798" y="231498"/>
                  <a:pt x="434899" y="229358"/>
                </a:cubicBezTo>
                <a:cubicBezTo>
                  <a:pt x="437597" y="224816"/>
                  <a:pt x="445085" y="220870"/>
                  <a:pt x="457363" y="217522"/>
                </a:cubicBezTo>
                <a:cubicBezTo>
                  <a:pt x="476091" y="214561"/>
                  <a:pt x="492927" y="211414"/>
                  <a:pt x="507872" y="208081"/>
                </a:cubicBezTo>
                <a:cubicBezTo>
                  <a:pt x="507872" y="208530"/>
                  <a:pt x="507872" y="208127"/>
                  <a:pt x="507872" y="206871"/>
                </a:cubicBezTo>
                <a:cubicBezTo>
                  <a:pt x="511763" y="191601"/>
                  <a:pt x="513522" y="183012"/>
                  <a:pt x="513150" y="181105"/>
                </a:cubicBezTo>
                <a:cubicBezTo>
                  <a:pt x="508189" y="182067"/>
                  <a:pt x="501314" y="183524"/>
                  <a:pt x="492524" y="185477"/>
                </a:cubicBezTo>
                <a:cubicBezTo>
                  <a:pt x="489377" y="185477"/>
                  <a:pt x="485578" y="184369"/>
                  <a:pt x="481129" y="182152"/>
                </a:cubicBezTo>
                <a:cubicBezTo>
                  <a:pt x="479749" y="181454"/>
                  <a:pt x="477827" y="181105"/>
                  <a:pt x="475362" y="181105"/>
                </a:cubicBezTo>
                <a:cubicBezTo>
                  <a:pt x="470758" y="174393"/>
                  <a:pt x="471641" y="169967"/>
                  <a:pt x="478013" y="167827"/>
                </a:cubicBezTo>
                <a:cubicBezTo>
                  <a:pt x="491702" y="167827"/>
                  <a:pt x="509740" y="164913"/>
                  <a:pt x="532126" y="159084"/>
                </a:cubicBezTo>
                <a:cubicBezTo>
                  <a:pt x="534947" y="159084"/>
                  <a:pt x="539653" y="158138"/>
                  <a:pt x="546241" y="156246"/>
                </a:cubicBezTo>
                <a:cubicBezTo>
                  <a:pt x="554272" y="154247"/>
                  <a:pt x="560481" y="153247"/>
                  <a:pt x="564868" y="153247"/>
                </a:cubicBezTo>
                <a:cubicBezTo>
                  <a:pt x="576588" y="153247"/>
                  <a:pt x="582448" y="157006"/>
                  <a:pt x="582448" y="164525"/>
                </a:cubicBezTo>
                <a:cubicBezTo>
                  <a:pt x="580449" y="168587"/>
                  <a:pt x="574240" y="171199"/>
                  <a:pt x="563822" y="172362"/>
                </a:cubicBezTo>
                <a:cubicBezTo>
                  <a:pt x="553357" y="172362"/>
                  <a:pt x="543521" y="173509"/>
                  <a:pt x="534312" y="175803"/>
                </a:cubicBezTo>
                <a:cubicBezTo>
                  <a:pt x="534312" y="184361"/>
                  <a:pt x="532847" y="193857"/>
                  <a:pt x="529917" y="204290"/>
                </a:cubicBezTo>
                <a:cubicBezTo>
                  <a:pt x="550954" y="200414"/>
                  <a:pt x="571286" y="198476"/>
                  <a:pt x="590913" y="198476"/>
                </a:cubicBezTo>
                <a:cubicBezTo>
                  <a:pt x="605424" y="199701"/>
                  <a:pt x="613307" y="204096"/>
                  <a:pt x="614563" y="211662"/>
                </a:cubicBezTo>
                <a:cubicBezTo>
                  <a:pt x="614563" y="217553"/>
                  <a:pt x="610881" y="220498"/>
                  <a:pt x="603517" y="220498"/>
                </a:cubicBezTo>
                <a:cubicBezTo>
                  <a:pt x="583487" y="215646"/>
                  <a:pt x="557962" y="216010"/>
                  <a:pt x="526940" y="221591"/>
                </a:cubicBezTo>
                <a:cubicBezTo>
                  <a:pt x="525886" y="223700"/>
                  <a:pt x="524847" y="228854"/>
                  <a:pt x="523824" y="237055"/>
                </a:cubicBezTo>
                <a:cubicBezTo>
                  <a:pt x="523033" y="237862"/>
                  <a:pt x="522638" y="238311"/>
                  <a:pt x="522638" y="238404"/>
                </a:cubicBezTo>
                <a:cubicBezTo>
                  <a:pt x="511336" y="285626"/>
                  <a:pt x="492911" y="310307"/>
                  <a:pt x="467362" y="312446"/>
                </a:cubicBezTo>
                <a:cubicBezTo>
                  <a:pt x="459471" y="312446"/>
                  <a:pt x="454487" y="308989"/>
                  <a:pt x="452410" y="302075"/>
                </a:cubicBezTo>
                <a:cubicBezTo>
                  <a:pt x="454363" y="302075"/>
                  <a:pt x="455340" y="302098"/>
                  <a:pt x="455340" y="302145"/>
                </a:cubicBezTo>
                <a:cubicBezTo>
                  <a:pt x="455340" y="302470"/>
                  <a:pt x="454852" y="302145"/>
                  <a:pt x="453875" y="301168"/>
                </a:cubicBezTo>
                <a:lnTo>
                  <a:pt x="453875" y="296308"/>
                </a:lnTo>
                <a:cubicBezTo>
                  <a:pt x="457441" y="294540"/>
                  <a:pt x="461161" y="292680"/>
                  <a:pt x="465037" y="290727"/>
                </a:cubicBezTo>
                <a:cubicBezTo>
                  <a:pt x="468448" y="289874"/>
                  <a:pt x="470424" y="289184"/>
                  <a:pt x="470967" y="288657"/>
                </a:cubicBezTo>
                <a:cubicBezTo>
                  <a:pt x="481168" y="280285"/>
                  <a:pt x="491105" y="262116"/>
                  <a:pt x="500779" y="234149"/>
                </a:cubicBezTo>
                <a:cubicBezTo>
                  <a:pt x="501756" y="232195"/>
                  <a:pt x="502655" y="230126"/>
                  <a:pt x="503477" y="227940"/>
                </a:cubicBezTo>
                <a:lnTo>
                  <a:pt x="504267" y="225111"/>
                </a:lnTo>
                <a:lnTo>
                  <a:pt x="487384" y="230568"/>
                </a:lnTo>
                <a:cubicBezTo>
                  <a:pt x="484098" y="231637"/>
                  <a:pt x="481966" y="232172"/>
                  <a:pt x="480989" y="232172"/>
                </a:cubicBezTo>
                <a:lnTo>
                  <a:pt x="449666" y="237196"/>
                </a:lnTo>
                <a:lnTo>
                  <a:pt x="449666" y="240846"/>
                </a:lnTo>
                <a:cubicBezTo>
                  <a:pt x="449666" y="241714"/>
                  <a:pt x="449280" y="243009"/>
                  <a:pt x="448509" y="244729"/>
                </a:cubicBezTo>
                <a:lnTo>
                  <a:pt x="446831" y="247843"/>
                </a:lnTo>
                <a:lnTo>
                  <a:pt x="447468" y="247790"/>
                </a:lnTo>
                <a:cubicBezTo>
                  <a:pt x="447957" y="248087"/>
                  <a:pt x="448201" y="248741"/>
                  <a:pt x="448201" y="249752"/>
                </a:cubicBezTo>
                <a:cubicBezTo>
                  <a:pt x="447116" y="257364"/>
                  <a:pt x="439558" y="276689"/>
                  <a:pt x="425528" y="307726"/>
                </a:cubicBezTo>
                <a:cubicBezTo>
                  <a:pt x="425528" y="307726"/>
                  <a:pt x="425063" y="308191"/>
                  <a:pt x="424133" y="309121"/>
                </a:cubicBezTo>
                <a:cubicBezTo>
                  <a:pt x="420598" y="318144"/>
                  <a:pt x="414536" y="322136"/>
                  <a:pt x="405947" y="321097"/>
                </a:cubicBezTo>
                <a:cubicBezTo>
                  <a:pt x="393142" y="319888"/>
                  <a:pt x="387716" y="312392"/>
                  <a:pt x="389669" y="298610"/>
                </a:cubicBezTo>
                <a:cubicBezTo>
                  <a:pt x="397452" y="258922"/>
                  <a:pt x="402800" y="211972"/>
                  <a:pt x="405715" y="157758"/>
                </a:cubicBezTo>
                <a:cubicBezTo>
                  <a:pt x="407761" y="158611"/>
                  <a:pt x="406420" y="160448"/>
                  <a:pt x="401692" y="163269"/>
                </a:cubicBezTo>
                <a:cubicBezTo>
                  <a:pt x="396855" y="165207"/>
                  <a:pt x="393483" y="166657"/>
                  <a:pt x="391576" y="167618"/>
                </a:cubicBezTo>
                <a:cubicBezTo>
                  <a:pt x="388445" y="168657"/>
                  <a:pt x="383569" y="170594"/>
                  <a:pt x="376949" y="173431"/>
                </a:cubicBezTo>
                <a:cubicBezTo>
                  <a:pt x="360067" y="182377"/>
                  <a:pt x="346494" y="187369"/>
                  <a:pt x="336231" y="188407"/>
                </a:cubicBezTo>
                <a:cubicBezTo>
                  <a:pt x="319612" y="188407"/>
                  <a:pt x="310674" y="182679"/>
                  <a:pt x="309419" y="171222"/>
                </a:cubicBezTo>
                <a:cubicBezTo>
                  <a:pt x="309419" y="166044"/>
                  <a:pt x="314705" y="163455"/>
                  <a:pt x="325278" y="163455"/>
                </a:cubicBezTo>
                <a:cubicBezTo>
                  <a:pt x="338998" y="161626"/>
                  <a:pt x="359183" y="154998"/>
                  <a:pt x="385832" y="143573"/>
                </a:cubicBezTo>
                <a:cubicBezTo>
                  <a:pt x="401971" y="137527"/>
                  <a:pt x="414133" y="132969"/>
                  <a:pt x="422319" y="129899"/>
                </a:cubicBezTo>
                <a:close/>
                <a:moveTo>
                  <a:pt x="129361" y="99866"/>
                </a:moveTo>
                <a:lnTo>
                  <a:pt x="106831" y="117109"/>
                </a:lnTo>
                <a:lnTo>
                  <a:pt x="93553" y="123997"/>
                </a:lnTo>
                <a:lnTo>
                  <a:pt x="93553" y="128481"/>
                </a:lnTo>
                <a:cubicBezTo>
                  <a:pt x="93553" y="128481"/>
                  <a:pt x="93553" y="128882"/>
                  <a:pt x="93553" y="129684"/>
                </a:cubicBezTo>
                <a:lnTo>
                  <a:pt x="93553" y="132424"/>
                </a:lnTo>
                <a:lnTo>
                  <a:pt x="101320" y="131434"/>
                </a:lnTo>
                <a:cubicBezTo>
                  <a:pt x="106482" y="130411"/>
                  <a:pt x="110187" y="129899"/>
                  <a:pt x="112435" y="129899"/>
                </a:cubicBezTo>
                <a:cubicBezTo>
                  <a:pt x="115505" y="129899"/>
                  <a:pt x="118753" y="131039"/>
                  <a:pt x="122179" y="133318"/>
                </a:cubicBezTo>
                <a:lnTo>
                  <a:pt x="123006" y="135188"/>
                </a:lnTo>
                <a:lnTo>
                  <a:pt x="125539" y="123655"/>
                </a:lnTo>
                <a:cubicBezTo>
                  <a:pt x="126477" y="118415"/>
                  <a:pt x="127434" y="112117"/>
                  <a:pt x="128411" y="104761"/>
                </a:cubicBezTo>
                <a:close/>
                <a:moveTo>
                  <a:pt x="91669" y="97924"/>
                </a:moveTo>
                <a:cubicBezTo>
                  <a:pt x="91948" y="97785"/>
                  <a:pt x="92088" y="98731"/>
                  <a:pt x="92088" y="100761"/>
                </a:cubicBezTo>
                <a:cubicBezTo>
                  <a:pt x="92088" y="101738"/>
                  <a:pt x="92088" y="102715"/>
                  <a:pt x="92088" y="103692"/>
                </a:cubicBezTo>
                <a:lnTo>
                  <a:pt x="93496" y="115027"/>
                </a:lnTo>
                <a:lnTo>
                  <a:pt x="100575" y="108808"/>
                </a:lnTo>
                <a:cubicBezTo>
                  <a:pt x="100886" y="108482"/>
                  <a:pt x="101537" y="107327"/>
                  <a:pt x="102529" y="105343"/>
                </a:cubicBezTo>
                <a:lnTo>
                  <a:pt x="107447" y="97924"/>
                </a:lnTo>
                <a:close/>
                <a:moveTo>
                  <a:pt x="781361" y="81294"/>
                </a:moveTo>
                <a:lnTo>
                  <a:pt x="745187" y="93460"/>
                </a:lnTo>
                <a:cubicBezTo>
                  <a:pt x="746970" y="97738"/>
                  <a:pt x="749288" y="101777"/>
                  <a:pt x="752140" y="105575"/>
                </a:cubicBezTo>
                <a:cubicBezTo>
                  <a:pt x="755163" y="111652"/>
                  <a:pt x="757706" y="118288"/>
                  <a:pt x="759768" y="125481"/>
                </a:cubicBezTo>
                <a:cubicBezTo>
                  <a:pt x="759768" y="126427"/>
                  <a:pt x="759682" y="127403"/>
                  <a:pt x="759512" y="128411"/>
                </a:cubicBezTo>
                <a:cubicBezTo>
                  <a:pt x="760272" y="126946"/>
                  <a:pt x="761023" y="126105"/>
                  <a:pt x="761768" y="125888"/>
                </a:cubicBezTo>
                <a:lnTo>
                  <a:pt x="762512" y="126299"/>
                </a:lnTo>
                <a:lnTo>
                  <a:pt x="762512" y="120737"/>
                </a:lnTo>
                <a:cubicBezTo>
                  <a:pt x="763721" y="118303"/>
                  <a:pt x="765093" y="116319"/>
                  <a:pt x="766628" y="114784"/>
                </a:cubicBezTo>
                <a:cubicBezTo>
                  <a:pt x="768581" y="113807"/>
                  <a:pt x="769643" y="113234"/>
                  <a:pt x="769814" y="113063"/>
                </a:cubicBezTo>
                <a:lnTo>
                  <a:pt x="769814" y="110505"/>
                </a:lnTo>
                <a:cubicBezTo>
                  <a:pt x="771038" y="108071"/>
                  <a:pt x="773170" y="105335"/>
                  <a:pt x="776209" y="102296"/>
                </a:cubicBezTo>
                <a:cubicBezTo>
                  <a:pt x="781681" y="95010"/>
                  <a:pt x="784417" y="89638"/>
                  <a:pt x="784417" y="86181"/>
                </a:cubicBezTo>
                <a:cubicBezTo>
                  <a:pt x="784417" y="85855"/>
                  <a:pt x="784051" y="85131"/>
                  <a:pt x="783319" y="84007"/>
                </a:cubicBezTo>
                <a:close/>
                <a:moveTo>
                  <a:pt x="548222" y="73897"/>
                </a:moveTo>
                <a:lnTo>
                  <a:pt x="526074" y="81024"/>
                </a:lnTo>
                <a:cubicBezTo>
                  <a:pt x="518737" y="82896"/>
                  <a:pt x="512236" y="84011"/>
                  <a:pt x="506569" y="84367"/>
                </a:cubicBezTo>
                <a:cubicBezTo>
                  <a:pt x="509437" y="88227"/>
                  <a:pt x="511344" y="97839"/>
                  <a:pt x="512290" y="113203"/>
                </a:cubicBezTo>
                <a:cubicBezTo>
                  <a:pt x="513282" y="120148"/>
                  <a:pt x="513863" y="124241"/>
                  <a:pt x="514034" y="125481"/>
                </a:cubicBezTo>
                <a:cubicBezTo>
                  <a:pt x="512546" y="125698"/>
                  <a:pt x="514290" y="125318"/>
                  <a:pt x="519266" y="124341"/>
                </a:cubicBezTo>
                <a:cubicBezTo>
                  <a:pt x="525994" y="121427"/>
                  <a:pt x="529894" y="119698"/>
                  <a:pt x="530963" y="119156"/>
                </a:cubicBezTo>
                <a:cubicBezTo>
                  <a:pt x="532281" y="117822"/>
                  <a:pt x="534792" y="111738"/>
                  <a:pt x="538498" y="100901"/>
                </a:cubicBezTo>
                <a:cubicBezTo>
                  <a:pt x="539505" y="96529"/>
                  <a:pt x="540482" y="93413"/>
                  <a:pt x="541428" y="91553"/>
                </a:cubicBezTo>
                <a:cubicBezTo>
                  <a:pt x="541428" y="90499"/>
                  <a:pt x="542482" y="88390"/>
                  <a:pt x="544590" y="85228"/>
                </a:cubicBezTo>
                <a:cubicBezTo>
                  <a:pt x="545970" y="81553"/>
                  <a:pt x="547005" y="78579"/>
                  <a:pt x="547695" y="76304"/>
                </a:cubicBezTo>
                <a:close/>
                <a:moveTo>
                  <a:pt x="854088" y="71670"/>
                </a:moveTo>
                <a:cubicBezTo>
                  <a:pt x="852770" y="91413"/>
                  <a:pt x="850315" y="111232"/>
                  <a:pt x="846722" y="131126"/>
                </a:cubicBezTo>
                <a:lnTo>
                  <a:pt x="841670" y="152452"/>
                </a:lnTo>
                <a:lnTo>
                  <a:pt x="848030" y="146491"/>
                </a:lnTo>
                <a:cubicBezTo>
                  <a:pt x="851270" y="144646"/>
                  <a:pt x="854537" y="143968"/>
                  <a:pt x="857832" y="144456"/>
                </a:cubicBezTo>
                <a:cubicBezTo>
                  <a:pt x="860948" y="143402"/>
                  <a:pt x="863909" y="141015"/>
                  <a:pt x="866715" y="137294"/>
                </a:cubicBezTo>
                <a:lnTo>
                  <a:pt x="876183" y="128131"/>
                </a:lnTo>
                <a:lnTo>
                  <a:pt x="869162" y="126295"/>
                </a:lnTo>
                <a:cubicBezTo>
                  <a:pt x="866717" y="124776"/>
                  <a:pt x="864730" y="122497"/>
                  <a:pt x="863203" y="119458"/>
                </a:cubicBezTo>
                <a:cubicBezTo>
                  <a:pt x="863203" y="118481"/>
                  <a:pt x="863203" y="117993"/>
                  <a:pt x="863203" y="117993"/>
                </a:cubicBezTo>
                <a:cubicBezTo>
                  <a:pt x="861266" y="114086"/>
                  <a:pt x="860297" y="110776"/>
                  <a:pt x="860297" y="108063"/>
                </a:cubicBezTo>
                <a:cubicBezTo>
                  <a:pt x="860297" y="97769"/>
                  <a:pt x="865575" y="87344"/>
                  <a:pt x="876133" y="76786"/>
                </a:cubicBezTo>
                <a:lnTo>
                  <a:pt x="878819" y="74100"/>
                </a:lnTo>
                <a:lnTo>
                  <a:pt x="866203" y="76042"/>
                </a:lnTo>
                <a:cubicBezTo>
                  <a:pt x="860560" y="76042"/>
                  <a:pt x="856522" y="74585"/>
                  <a:pt x="854088" y="71670"/>
                </a:cubicBezTo>
                <a:close/>
                <a:moveTo>
                  <a:pt x="476432" y="54020"/>
                </a:moveTo>
                <a:cubicBezTo>
                  <a:pt x="479827" y="54020"/>
                  <a:pt x="482656" y="54578"/>
                  <a:pt x="484919" y="55694"/>
                </a:cubicBezTo>
                <a:cubicBezTo>
                  <a:pt x="491632" y="56826"/>
                  <a:pt x="496268" y="59299"/>
                  <a:pt x="498826" y="63113"/>
                </a:cubicBezTo>
                <a:cubicBezTo>
                  <a:pt x="499895" y="64198"/>
                  <a:pt x="500903" y="66159"/>
                  <a:pt x="501849" y="68996"/>
                </a:cubicBezTo>
                <a:cubicBezTo>
                  <a:pt x="503058" y="70205"/>
                  <a:pt x="503663" y="70066"/>
                  <a:pt x="503663" y="68577"/>
                </a:cubicBezTo>
                <a:cubicBezTo>
                  <a:pt x="505631" y="68686"/>
                  <a:pt x="512406" y="66810"/>
                  <a:pt x="523987" y="62950"/>
                </a:cubicBezTo>
                <a:cubicBezTo>
                  <a:pt x="526343" y="62159"/>
                  <a:pt x="528490" y="61283"/>
                  <a:pt x="530428" y="60322"/>
                </a:cubicBezTo>
                <a:cubicBezTo>
                  <a:pt x="543048" y="56121"/>
                  <a:pt x="552923" y="54020"/>
                  <a:pt x="560054" y="54020"/>
                </a:cubicBezTo>
                <a:cubicBezTo>
                  <a:pt x="577914" y="55198"/>
                  <a:pt x="586843" y="61051"/>
                  <a:pt x="586843" y="71577"/>
                </a:cubicBezTo>
                <a:cubicBezTo>
                  <a:pt x="586843" y="73469"/>
                  <a:pt x="584549" y="77848"/>
                  <a:pt x="579960" y="84716"/>
                </a:cubicBezTo>
                <a:cubicBezTo>
                  <a:pt x="578704" y="85972"/>
                  <a:pt x="578077" y="86964"/>
                  <a:pt x="578077" y="87693"/>
                </a:cubicBezTo>
                <a:cubicBezTo>
                  <a:pt x="574743" y="92142"/>
                  <a:pt x="571713" y="98025"/>
                  <a:pt x="568984" y="105343"/>
                </a:cubicBezTo>
                <a:cubicBezTo>
                  <a:pt x="566984" y="110335"/>
                  <a:pt x="565635" y="113520"/>
                  <a:pt x="564938" y="114900"/>
                </a:cubicBezTo>
                <a:cubicBezTo>
                  <a:pt x="564938" y="117071"/>
                  <a:pt x="563132" y="119055"/>
                  <a:pt x="559520" y="120853"/>
                </a:cubicBezTo>
                <a:cubicBezTo>
                  <a:pt x="557938" y="121659"/>
                  <a:pt x="557318" y="121450"/>
                  <a:pt x="557659" y="120225"/>
                </a:cubicBezTo>
                <a:cubicBezTo>
                  <a:pt x="560481" y="126101"/>
                  <a:pt x="562426" y="129372"/>
                  <a:pt x="563496" y="130039"/>
                </a:cubicBezTo>
                <a:cubicBezTo>
                  <a:pt x="563496" y="132364"/>
                  <a:pt x="554047" y="135752"/>
                  <a:pt x="535149" y="140201"/>
                </a:cubicBezTo>
                <a:cubicBezTo>
                  <a:pt x="532126" y="141209"/>
                  <a:pt x="529870" y="141712"/>
                  <a:pt x="528382" y="141712"/>
                </a:cubicBezTo>
                <a:cubicBezTo>
                  <a:pt x="528382" y="141712"/>
                  <a:pt x="526204" y="141712"/>
                  <a:pt x="521848" y="141712"/>
                </a:cubicBezTo>
                <a:cubicBezTo>
                  <a:pt x="517786" y="142674"/>
                  <a:pt x="515096" y="143162"/>
                  <a:pt x="513778" y="143177"/>
                </a:cubicBezTo>
                <a:cubicBezTo>
                  <a:pt x="514646" y="143177"/>
                  <a:pt x="515026" y="143286"/>
                  <a:pt x="514918" y="143503"/>
                </a:cubicBezTo>
                <a:cubicBezTo>
                  <a:pt x="513367" y="148138"/>
                  <a:pt x="510073" y="150456"/>
                  <a:pt x="505035" y="150456"/>
                </a:cubicBezTo>
                <a:cubicBezTo>
                  <a:pt x="494679" y="150456"/>
                  <a:pt x="486377" y="131225"/>
                  <a:pt x="480129" y="92762"/>
                </a:cubicBezTo>
                <a:cubicBezTo>
                  <a:pt x="477292" y="74701"/>
                  <a:pt x="474866" y="63206"/>
                  <a:pt x="472850" y="58276"/>
                </a:cubicBezTo>
                <a:close/>
                <a:moveTo>
                  <a:pt x="404343" y="48183"/>
                </a:moveTo>
                <a:cubicBezTo>
                  <a:pt x="423954" y="48183"/>
                  <a:pt x="436628" y="53927"/>
                  <a:pt x="442364" y="65415"/>
                </a:cubicBezTo>
                <a:cubicBezTo>
                  <a:pt x="442364" y="66283"/>
                  <a:pt x="443232" y="68012"/>
                  <a:pt x="444968" y="70601"/>
                </a:cubicBezTo>
                <a:cubicBezTo>
                  <a:pt x="448100" y="77949"/>
                  <a:pt x="449666" y="82933"/>
                  <a:pt x="449666" y="85553"/>
                </a:cubicBezTo>
                <a:cubicBezTo>
                  <a:pt x="445356" y="94777"/>
                  <a:pt x="438225" y="97932"/>
                  <a:pt x="428272" y="95018"/>
                </a:cubicBezTo>
                <a:cubicBezTo>
                  <a:pt x="424970" y="95018"/>
                  <a:pt x="421365" y="93715"/>
                  <a:pt x="417458" y="91111"/>
                </a:cubicBezTo>
                <a:cubicBezTo>
                  <a:pt x="416172" y="89824"/>
                  <a:pt x="415203" y="89181"/>
                  <a:pt x="414552" y="89181"/>
                </a:cubicBezTo>
                <a:cubicBezTo>
                  <a:pt x="413590" y="89181"/>
                  <a:pt x="412133" y="89181"/>
                  <a:pt x="410180" y="89181"/>
                </a:cubicBezTo>
                <a:cubicBezTo>
                  <a:pt x="405265" y="89181"/>
                  <a:pt x="402808" y="87204"/>
                  <a:pt x="402808" y="83251"/>
                </a:cubicBezTo>
                <a:cubicBezTo>
                  <a:pt x="402808" y="81964"/>
                  <a:pt x="403421" y="80096"/>
                  <a:pt x="404645" y="77647"/>
                </a:cubicBezTo>
                <a:lnTo>
                  <a:pt x="404761" y="77463"/>
                </a:lnTo>
                <a:lnTo>
                  <a:pt x="393530" y="66880"/>
                </a:lnTo>
                <a:cubicBezTo>
                  <a:pt x="387747" y="62275"/>
                  <a:pt x="383538" y="58028"/>
                  <a:pt x="380903" y="54136"/>
                </a:cubicBezTo>
                <a:cubicBezTo>
                  <a:pt x="385662" y="50168"/>
                  <a:pt x="393475" y="48183"/>
                  <a:pt x="404343" y="48183"/>
                </a:cubicBezTo>
                <a:close/>
                <a:moveTo>
                  <a:pt x="1286917" y="30626"/>
                </a:moveTo>
                <a:cubicBezTo>
                  <a:pt x="1295087" y="34347"/>
                  <a:pt x="1299800" y="38068"/>
                  <a:pt x="1301056" y="41788"/>
                </a:cubicBezTo>
                <a:cubicBezTo>
                  <a:pt x="1304079" y="48083"/>
                  <a:pt x="1301722" y="54268"/>
                  <a:pt x="1293986" y="60345"/>
                </a:cubicBezTo>
                <a:cubicBezTo>
                  <a:pt x="1269802" y="75461"/>
                  <a:pt x="1244974" y="86662"/>
                  <a:pt x="1219503" y="93948"/>
                </a:cubicBezTo>
                <a:cubicBezTo>
                  <a:pt x="1219503" y="96552"/>
                  <a:pt x="1219503" y="102955"/>
                  <a:pt x="1219503" y="113156"/>
                </a:cubicBezTo>
                <a:cubicBezTo>
                  <a:pt x="1220464" y="125729"/>
                  <a:pt x="1220944" y="133240"/>
                  <a:pt x="1220944" y="135690"/>
                </a:cubicBezTo>
                <a:cubicBezTo>
                  <a:pt x="1228618" y="132775"/>
                  <a:pt x="1237114" y="130597"/>
                  <a:pt x="1246431" y="129155"/>
                </a:cubicBezTo>
                <a:cubicBezTo>
                  <a:pt x="1251671" y="118923"/>
                  <a:pt x="1258291" y="116730"/>
                  <a:pt x="1266290" y="122574"/>
                </a:cubicBezTo>
                <a:cubicBezTo>
                  <a:pt x="1284150" y="118698"/>
                  <a:pt x="1301622" y="116761"/>
                  <a:pt x="1318706" y="116761"/>
                </a:cubicBezTo>
                <a:cubicBezTo>
                  <a:pt x="1330395" y="118094"/>
                  <a:pt x="1335751" y="122078"/>
                  <a:pt x="1334775" y="128713"/>
                </a:cubicBezTo>
                <a:cubicBezTo>
                  <a:pt x="1334775" y="137379"/>
                  <a:pt x="1329070" y="141209"/>
                  <a:pt x="1317659" y="140201"/>
                </a:cubicBezTo>
                <a:cubicBezTo>
                  <a:pt x="1306854" y="139255"/>
                  <a:pt x="1291157" y="140519"/>
                  <a:pt x="1270569" y="143991"/>
                </a:cubicBezTo>
                <a:cubicBezTo>
                  <a:pt x="1273437" y="207677"/>
                  <a:pt x="1273895" y="271364"/>
                  <a:pt x="1271941" y="335050"/>
                </a:cubicBezTo>
                <a:cubicBezTo>
                  <a:pt x="1269724" y="352676"/>
                  <a:pt x="1264608" y="362164"/>
                  <a:pt x="1256593" y="363513"/>
                </a:cubicBezTo>
                <a:cubicBezTo>
                  <a:pt x="1252873" y="363513"/>
                  <a:pt x="1248229" y="360730"/>
                  <a:pt x="1242664" y="355165"/>
                </a:cubicBezTo>
                <a:cubicBezTo>
                  <a:pt x="1242664" y="341879"/>
                  <a:pt x="1243641" y="329414"/>
                  <a:pt x="1245594" y="317772"/>
                </a:cubicBezTo>
                <a:cubicBezTo>
                  <a:pt x="1245594" y="312082"/>
                  <a:pt x="1246075" y="302966"/>
                  <a:pt x="1247036" y="290424"/>
                </a:cubicBezTo>
                <a:cubicBezTo>
                  <a:pt x="1248989" y="226382"/>
                  <a:pt x="1248656" y="178757"/>
                  <a:pt x="1246036" y="147549"/>
                </a:cubicBezTo>
                <a:cubicBezTo>
                  <a:pt x="1245524" y="148480"/>
                  <a:pt x="1241292" y="149937"/>
                  <a:pt x="1233339" y="151921"/>
                </a:cubicBezTo>
                <a:cubicBezTo>
                  <a:pt x="1225603" y="154820"/>
                  <a:pt x="1220882" y="156487"/>
                  <a:pt x="1219177" y="156921"/>
                </a:cubicBezTo>
                <a:cubicBezTo>
                  <a:pt x="1215410" y="202034"/>
                  <a:pt x="1209030" y="234575"/>
                  <a:pt x="1200039" y="254543"/>
                </a:cubicBezTo>
                <a:cubicBezTo>
                  <a:pt x="1194163" y="265906"/>
                  <a:pt x="1187117" y="271077"/>
                  <a:pt x="1178900" y="270053"/>
                </a:cubicBezTo>
                <a:cubicBezTo>
                  <a:pt x="1173195" y="268627"/>
                  <a:pt x="1169653" y="264395"/>
                  <a:pt x="1168273" y="257357"/>
                </a:cubicBezTo>
                <a:cubicBezTo>
                  <a:pt x="1168258" y="255791"/>
                  <a:pt x="1170699" y="250597"/>
                  <a:pt x="1175598" y="241776"/>
                </a:cubicBezTo>
                <a:cubicBezTo>
                  <a:pt x="1183350" y="219483"/>
                  <a:pt x="1189171" y="192934"/>
                  <a:pt x="1193062" y="162130"/>
                </a:cubicBezTo>
                <a:cubicBezTo>
                  <a:pt x="1193062" y="162130"/>
                  <a:pt x="1193667" y="162130"/>
                  <a:pt x="1194876" y="162130"/>
                </a:cubicBezTo>
                <a:cubicBezTo>
                  <a:pt x="1188799" y="158812"/>
                  <a:pt x="1186249" y="154975"/>
                  <a:pt x="1187225" y="150619"/>
                </a:cubicBezTo>
                <a:cubicBezTo>
                  <a:pt x="1186249" y="146511"/>
                  <a:pt x="1188714" y="143387"/>
                  <a:pt x="1194620" y="141247"/>
                </a:cubicBezTo>
                <a:cubicBezTo>
                  <a:pt x="1195520" y="128628"/>
                  <a:pt x="1195969" y="107746"/>
                  <a:pt x="1195969" y="78600"/>
                </a:cubicBezTo>
                <a:cubicBezTo>
                  <a:pt x="1194992" y="76662"/>
                  <a:pt x="1194504" y="74616"/>
                  <a:pt x="1194504" y="72461"/>
                </a:cubicBezTo>
                <a:cubicBezTo>
                  <a:pt x="1198860" y="66957"/>
                  <a:pt x="1202535" y="65182"/>
                  <a:pt x="1205527" y="67136"/>
                </a:cubicBezTo>
                <a:cubicBezTo>
                  <a:pt x="1208968" y="67136"/>
                  <a:pt x="1212317" y="70050"/>
                  <a:pt x="1215573" y="75879"/>
                </a:cubicBezTo>
                <a:cubicBezTo>
                  <a:pt x="1216782" y="75135"/>
                  <a:pt x="1220704" y="72701"/>
                  <a:pt x="1227339" y="68577"/>
                </a:cubicBezTo>
                <a:cubicBezTo>
                  <a:pt x="1252066" y="56563"/>
                  <a:pt x="1271926" y="43912"/>
                  <a:pt x="1286917" y="30626"/>
                </a:cubicBezTo>
                <a:close/>
                <a:moveTo>
                  <a:pt x="147154" y="13162"/>
                </a:moveTo>
                <a:cubicBezTo>
                  <a:pt x="158998" y="13162"/>
                  <a:pt x="167688" y="17596"/>
                  <a:pt x="173222" y="26464"/>
                </a:cubicBezTo>
                <a:cubicBezTo>
                  <a:pt x="178478" y="31843"/>
                  <a:pt x="179113" y="43827"/>
                  <a:pt x="175129" y="62415"/>
                </a:cubicBezTo>
                <a:cubicBezTo>
                  <a:pt x="174121" y="66384"/>
                  <a:pt x="172191" y="73569"/>
                  <a:pt x="169339" y="83972"/>
                </a:cubicBezTo>
                <a:cubicBezTo>
                  <a:pt x="168347" y="91940"/>
                  <a:pt x="167370" y="97382"/>
                  <a:pt x="166409" y="100296"/>
                </a:cubicBezTo>
                <a:cubicBezTo>
                  <a:pt x="162502" y="134449"/>
                  <a:pt x="157409" y="158843"/>
                  <a:pt x="151131" y="173478"/>
                </a:cubicBezTo>
                <a:cubicBezTo>
                  <a:pt x="150123" y="174486"/>
                  <a:pt x="149224" y="175796"/>
                  <a:pt x="148433" y="177408"/>
                </a:cubicBezTo>
                <a:cubicBezTo>
                  <a:pt x="145991" y="181074"/>
                  <a:pt x="143445" y="183824"/>
                  <a:pt x="140794" y="185657"/>
                </a:cubicBezTo>
                <a:lnTo>
                  <a:pt x="140466" y="185767"/>
                </a:lnTo>
                <a:lnTo>
                  <a:pt x="151103" y="185966"/>
                </a:lnTo>
                <a:cubicBezTo>
                  <a:pt x="181964" y="187942"/>
                  <a:pt x="204755" y="193965"/>
                  <a:pt x="219475" y="204034"/>
                </a:cubicBezTo>
                <a:cubicBezTo>
                  <a:pt x="220886" y="205445"/>
                  <a:pt x="223661" y="211336"/>
                  <a:pt x="227800" y="221708"/>
                </a:cubicBezTo>
                <a:cubicBezTo>
                  <a:pt x="227800" y="227583"/>
                  <a:pt x="223653" y="236745"/>
                  <a:pt x="215359" y="249194"/>
                </a:cubicBezTo>
                <a:cubicBezTo>
                  <a:pt x="213235" y="252388"/>
                  <a:pt x="211793" y="254365"/>
                  <a:pt x="211034" y="255124"/>
                </a:cubicBezTo>
                <a:cubicBezTo>
                  <a:pt x="199376" y="284301"/>
                  <a:pt x="181338" y="311090"/>
                  <a:pt x="156921" y="335491"/>
                </a:cubicBezTo>
                <a:cubicBezTo>
                  <a:pt x="145914" y="345413"/>
                  <a:pt x="135465" y="350374"/>
                  <a:pt x="125574" y="350374"/>
                </a:cubicBezTo>
                <a:cubicBezTo>
                  <a:pt x="119869" y="350374"/>
                  <a:pt x="113908" y="348514"/>
                  <a:pt x="107691" y="344793"/>
                </a:cubicBezTo>
                <a:cubicBezTo>
                  <a:pt x="105242" y="341103"/>
                  <a:pt x="103017" y="336267"/>
                  <a:pt x="101017" y="330282"/>
                </a:cubicBezTo>
                <a:cubicBezTo>
                  <a:pt x="96707" y="321663"/>
                  <a:pt x="91731" y="316221"/>
                  <a:pt x="86088" y="313958"/>
                </a:cubicBezTo>
                <a:lnTo>
                  <a:pt x="86088" y="305234"/>
                </a:lnTo>
                <a:lnTo>
                  <a:pt x="79205" y="311097"/>
                </a:lnTo>
                <a:cubicBezTo>
                  <a:pt x="65903" y="323376"/>
                  <a:pt x="53485" y="331120"/>
                  <a:pt x="41951" y="334329"/>
                </a:cubicBezTo>
                <a:cubicBezTo>
                  <a:pt x="41951" y="334329"/>
                  <a:pt x="40215" y="333577"/>
                  <a:pt x="36742" y="332073"/>
                </a:cubicBezTo>
                <a:cubicBezTo>
                  <a:pt x="36293" y="331623"/>
                  <a:pt x="36603" y="331399"/>
                  <a:pt x="37672" y="331399"/>
                </a:cubicBezTo>
                <a:cubicBezTo>
                  <a:pt x="33766" y="333352"/>
                  <a:pt x="30324" y="334329"/>
                  <a:pt x="27347" y="334329"/>
                </a:cubicBezTo>
                <a:cubicBezTo>
                  <a:pt x="27347" y="334329"/>
                  <a:pt x="27014" y="333587"/>
                  <a:pt x="26347" y="332102"/>
                </a:cubicBezTo>
                <a:lnTo>
                  <a:pt x="24518" y="328029"/>
                </a:lnTo>
                <a:lnTo>
                  <a:pt x="24789" y="331399"/>
                </a:lnTo>
                <a:lnTo>
                  <a:pt x="21883" y="331399"/>
                </a:lnTo>
                <a:lnTo>
                  <a:pt x="24036" y="326954"/>
                </a:lnTo>
                <a:lnTo>
                  <a:pt x="23348" y="325422"/>
                </a:lnTo>
                <a:lnTo>
                  <a:pt x="24204" y="326606"/>
                </a:lnTo>
                <a:lnTo>
                  <a:pt x="25231" y="324486"/>
                </a:lnTo>
                <a:cubicBezTo>
                  <a:pt x="26595" y="322482"/>
                  <a:pt x="28208" y="320779"/>
                  <a:pt x="30068" y="319376"/>
                </a:cubicBezTo>
                <a:cubicBezTo>
                  <a:pt x="32642" y="316803"/>
                  <a:pt x="34471" y="314431"/>
                  <a:pt x="35556" y="312260"/>
                </a:cubicBezTo>
                <a:cubicBezTo>
                  <a:pt x="48517" y="304276"/>
                  <a:pt x="62438" y="291913"/>
                  <a:pt x="77321" y="275169"/>
                </a:cubicBezTo>
                <a:cubicBezTo>
                  <a:pt x="77321" y="271139"/>
                  <a:pt x="76840" y="266333"/>
                  <a:pt x="75879" y="260752"/>
                </a:cubicBezTo>
                <a:cubicBezTo>
                  <a:pt x="81677" y="257155"/>
                  <a:pt x="85576" y="259070"/>
                  <a:pt x="87576" y="266496"/>
                </a:cubicBezTo>
                <a:cubicBezTo>
                  <a:pt x="87065" y="267829"/>
                  <a:pt x="86809" y="268495"/>
                  <a:pt x="86809" y="268495"/>
                </a:cubicBezTo>
                <a:cubicBezTo>
                  <a:pt x="99211" y="248342"/>
                  <a:pt x="110645" y="226932"/>
                  <a:pt x="121109" y="204267"/>
                </a:cubicBezTo>
                <a:cubicBezTo>
                  <a:pt x="120954" y="204391"/>
                  <a:pt x="118295" y="204941"/>
                  <a:pt x="113133" y="205918"/>
                </a:cubicBezTo>
                <a:lnTo>
                  <a:pt x="112491" y="205918"/>
                </a:lnTo>
                <a:lnTo>
                  <a:pt x="107831" y="217411"/>
                </a:lnTo>
                <a:cubicBezTo>
                  <a:pt x="104699" y="222074"/>
                  <a:pt x="100002" y="227537"/>
                  <a:pt x="93739" y="233800"/>
                </a:cubicBezTo>
                <a:cubicBezTo>
                  <a:pt x="83057" y="248373"/>
                  <a:pt x="71787" y="260597"/>
                  <a:pt x="59927" y="270472"/>
                </a:cubicBezTo>
                <a:cubicBezTo>
                  <a:pt x="59927" y="270472"/>
                  <a:pt x="59369" y="271022"/>
                  <a:pt x="58252" y="272123"/>
                </a:cubicBezTo>
                <a:cubicBezTo>
                  <a:pt x="48718" y="279549"/>
                  <a:pt x="40998" y="283262"/>
                  <a:pt x="35091" y="283262"/>
                </a:cubicBezTo>
                <a:cubicBezTo>
                  <a:pt x="25913" y="283262"/>
                  <a:pt x="20534" y="280107"/>
                  <a:pt x="18953" y="273797"/>
                </a:cubicBezTo>
                <a:cubicBezTo>
                  <a:pt x="18953" y="268480"/>
                  <a:pt x="25472" y="262007"/>
                  <a:pt x="38509" y="254380"/>
                </a:cubicBezTo>
                <a:cubicBezTo>
                  <a:pt x="40819" y="252845"/>
                  <a:pt x="42354" y="251698"/>
                  <a:pt x="43114" y="250938"/>
                </a:cubicBezTo>
                <a:cubicBezTo>
                  <a:pt x="52664" y="243295"/>
                  <a:pt x="64857" y="229606"/>
                  <a:pt x="79693" y="209871"/>
                </a:cubicBezTo>
                <a:cubicBezTo>
                  <a:pt x="82980" y="205840"/>
                  <a:pt x="85600" y="204034"/>
                  <a:pt x="87553" y="204453"/>
                </a:cubicBezTo>
                <a:cubicBezTo>
                  <a:pt x="88576" y="204453"/>
                  <a:pt x="85894" y="204453"/>
                  <a:pt x="79507" y="204453"/>
                </a:cubicBezTo>
                <a:cubicBezTo>
                  <a:pt x="72717" y="205430"/>
                  <a:pt x="67942" y="205918"/>
                  <a:pt x="65182" y="205918"/>
                </a:cubicBezTo>
                <a:cubicBezTo>
                  <a:pt x="61353" y="207437"/>
                  <a:pt x="55811" y="211383"/>
                  <a:pt x="48555" y="217754"/>
                </a:cubicBezTo>
                <a:cubicBezTo>
                  <a:pt x="32742" y="229320"/>
                  <a:pt x="18503" y="235102"/>
                  <a:pt x="5837" y="235102"/>
                </a:cubicBezTo>
                <a:lnTo>
                  <a:pt x="5837" y="230730"/>
                </a:lnTo>
                <a:cubicBezTo>
                  <a:pt x="3992" y="230730"/>
                  <a:pt x="2047" y="228653"/>
                  <a:pt x="0" y="224498"/>
                </a:cubicBezTo>
                <a:cubicBezTo>
                  <a:pt x="0" y="222149"/>
                  <a:pt x="299" y="220388"/>
                  <a:pt x="895" y="219214"/>
                </a:cubicBezTo>
                <a:lnTo>
                  <a:pt x="3522" y="217491"/>
                </a:lnTo>
                <a:lnTo>
                  <a:pt x="7564" y="212005"/>
                </a:lnTo>
                <a:cubicBezTo>
                  <a:pt x="8443" y="210768"/>
                  <a:pt x="8837" y="210150"/>
                  <a:pt x="8744" y="210150"/>
                </a:cubicBezTo>
                <a:cubicBezTo>
                  <a:pt x="8744" y="210073"/>
                  <a:pt x="11759" y="208832"/>
                  <a:pt x="17790" y="206429"/>
                </a:cubicBezTo>
                <a:cubicBezTo>
                  <a:pt x="31696" y="196229"/>
                  <a:pt x="45013" y="184772"/>
                  <a:pt x="57741" y="172059"/>
                </a:cubicBezTo>
                <a:cubicBezTo>
                  <a:pt x="65942" y="165936"/>
                  <a:pt x="69469" y="161657"/>
                  <a:pt x="68322" y="159223"/>
                </a:cubicBezTo>
                <a:cubicBezTo>
                  <a:pt x="65206" y="159223"/>
                  <a:pt x="62392" y="154223"/>
                  <a:pt x="59880" y="144224"/>
                </a:cubicBezTo>
                <a:cubicBezTo>
                  <a:pt x="58888" y="135186"/>
                  <a:pt x="57896" y="121768"/>
                  <a:pt x="56904" y="103971"/>
                </a:cubicBezTo>
                <a:cubicBezTo>
                  <a:pt x="55958" y="86824"/>
                  <a:pt x="54501" y="73802"/>
                  <a:pt x="52532" y="64903"/>
                </a:cubicBezTo>
                <a:cubicBezTo>
                  <a:pt x="52532" y="63105"/>
                  <a:pt x="52113" y="60958"/>
                  <a:pt x="51276" y="58462"/>
                </a:cubicBezTo>
                <a:cubicBezTo>
                  <a:pt x="49183" y="52199"/>
                  <a:pt x="48137" y="47331"/>
                  <a:pt x="48137" y="43858"/>
                </a:cubicBezTo>
                <a:cubicBezTo>
                  <a:pt x="48137" y="43858"/>
                  <a:pt x="48137" y="43556"/>
                  <a:pt x="48137" y="42951"/>
                </a:cubicBezTo>
                <a:cubicBezTo>
                  <a:pt x="47176" y="35727"/>
                  <a:pt x="50253" y="32115"/>
                  <a:pt x="57369" y="32115"/>
                </a:cubicBezTo>
                <a:cubicBezTo>
                  <a:pt x="64097" y="33463"/>
                  <a:pt x="69624" y="37393"/>
                  <a:pt x="73949" y="43904"/>
                </a:cubicBezTo>
                <a:cubicBezTo>
                  <a:pt x="79902" y="48850"/>
                  <a:pt x="84980" y="56059"/>
                  <a:pt x="89181" y="65531"/>
                </a:cubicBezTo>
                <a:cubicBezTo>
                  <a:pt x="89181" y="72445"/>
                  <a:pt x="88661" y="75903"/>
                  <a:pt x="87623" y="75903"/>
                </a:cubicBezTo>
                <a:cubicBezTo>
                  <a:pt x="90227" y="75903"/>
                  <a:pt x="94351" y="75430"/>
                  <a:pt x="99994" y="74484"/>
                </a:cubicBezTo>
                <a:cubicBezTo>
                  <a:pt x="105978" y="73476"/>
                  <a:pt x="110505" y="72972"/>
                  <a:pt x="113575" y="72972"/>
                </a:cubicBezTo>
                <a:cubicBezTo>
                  <a:pt x="128845" y="74151"/>
                  <a:pt x="135953" y="77065"/>
                  <a:pt x="134899" y="81716"/>
                </a:cubicBezTo>
                <a:cubicBezTo>
                  <a:pt x="134465" y="75747"/>
                  <a:pt x="134728" y="68430"/>
                  <a:pt x="135690" y="59764"/>
                </a:cubicBezTo>
                <a:cubicBezTo>
                  <a:pt x="135690" y="57780"/>
                  <a:pt x="136240" y="54036"/>
                  <a:pt x="137341" y="48532"/>
                </a:cubicBezTo>
                <a:cubicBezTo>
                  <a:pt x="139170" y="41215"/>
                  <a:pt x="140085" y="36277"/>
                  <a:pt x="140085" y="33719"/>
                </a:cubicBezTo>
                <a:cubicBezTo>
                  <a:pt x="140922" y="34603"/>
                  <a:pt x="137891" y="36037"/>
                  <a:pt x="130992" y="38021"/>
                </a:cubicBezTo>
                <a:cubicBezTo>
                  <a:pt x="118171" y="42936"/>
                  <a:pt x="106963" y="45393"/>
                  <a:pt x="97366" y="45393"/>
                </a:cubicBezTo>
                <a:cubicBezTo>
                  <a:pt x="86514" y="44215"/>
                  <a:pt x="80321" y="40238"/>
                  <a:pt x="78786" y="33463"/>
                </a:cubicBezTo>
                <a:cubicBezTo>
                  <a:pt x="83545" y="26037"/>
                  <a:pt x="106335" y="19270"/>
                  <a:pt x="147154" y="13162"/>
                </a:cubicBezTo>
                <a:close/>
                <a:moveTo>
                  <a:pt x="761628" y="4395"/>
                </a:moveTo>
                <a:cubicBezTo>
                  <a:pt x="764915" y="4395"/>
                  <a:pt x="769628" y="5628"/>
                  <a:pt x="775767" y="8093"/>
                </a:cubicBezTo>
                <a:cubicBezTo>
                  <a:pt x="776852" y="9162"/>
                  <a:pt x="777395" y="9697"/>
                  <a:pt x="777395" y="9697"/>
                </a:cubicBezTo>
                <a:cubicBezTo>
                  <a:pt x="789968" y="17046"/>
                  <a:pt x="796254" y="26975"/>
                  <a:pt x="796254" y="39486"/>
                </a:cubicBezTo>
                <a:cubicBezTo>
                  <a:pt x="796254" y="45315"/>
                  <a:pt x="796254" y="48695"/>
                  <a:pt x="796254" y="49625"/>
                </a:cubicBezTo>
                <a:cubicBezTo>
                  <a:pt x="796192" y="49625"/>
                  <a:pt x="797138" y="49625"/>
                  <a:pt x="799091" y="49625"/>
                </a:cubicBezTo>
                <a:cubicBezTo>
                  <a:pt x="802874" y="49625"/>
                  <a:pt x="806563" y="50524"/>
                  <a:pt x="810160" y="52323"/>
                </a:cubicBezTo>
                <a:cubicBezTo>
                  <a:pt x="811586" y="55222"/>
                  <a:pt x="812299" y="57749"/>
                  <a:pt x="812299" y="59904"/>
                </a:cubicBezTo>
                <a:cubicBezTo>
                  <a:pt x="812299" y="63353"/>
                  <a:pt x="811466" y="66273"/>
                  <a:pt x="809800" y="68665"/>
                </a:cubicBezTo>
                <a:lnTo>
                  <a:pt x="803313" y="73497"/>
                </a:lnTo>
                <a:lnTo>
                  <a:pt x="807393" y="77577"/>
                </a:lnTo>
                <a:cubicBezTo>
                  <a:pt x="812617" y="84879"/>
                  <a:pt x="815230" y="90661"/>
                  <a:pt x="815230" y="94925"/>
                </a:cubicBezTo>
                <a:lnTo>
                  <a:pt x="811605" y="102271"/>
                </a:lnTo>
                <a:lnTo>
                  <a:pt x="812230" y="102157"/>
                </a:lnTo>
                <a:cubicBezTo>
                  <a:pt x="815485" y="102157"/>
                  <a:pt x="818667" y="103046"/>
                  <a:pt x="821776" y="104825"/>
                </a:cubicBezTo>
                <a:lnTo>
                  <a:pt x="829334" y="111471"/>
                </a:lnTo>
                <a:lnTo>
                  <a:pt x="831128" y="96462"/>
                </a:lnTo>
                <a:cubicBezTo>
                  <a:pt x="833055" y="78679"/>
                  <a:pt x="834019" y="63973"/>
                  <a:pt x="834019" y="52346"/>
                </a:cubicBezTo>
                <a:cubicBezTo>
                  <a:pt x="833104" y="50516"/>
                  <a:pt x="832151" y="45121"/>
                  <a:pt x="831159" y="36161"/>
                </a:cubicBezTo>
                <a:cubicBezTo>
                  <a:pt x="830244" y="24208"/>
                  <a:pt x="828764" y="16457"/>
                  <a:pt x="826717" y="12906"/>
                </a:cubicBezTo>
                <a:cubicBezTo>
                  <a:pt x="830733" y="10147"/>
                  <a:pt x="833965" y="8767"/>
                  <a:pt x="836414" y="8767"/>
                </a:cubicBezTo>
                <a:cubicBezTo>
                  <a:pt x="847452" y="12457"/>
                  <a:pt x="853483" y="21045"/>
                  <a:pt x="854506" y="34533"/>
                </a:cubicBezTo>
                <a:cubicBezTo>
                  <a:pt x="855560" y="38703"/>
                  <a:pt x="855599" y="45214"/>
                  <a:pt x="854622" y="54067"/>
                </a:cubicBezTo>
                <a:cubicBezTo>
                  <a:pt x="854622" y="57958"/>
                  <a:pt x="854622" y="59392"/>
                  <a:pt x="854622" y="58369"/>
                </a:cubicBezTo>
                <a:cubicBezTo>
                  <a:pt x="854002" y="56632"/>
                  <a:pt x="857243" y="55183"/>
                  <a:pt x="864343" y="54020"/>
                </a:cubicBezTo>
                <a:cubicBezTo>
                  <a:pt x="865955" y="54020"/>
                  <a:pt x="867994" y="53609"/>
                  <a:pt x="870459" y="52788"/>
                </a:cubicBezTo>
                <a:cubicBezTo>
                  <a:pt x="884241" y="50028"/>
                  <a:pt x="892039" y="47741"/>
                  <a:pt x="893853" y="45928"/>
                </a:cubicBezTo>
                <a:cubicBezTo>
                  <a:pt x="893853" y="46827"/>
                  <a:pt x="893364" y="46788"/>
                  <a:pt x="892388" y="45811"/>
                </a:cubicBezTo>
                <a:cubicBezTo>
                  <a:pt x="892388" y="42556"/>
                  <a:pt x="892388" y="40928"/>
                  <a:pt x="892388" y="40928"/>
                </a:cubicBezTo>
                <a:cubicBezTo>
                  <a:pt x="892388" y="39967"/>
                  <a:pt x="892388" y="38998"/>
                  <a:pt x="892388" y="38021"/>
                </a:cubicBezTo>
                <a:lnTo>
                  <a:pt x="892388" y="36556"/>
                </a:lnTo>
                <a:cubicBezTo>
                  <a:pt x="892388" y="34944"/>
                  <a:pt x="888109" y="29851"/>
                  <a:pt x="879551" y="21278"/>
                </a:cubicBezTo>
                <a:cubicBezTo>
                  <a:pt x="877613" y="20332"/>
                  <a:pt x="875567" y="18317"/>
                  <a:pt x="873412" y="15232"/>
                </a:cubicBezTo>
                <a:cubicBezTo>
                  <a:pt x="878295" y="8969"/>
                  <a:pt x="882985" y="6814"/>
                  <a:pt x="887481" y="8767"/>
                </a:cubicBezTo>
                <a:cubicBezTo>
                  <a:pt x="895992" y="8767"/>
                  <a:pt x="906278" y="13705"/>
                  <a:pt x="918339" y="23580"/>
                </a:cubicBezTo>
                <a:cubicBezTo>
                  <a:pt x="920618" y="28262"/>
                  <a:pt x="920781" y="33533"/>
                  <a:pt x="918828" y="39393"/>
                </a:cubicBezTo>
                <a:cubicBezTo>
                  <a:pt x="929029" y="35502"/>
                  <a:pt x="936323" y="37378"/>
                  <a:pt x="940710" y="45021"/>
                </a:cubicBezTo>
                <a:cubicBezTo>
                  <a:pt x="940710" y="57578"/>
                  <a:pt x="932098" y="65004"/>
                  <a:pt x="914875" y="67298"/>
                </a:cubicBezTo>
                <a:cubicBezTo>
                  <a:pt x="907805" y="68167"/>
                  <a:pt x="903224" y="69306"/>
                  <a:pt x="901131" y="70717"/>
                </a:cubicBezTo>
                <a:cubicBezTo>
                  <a:pt x="890558" y="80267"/>
                  <a:pt x="886241" y="91258"/>
                  <a:pt x="888179" y="103692"/>
                </a:cubicBezTo>
                <a:cubicBezTo>
                  <a:pt x="888179" y="107583"/>
                  <a:pt x="888179" y="111955"/>
                  <a:pt x="888179" y="116807"/>
                </a:cubicBezTo>
                <a:lnTo>
                  <a:pt x="888106" y="117054"/>
                </a:lnTo>
                <a:lnTo>
                  <a:pt x="891922" y="113528"/>
                </a:lnTo>
                <a:cubicBezTo>
                  <a:pt x="902806" y="102645"/>
                  <a:pt x="910255" y="95196"/>
                  <a:pt x="914270" y="91181"/>
                </a:cubicBezTo>
                <a:lnTo>
                  <a:pt x="914270" y="90807"/>
                </a:lnTo>
                <a:lnTo>
                  <a:pt x="909898" y="84716"/>
                </a:lnTo>
                <a:cubicBezTo>
                  <a:pt x="909898" y="82964"/>
                  <a:pt x="909898" y="82088"/>
                  <a:pt x="909898" y="82088"/>
                </a:cubicBezTo>
                <a:cubicBezTo>
                  <a:pt x="914626" y="78941"/>
                  <a:pt x="920084" y="77368"/>
                  <a:pt x="926269" y="77368"/>
                </a:cubicBezTo>
                <a:cubicBezTo>
                  <a:pt x="934284" y="78499"/>
                  <a:pt x="940168" y="80313"/>
                  <a:pt x="943919" y="82809"/>
                </a:cubicBezTo>
                <a:cubicBezTo>
                  <a:pt x="945671" y="84592"/>
                  <a:pt x="946547" y="86685"/>
                  <a:pt x="946547" y="89088"/>
                </a:cubicBezTo>
                <a:lnTo>
                  <a:pt x="946547" y="90553"/>
                </a:lnTo>
                <a:cubicBezTo>
                  <a:pt x="946547" y="91948"/>
                  <a:pt x="945927" y="94522"/>
                  <a:pt x="944687" y="98273"/>
                </a:cubicBezTo>
                <a:cubicBezTo>
                  <a:pt x="943384" y="100862"/>
                  <a:pt x="942733" y="102157"/>
                  <a:pt x="942733" y="102157"/>
                </a:cubicBezTo>
                <a:cubicBezTo>
                  <a:pt x="936393" y="107428"/>
                  <a:pt x="926905" y="115412"/>
                  <a:pt x="914270" y="126109"/>
                </a:cubicBezTo>
                <a:cubicBezTo>
                  <a:pt x="911340" y="128547"/>
                  <a:pt x="908660" y="130636"/>
                  <a:pt x="906230" y="132376"/>
                </a:cubicBezTo>
                <a:lnTo>
                  <a:pt x="901759" y="135229"/>
                </a:lnTo>
                <a:lnTo>
                  <a:pt x="913944" y="131667"/>
                </a:lnTo>
                <a:cubicBezTo>
                  <a:pt x="919324" y="129512"/>
                  <a:pt x="927835" y="128434"/>
                  <a:pt x="939478" y="128434"/>
                </a:cubicBezTo>
                <a:cubicBezTo>
                  <a:pt x="948671" y="129752"/>
                  <a:pt x="953926" y="133062"/>
                  <a:pt x="955244" y="138364"/>
                </a:cubicBezTo>
                <a:lnTo>
                  <a:pt x="955314" y="141503"/>
                </a:lnTo>
                <a:cubicBezTo>
                  <a:pt x="952663" y="145487"/>
                  <a:pt x="950275" y="148542"/>
                  <a:pt x="948152" y="150665"/>
                </a:cubicBezTo>
                <a:cubicBezTo>
                  <a:pt x="945361" y="153456"/>
                  <a:pt x="939935" y="154851"/>
                  <a:pt x="931874" y="154851"/>
                </a:cubicBezTo>
                <a:cubicBezTo>
                  <a:pt x="930897" y="154851"/>
                  <a:pt x="929928" y="154851"/>
                  <a:pt x="928967" y="154851"/>
                </a:cubicBezTo>
                <a:cubicBezTo>
                  <a:pt x="927478" y="154851"/>
                  <a:pt x="923820" y="155332"/>
                  <a:pt x="917991" y="156293"/>
                </a:cubicBezTo>
                <a:cubicBezTo>
                  <a:pt x="915340" y="156293"/>
                  <a:pt x="914014" y="156293"/>
                  <a:pt x="914014" y="156293"/>
                </a:cubicBezTo>
                <a:cubicBezTo>
                  <a:pt x="912867" y="156867"/>
                  <a:pt x="911557" y="157649"/>
                  <a:pt x="910084" y="158642"/>
                </a:cubicBezTo>
                <a:cubicBezTo>
                  <a:pt x="910084" y="159246"/>
                  <a:pt x="909596" y="160037"/>
                  <a:pt x="908619" y="161014"/>
                </a:cubicBezTo>
                <a:cubicBezTo>
                  <a:pt x="908619" y="176346"/>
                  <a:pt x="908960" y="186400"/>
                  <a:pt x="909642" y="191175"/>
                </a:cubicBezTo>
                <a:cubicBezTo>
                  <a:pt x="907317" y="191175"/>
                  <a:pt x="907456" y="190740"/>
                  <a:pt x="910061" y="189872"/>
                </a:cubicBezTo>
                <a:cubicBezTo>
                  <a:pt x="916913" y="188167"/>
                  <a:pt x="921735" y="186159"/>
                  <a:pt x="924525" y="183849"/>
                </a:cubicBezTo>
                <a:cubicBezTo>
                  <a:pt x="927037" y="185818"/>
                  <a:pt x="929905" y="186803"/>
                  <a:pt x="933129" y="186803"/>
                </a:cubicBezTo>
                <a:cubicBezTo>
                  <a:pt x="947919" y="188043"/>
                  <a:pt x="955314" y="192926"/>
                  <a:pt x="955314" y="201453"/>
                </a:cubicBezTo>
                <a:cubicBezTo>
                  <a:pt x="955314" y="208321"/>
                  <a:pt x="947989" y="211755"/>
                  <a:pt x="933339" y="211755"/>
                </a:cubicBezTo>
                <a:cubicBezTo>
                  <a:pt x="931385" y="211755"/>
                  <a:pt x="927796" y="211755"/>
                  <a:pt x="922572" y="211755"/>
                </a:cubicBezTo>
                <a:cubicBezTo>
                  <a:pt x="915363" y="210778"/>
                  <a:pt x="911200" y="210468"/>
                  <a:pt x="910084" y="210825"/>
                </a:cubicBezTo>
                <a:cubicBezTo>
                  <a:pt x="910084" y="225010"/>
                  <a:pt x="910084" y="240854"/>
                  <a:pt x="910084" y="258357"/>
                </a:cubicBezTo>
                <a:cubicBezTo>
                  <a:pt x="910084" y="269333"/>
                  <a:pt x="909107" y="293362"/>
                  <a:pt x="907154" y="330445"/>
                </a:cubicBezTo>
                <a:lnTo>
                  <a:pt x="907154" y="354746"/>
                </a:lnTo>
                <a:cubicBezTo>
                  <a:pt x="906177" y="354746"/>
                  <a:pt x="905689" y="354723"/>
                  <a:pt x="905689" y="354676"/>
                </a:cubicBezTo>
                <a:cubicBezTo>
                  <a:pt x="905689" y="358475"/>
                  <a:pt x="901744" y="361420"/>
                  <a:pt x="893853" y="363513"/>
                </a:cubicBezTo>
                <a:lnTo>
                  <a:pt x="893853" y="359141"/>
                </a:lnTo>
                <a:cubicBezTo>
                  <a:pt x="892612" y="359141"/>
                  <a:pt x="891085" y="358234"/>
                  <a:pt x="889271" y="356420"/>
                </a:cubicBezTo>
                <a:cubicBezTo>
                  <a:pt x="888620" y="355769"/>
                  <a:pt x="887109" y="354847"/>
                  <a:pt x="884737" y="353653"/>
                </a:cubicBezTo>
                <a:cubicBezTo>
                  <a:pt x="883032" y="349855"/>
                  <a:pt x="882667" y="346212"/>
                  <a:pt x="883644" y="342724"/>
                </a:cubicBezTo>
                <a:cubicBezTo>
                  <a:pt x="883644" y="339980"/>
                  <a:pt x="883644" y="338127"/>
                  <a:pt x="883644" y="337166"/>
                </a:cubicBezTo>
                <a:cubicBezTo>
                  <a:pt x="883644" y="333275"/>
                  <a:pt x="883644" y="328833"/>
                  <a:pt x="883644" y="323841"/>
                </a:cubicBezTo>
                <a:cubicBezTo>
                  <a:pt x="885582" y="295517"/>
                  <a:pt x="886551" y="274588"/>
                  <a:pt x="886551" y="261054"/>
                </a:cubicBezTo>
                <a:cubicBezTo>
                  <a:pt x="888504" y="239831"/>
                  <a:pt x="889116" y="223397"/>
                  <a:pt x="888388" y="211755"/>
                </a:cubicBezTo>
                <a:cubicBezTo>
                  <a:pt x="875102" y="216623"/>
                  <a:pt x="863630" y="219057"/>
                  <a:pt x="853971" y="219057"/>
                </a:cubicBezTo>
                <a:cubicBezTo>
                  <a:pt x="843181" y="217863"/>
                  <a:pt x="837019" y="214220"/>
                  <a:pt x="835484" y="208127"/>
                </a:cubicBezTo>
                <a:cubicBezTo>
                  <a:pt x="835484" y="204344"/>
                  <a:pt x="836096" y="201228"/>
                  <a:pt x="837321" y="198779"/>
                </a:cubicBezTo>
                <a:lnTo>
                  <a:pt x="846949" y="189151"/>
                </a:lnTo>
                <a:cubicBezTo>
                  <a:pt x="855320" y="180780"/>
                  <a:pt x="862746" y="176594"/>
                  <a:pt x="869226" y="176594"/>
                </a:cubicBezTo>
                <a:cubicBezTo>
                  <a:pt x="866699" y="184299"/>
                  <a:pt x="864312" y="189275"/>
                  <a:pt x="862064" y="191523"/>
                </a:cubicBezTo>
                <a:lnTo>
                  <a:pt x="853576" y="200011"/>
                </a:lnTo>
                <a:cubicBezTo>
                  <a:pt x="852336" y="198988"/>
                  <a:pt x="854599" y="198476"/>
                  <a:pt x="860366" y="198476"/>
                </a:cubicBezTo>
                <a:cubicBezTo>
                  <a:pt x="865777" y="198476"/>
                  <a:pt x="875482" y="196833"/>
                  <a:pt x="889481" y="193547"/>
                </a:cubicBezTo>
                <a:cubicBezTo>
                  <a:pt x="889481" y="183919"/>
                  <a:pt x="889354" y="177266"/>
                  <a:pt x="889101" y="173586"/>
                </a:cubicBezTo>
                <a:lnTo>
                  <a:pt x="888957" y="172267"/>
                </a:lnTo>
                <a:lnTo>
                  <a:pt x="883714" y="173804"/>
                </a:lnTo>
                <a:lnTo>
                  <a:pt x="876342" y="173804"/>
                </a:lnTo>
                <a:cubicBezTo>
                  <a:pt x="877040" y="170765"/>
                  <a:pt x="877850" y="168343"/>
                  <a:pt x="878772" y="166537"/>
                </a:cubicBezTo>
                <a:lnTo>
                  <a:pt x="880967" y="164013"/>
                </a:lnTo>
                <a:lnTo>
                  <a:pt x="877830" y="164851"/>
                </a:lnTo>
                <a:cubicBezTo>
                  <a:pt x="871567" y="166928"/>
                  <a:pt x="866490" y="167967"/>
                  <a:pt x="862599" y="167967"/>
                </a:cubicBezTo>
                <a:cubicBezTo>
                  <a:pt x="855506" y="166881"/>
                  <a:pt x="849943" y="165581"/>
                  <a:pt x="845908" y="164066"/>
                </a:cubicBezTo>
                <a:lnTo>
                  <a:pt x="839902" y="159918"/>
                </a:lnTo>
                <a:lnTo>
                  <a:pt x="832531" y="191035"/>
                </a:lnTo>
                <a:cubicBezTo>
                  <a:pt x="825570" y="215948"/>
                  <a:pt x="817136" y="234342"/>
                  <a:pt x="807230" y="246218"/>
                </a:cubicBezTo>
                <a:cubicBezTo>
                  <a:pt x="805571" y="249504"/>
                  <a:pt x="800633" y="251148"/>
                  <a:pt x="792417" y="251148"/>
                </a:cubicBezTo>
                <a:cubicBezTo>
                  <a:pt x="786107" y="249566"/>
                  <a:pt x="782952" y="247109"/>
                  <a:pt x="782952" y="243776"/>
                </a:cubicBezTo>
                <a:cubicBezTo>
                  <a:pt x="782952" y="241854"/>
                  <a:pt x="784735" y="239993"/>
                  <a:pt x="788301" y="238195"/>
                </a:cubicBezTo>
                <a:cubicBezTo>
                  <a:pt x="790859" y="236924"/>
                  <a:pt x="792526" y="235125"/>
                  <a:pt x="793301" y="232800"/>
                </a:cubicBezTo>
                <a:cubicBezTo>
                  <a:pt x="806897" y="205639"/>
                  <a:pt x="816578" y="177602"/>
                  <a:pt x="822345" y="148689"/>
                </a:cubicBezTo>
                <a:cubicBezTo>
                  <a:pt x="822345" y="148193"/>
                  <a:pt x="820826" y="146418"/>
                  <a:pt x="817788" y="143364"/>
                </a:cubicBezTo>
                <a:cubicBezTo>
                  <a:pt x="816423" y="141999"/>
                  <a:pt x="815741" y="141317"/>
                  <a:pt x="815741" y="141317"/>
                </a:cubicBezTo>
                <a:cubicBezTo>
                  <a:pt x="814423" y="138620"/>
                  <a:pt x="813253" y="135224"/>
                  <a:pt x="812230" y="131132"/>
                </a:cubicBezTo>
                <a:cubicBezTo>
                  <a:pt x="810431" y="124838"/>
                  <a:pt x="808455" y="120070"/>
                  <a:pt x="806300" y="116830"/>
                </a:cubicBezTo>
                <a:cubicBezTo>
                  <a:pt x="806300" y="117853"/>
                  <a:pt x="805812" y="118365"/>
                  <a:pt x="804835" y="118365"/>
                </a:cubicBezTo>
                <a:lnTo>
                  <a:pt x="803074" y="111167"/>
                </a:lnTo>
                <a:lnTo>
                  <a:pt x="796207" y="117295"/>
                </a:lnTo>
                <a:lnTo>
                  <a:pt x="784929" y="128574"/>
                </a:lnTo>
                <a:lnTo>
                  <a:pt x="780108" y="128574"/>
                </a:lnTo>
                <a:lnTo>
                  <a:pt x="779290" y="129802"/>
                </a:lnTo>
                <a:lnTo>
                  <a:pt x="777541" y="132115"/>
                </a:lnTo>
                <a:lnTo>
                  <a:pt x="791905" y="129899"/>
                </a:lnTo>
                <a:cubicBezTo>
                  <a:pt x="802587" y="131217"/>
                  <a:pt x="807928" y="134635"/>
                  <a:pt x="807928" y="140154"/>
                </a:cubicBezTo>
                <a:cubicBezTo>
                  <a:pt x="807928" y="146495"/>
                  <a:pt x="801734" y="150906"/>
                  <a:pt x="789347" y="153386"/>
                </a:cubicBezTo>
                <a:cubicBezTo>
                  <a:pt x="787410" y="153386"/>
                  <a:pt x="783999" y="153875"/>
                  <a:pt x="779115" y="154851"/>
                </a:cubicBezTo>
                <a:cubicBezTo>
                  <a:pt x="776867" y="154851"/>
                  <a:pt x="776744" y="154851"/>
                  <a:pt x="778743" y="154851"/>
                </a:cubicBezTo>
                <a:cubicBezTo>
                  <a:pt x="780697" y="156572"/>
                  <a:pt x="781673" y="163324"/>
                  <a:pt x="781673" y="175106"/>
                </a:cubicBezTo>
                <a:cubicBezTo>
                  <a:pt x="791394" y="173152"/>
                  <a:pt x="796254" y="176098"/>
                  <a:pt x="796254" y="183942"/>
                </a:cubicBezTo>
                <a:cubicBezTo>
                  <a:pt x="796254" y="187911"/>
                  <a:pt x="791231" y="191903"/>
                  <a:pt x="781185" y="195918"/>
                </a:cubicBezTo>
                <a:cubicBezTo>
                  <a:pt x="779557" y="205716"/>
                  <a:pt x="778743" y="215832"/>
                  <a:pt x="778743" y="226265"/>
                </a:cubicBezTo>
                <a:cubicBezTo>
                  <a:pt x="778743" y="244357"/>
                  <a:pt x="774030" y="264907"/>
                  <a:pt x="764605" y="287913"/>
                </a:cubicBezTo>
                <a:cubicBezTo>
                  <a:pt x="758171" y="290641"/>
                  <a:pt x="752551" y="290657"/>
                  <a:pt x="747745" y="287959"/>
                </a:cubicBezTo>
                <a:cubicBezTo>
                  <a:pt x="743978" y="281991"/>
                  <a:pt x="742583" y="278169"/>
                  <a:pt x="743559" y="276495"/>
                </a:cubicBezTo>
                <a:cubicBezTo>
                  <a:pt x="743559" y="275565"/>
                  <a:pt x="744172" y="274472"/>
                  <a:pt x="745397" y="273216"/>
                </a:cubicBezTo>
                <a:cubicBezTo>
                  <a:pt x="747226" y="270503"/>
                  <a:pt x="748559" y="268317"/>
                  <a:pt x="749396" y="266658"/>
                </a:cubicBezTo>
                <a:cubicBezTo>
                  <a:pt x="749396" y="265992"/>
                  <a:pt x="749396" y="265077"/>
                  <a:pt x="749396" y="263914"/>
                </a:cubicBezTo>
                <a:cubicBezTo>
                  <a:pt x="750357" y="255217"/>
                  <a:pt x="752303" y="245644"/>
                  <a:pt x="755233" y="235195"/>
                </a:cubicBezTo>
                <a:cubicBezTo>
                  <a:pt x="757171" y="223118"/>
                  <a:pt x="758140" y="211902"/>
                  <a:pt x="758140" y="201546"/>
                </a:cubicBezTo>
                <a:cubicBezTo>
                  <a:pt x="761799" y="202058"/>
                  <a:pt x="761458" y="203399"/>
                  <a:pt x="757117" y="205569"/>
                </a:cubicBezTo>
                <a:cubicBezTo>
                  <a:pt x="754543" y="206437"/>
                  <a:pt x="753024" y="207096"/>
                  <a:pt x="752559" y="207546"/>
                </a:cubicBezTo>
                <a:cubicBezTo>
                  <a:pt x="751303" y="208817"/>
                  <a:pt x="749071" y="210522"/>
                  <a:pt x="745862" y="212662"/>
                </a:cubicBezTo>
                <a:cubicBezTo>
                  <a:pt x="733552" y="219839"/>
                  <a:pt x="724406" y="223428"/>
                  <a:pt x="718421" y="223428"/>
                </a:cubicBezTo>
                <a:cubicBezTo>
                  <a:pt x="705383" y="222235"/>
                  <a:pt x="698198" y="217584"/>
                  <a:pt x="696865" y="209476"/>
                </a:cubicBezTo>
                <a:cubicBezTo>
                  <a:pt x="696865" y="203445"/>
                  <a:pt x="702306" y="199817"/>
                  <a:pt x="713189" y="198593"/>
                </a:cubicBezTo>
                <a:cubicBezTo>
                  <a:pt x="715887" y="197694"/>
                  <a:pt x="717236" y="197244"/>
                  <a:pt x="717236" y="197244"/>
                </a:cubicBezTo>
                <a:cubicBezTo>
                  <a:pt x="734413" y="193415"/>
                  <a:pt x="748738" y="188423"/>
                  <a:pt x="760210" y="182268"/>
                </a:cubicBezTo>
                <a:cubicBezTo>
                  <a:pt x="760783" y="181555"/>
                  <a:pt x="760132" y="179137"/>
                  <a:pt x="758256" y="175013"/>
                </a:cubicBezTo>
                <a:cubicBezTo>
                  <a:pt x="757202" y="170811"/>
                  <a:pt x="756675" y="167463"/>
                  <a:pt x="756675" y="164967"/>
                </a:cubicBezTo>
                <a:cubicBezTo>
                  <a:pt x="756675" y="163789"/>
                  <a:pt x="757163" y="161750"/>
                  <a:pt x="758140" y="158851"/>
                </a:cubicBezTo>
                <a:cubicBezTo>
                  <a:pt x="758140" y="158122"/>
                  <a:pt x="758140" y="157758"/>
                  <a:pt x="758140" y="157758"/>
                </a:cubicBezTo>
                <a:cubicBezTo>
                  <a:pt x="758993" y="158642"/>
                  <a:pt x="756900" y="159595"/>
                  <a:pt x="751861" y="160618"/>
                </a:cubicBezTo>
                <a:cubicBezTo>
                  <a:pt x="748048" y="161579"/>
                  <a:pt x="738273" y="164029"/>
                  <a:pt x="722538" y="167967"/>
                </a:cubicBezTo>
                <a:cubicBezTo>
                  <a:pt x="706988" y="173811"/>
                  <a:pt x="694826" y="176734"/>
                  <a:pt x="686051" y="176734"/>
                </a:cubicBezTo>
                <a:cubicBezTo>
                  <a:pt x="675432" y="174377"/>
                  <a:pt x="668820" y="169277"/>
                  <a:pt x="666215" y="161432"/>
                </a:cubicBezTo>
                <a:cubicBezTo>
                  <a:pt x="666215" y="154998"/>
                  <a:pt x="668673" y="151782"/>
                  <a:pt x="673587" y="151782"/>
                </a:cubicBezTo>
                <a:lnTo>
                  <a:pt x="690702" y="151782"/>
                </a:lnTo>
                <a:cubicBezTo>
                  <a:pt x="708438" y="148991"/>
                  <a:pt x="723134" y="145658"/>
                  <a:pt x="734793" y="141782"/>
                </a:cubicBezTo>
                <a:cubicBezTo>
                  <a:pt x="731878" y="137581"/>
                  <a:pt x="730421" y="131845"/>
                  <a:pt x="730421" y="124574"/>
                </a:cubicBezTo>
                <a:cubicBezTo>
                  <a:pt x="728467" y="113908"/>
                  <a:pt x="727491" y="104056"/>
                  <a:pt x="727491" y="95018"/>
                </a:cubicBezTo>
                <a:cubicBezTo>
                  <a:pt x="726995" y="95018"/>
                  <a:pt x="724731" y="94343"/>
                  <a:pt x="720700" y="92995"/>
                </a:cubicBezTo>
                <a:cubicBezTo>
                  <a:pt x="719724" y="92018"/>
                  <a:pt x="718127" y="91165"/>
                  <a:pt x="715910" y="90437"/>
                </a:cubicBezTo>
                <a:cubicBezTo>
                  <a:pt x="705151" y="86840"/>
                  <a:pt x="699771" y="82499"/>
                  <a:pt x="699771" y="77414"/>
                </a:cubicBezTo>
                <a:lnTo>
                  <a:pt x="699771" y="74996"/>
                </a:lnTo>
                <a:cubicBezTo>
                  <a:pt x="706810" y="69151"/>
                  <a:pt x="714383" y="65074"/>
                  <a:pt x="722491" y="62764"/>
                </a:cubicBezTo>
                <a:cubicBezTo>
                  <a:pt x="725390" y="62764"/>
                  <a:pt x="730599" y="61834"/>
                  <a:pt x="738118" y="59973"/>
                </a:cubicBezTo>
                <a:cubicBezTo>
                  <a:pt x="745063" y="58973"/>
                  <a:pt x="750691" y="58206"/>
                  <a:pt x="755001" y="57671"/>
                </a:cubicBezTo>
                <a:lnTo>
                  <a:pt x="762092" y="56955"/>
                </a:lnTo>
                <a:lnTo>
                  <a:pt x="761582" y="56322"/>
                </a:lnTo>
                <a:cubicBezTo>
                  <a:pt x="756419" y="48571"/>
                  <a:pt x="752520" y="44261"/>
                  <a:pt x="749885" y="43393"/>
                </a:cubicBezTo>
                <a:cubicBezTo>
                  <a:pt x="749885" y="43393"/>
                  <a:pt x="749001" y="42509"/>
                  <a:pt x="747234" y="40742"/>
                </a:cubicBezTo>
                <a:cubicBezTo>
                  <a:pt x="737002" y="31518"/>
                  <a:pt x="731886" y="24619"/>
                  <a:pt x="731886" y="20045"/>
                </a:cubicBezTo>
                <a:cubicBezTo>
                  <a:pt x="734382" y="15038"/>
                  <a:pt x="744296" y="9821"/>
                  <a:pt x="761628" y="4395"/>
                </a:cubicBezTo>
                <a:close/>
                <a:moveTo>
                  <a:pt x="1139182" y="0"/>
                </a:moveTo>
                <a:cubicBezTo>
                  <a:pt x="1148623" y="2310"/>
                  <a:pt x="1154475" y="9721"/>
                  <a:pt x="1156739" y="22231"/>
                </a:cubicBezTo>
                <a:cubicBezTo>
                  <a:pt x="1156739" y="29006"/>
                  <a:pt x="1155770" y="37641"/>
                  <a:pt x="1153832" y="48137"/>
                </a:cubicBezTo>
                <a:cubicBezTo>
                  <a:pt x="1155770" y="38416"/>
                  <a:pt x="1155770" y="40974"/>
                  <a:pt x="1153832" y="55811"/>
                </a:cubicBezTo>
                <a:cubicBezTo>
                  <a:pt x="1153832" y="63407"/>
                  <a:pt x="1153832" y="70097"/>
                  <a:pt x="1153832" y="75879"/>
                </a:cubicBezTo>
                <a:cubicBezTo>
                  <a:pt x="1151863" y="75895"/>
                  <a:pt x="1152352" y="75903"/>
                  <a:pt x="1155297" y="75903"/>
                </a:cubicBezTo>
                <a:cubicBezTo>
                  <a:pt x="1157235" y="74926"/>
                  <a:pt x="1159801" y="74438"/>
                  <a:pt x="1162994" y="74438"/>
                </a:cubicBezTo>
                <a:cubicBezTo>
                  <a:pt x="1174389" y="76980"/>
                  <a:pt x="1180086" y="81546"/>
                  <a:pt x="1180086" y="88134"/>
                </a:cubicBezTo>
                <a:cubicBezTo>
                  <a:pt x="1177544" y="97126"/>
                  <a:pt x="1171366" y="102816"/>
                  <a:pt x="1161553" y="105203"/>
                </a:cubicBezTo>
                <a:cubicBezTo>
                  <a:pt x="1160746" y="105219"/>
                  <a:pt x="1159235" y="105598"/>
                  <a:pt x="1157018" y="106343"/>
                </a:cubicBezTo>
                <a:cubicBezTo>
                  <a:pt x="1155158" y="107273"/>
                  <a:pt x="1154096" y="107800"/>
                  <a:pt x="1153832" y="107924"/>
                </a:cubicBezTo>
                <a:lnTo>
                  <a:pt x="1153832" y="148828"/>
                </a:lnTo>
                <a:cubicBezTo>
                  <a:pt x="1156390" y="144705"/>
                  <a:pt x="1167576" y="136922"/>
                  <a:pt x="1187388" y="125481"/>
                </a:cubicBezTo>
                <a:lnTo>
                  <a:pt x="1180621" y="138596"/>
                </a:lnTo>
                <a:cubicBezTo>
                  <a:pt x="1173784" y="150317"/>
                  <a:pt x="1164855" y="161231"/>
                  <a:pt x="1153832" y="171339"/>
                </a:cubicBezTo>
                <a:cubicBezTo>
                  <a:pt x="1153832" y="207693"/>
                  <a:pt x="1154297" y="243140"/>
                  <a:pt x="1155227" y="277681"/>
                </a:cubicBezTo>
                <a:cubicBezTo>
                  <a:pt x="1154080" y="294703"/>
                  <a:pt x="1148577" y="303834"/>
                  <a:pt x="1138717" y="305075"/>
                </a:cubicBezTo>
                <a:cubicBezTo>
                  <a:pt x="1124361" y="306098"/>
                  <a:pt x="1117183" y="296300"/>
                  <a:pt x="1117183" y="275681"/>
                </a:cubicBezTo>
                <a:cubicBezTo>
                  <a:pt x="1119121" y="246396"/>
                  <a:pt x="1120090" y="219739"/>
                  <a:pt x="1120090" y="195709"/>
                </a:cubicBezTo>
                <a:cubicBezTo>
                  <a:pt x="1113362" y="206670"/>
                  <a:pt x="1103192" y="216522"/>
                  <a:pt x="1089580" y="225266"/>
                </a:cubicBezTo>
                <a:cubicBezTo>
                  <a:pt x="1088728" y="226118"/>
                  <a:pt x="1087813" y="227033"/>
                  <a:pt x="1086836" y="228010"/>
                </a:cubicBezTo>
                <a:cubicBezTo>
                  <a:pt x="1076062" y="236629"/>
                  <a:pt x="1066954" y="240939"/>
                  <a:pt x="1059512" y="240939"/>
                </a:cubicBezTo>
                <a:cubicBezTo>
                  <a:pt x="1054319" y="239621"/>
                  <a:pt x="1049404" y="235497"/>
                  <a:pt x="1044769" y="228568"/>
                </a:cubicBezTo>
                <a:cubicBezTo>
                  <a:pt x="1041482" y="219933"/>
                  <a:pt x="1043707" y="212119"/>
                  <a:pt x="1051443" y="205127"/>
                </a:cubicBezTo>
                <a:cubicBezTo>
                  <a:pt x="1052327" y="204197"/>
                  <a:pt x="1053141" y="203360"/>
                  <a:pt x="1053885" y="202616"/>
                </a:cubicBezTo>
                <a:cubicBezTo>
                  <a:pt x="1075806" y="176881"/>
                  <a:pt x="1095929" y="151231"/>
                  <a:pt x="1114253" y="125667"/>
                </a:cubicBezTo>
                <a:cubicBezTo>
                  <a:pt x="1102378" y="135387"/>
                  <a:pt x="1090580" y="139759"/>
                  <a:pt x="1078860" y="138782"/>
                </a:cubicBezTo>
                <a:cubicBezTo>
                  <a:pt x="1068240" y="137744"/>
                  <a:pt x="1060086" y="134945"/>
                  <a:pt x="1054396" y="130388"/>
                </a:cubicBezTo>
                <a:cubicBezTo>
                  <a:pt x="1052986" y="128992"/>
                  <a:pt x="1051745" y="127233"/>
                  <a:pt x="1050676" y="125109"/>
                </a:cubicBezTo>
                <a:cubicBezTo>
                  <a:pt x="1042474" y="113234"/>
                  <a:pt x="1044815" y="106598"/>
                  <a:pt x="1057698" y="105203"/>
                </a:cubicBezTo>
                <a:cubicBezTo>
                  <a:pt x="1072039" y="103281"/>
                  <a:pt x="1090836" y="97483"/>
                  <a:pt x="1114090" y="87809"/>
                </a:cubicBezTo>
                <a:cubicBezTo>
                  <a:pt x="1119067" y="85840"/>
                  <a:pt x="1122059" y="84693"/>
                  <a:pt x="1123067" y="84367"/>
                </a:cubicBezTo>
                <a:lnTo>
                  <a:pt x="1124462" y="35068"/>
                </a:lnTo>
                <a:cubicBezTo>
                  <a:pt x="1124462" y="31750"/>
                  <a:pt x="1123493" y="27169"/>
                  <a:pt x="1121555" y="21324"/>
                </a:cubicBezTo>
                <a:cubicBezTo>
                  <a:pt x="1120594" y="17263"/>
                  <a:pt x="1120105" y="14433"/>
                  <a:pt x="1120090" y="12837"/>
                </a:cubicBezTo>
                <a:cubicBezTo>
                  <a:pt x="1122632" y="6511"/>
                  <a:pt x="1128996" y="2233"/>
                  <a:pt x="1139182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spc="-2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知识拓展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5"/>
          <p:cNvSpPr txBox="1"/>
          <p:nvPr userDrawn="1"/>
        </p:nvSpPr>
        <p:spPr>
          <a:xfrm>
            <a:off x="647700" y="176213"/>
            <a:ext cx="1357313" cy="346075"/>
          </a:xfrm>
          <a:custGeom>
            <a:avLst/>
            <a:gdLst/>
            <a:ahLst/>
            <a:cxnLst/>
            <a:rect l="l" t="t" r="r" b="b"/>
            <a:pathLst>
              <a:path w="1356657" h="344841">
                <a:moveTo>
                  <a:pt x="468479" y="255333"/>
                </a:moveTo>
                <a:lnTo>
                  <a:pt x="468479" y="262821"/>
                </a:lnTo>
                <a:lnTo>
                  <a:pt x="475943" y="262821"/>
                </a:lnTo>
                <a:close/>
                <a:moveTo>
                  <a:pt x="1228270" y="239474"/>
                </a:moveTo>
                <a:cubicBezTo>
                  <a:pt x="1228270" y="269193"/>
                  <a:pt x="1227781" y="289075"/>
                  <a:pt x="1226805" y="299121"/>
                </a:cubicBezTo>
                <a:cubicBezTo>
                  <a:pt x="1241455" y="276146"/>
                  <a:pt x="1252586" y="258721"/>
                  <a:pt x="1260198" y="246845"/>
                </a:cubicBezTo>
                <a:cubicBezTo>
                  <a:pt x="1246912" y="243838"/>
                  <a:pt x="1236269" y="241381"/>
                  <a:pt x="1228270" y="239474"/>
                </a:cubicBezTo>
                <a:close/>
                <a:moveTo>
                  <a:pt x="973243" y="197151"/>
                </a:moveTo>
                <a:cubicBezTo>
                  <a:pt x="969399" y="197926"/>
                  <a:pt x="963190" y="199375"/>
                  <a:pt x="954616" y="201499"/>
                </a:cubicBezTo>
                <a:cubicBezTo>
                  <a:pt x="946090" y="204336"/>
                  <a:pt x="939152" y="206290"/>
                  <a:pt x="933804" y="207359"/>
                </a:cubicBezTo>
                <a:cubicBezTo>
                  <a:pt x="932300" y="207359"/>
                  <a:pt x="929672" y="208305"/>
                  <a:pt x="925921" y="210196"/>
                </a:cubicBezTo>
                <a:cubicBezTo>
                  <a:pt x="919750" y="211204"/>
                  <a:pt x="916417" y="211793"/>
                  <a:pt x="915921" y="211964"/>
                </a:cubicBezTo>
                <a:cubicBezTo>
                  <a:pt x="915921" y="213700"/>
                  <a:pt x="915921" y="216026"/>
                  <a:pt x="915921" y="218940"/>
                </a:cubicBezTo>
                <a:cubicBezTo>
                  <a:pt x="915921" y="233420"/>
                  <a:pt x="918254" y="247171"/>
                  <a:pt x="922921" y="260193"/>
                </a:cubicBezTo>
                <a:cubicBezTo>
                  <a:pt x="923587" y="260876"/>
                  <a:pt x="924719" y="261217"/>
                  <a:pt x="926316" y="261217"/>
                </a:cubicBezTo>
                <a:cubicBezTo>
                  <a:pt x="937447" y="260348"/>
                  <a:pt x="945361" y="258349"/>
                  <a:pt x="950059" y="255217"/>
                </a:cubicBezTo>
                <a:cubicBezTo>
                  <a:pt x="962259" y="236474"/>
                  <a:pt x="970305" y="217870"/>
                  <a:pt x="974197" y="199406"/>
                </a:cubicBezTo>
                <a:cubicBezTo>
                  <a:pt x="975111" y="197903"/>
                  <a:pt x="974794" y="197151"/>
                  <a:pt x="973243" y="197151"/>
                </a:cubicBezTo>
                <a:close/>
                <a:moveTo>
                  <a:pt x="521052" y="195690"/>
                </a:moveTo>
                <a:cubicBezTo>
                  <a:pt x="522862" y="196222"/>
                  <a:pt x="524785" y="197407"/>
                  <a:pt x="526824" y="199244"/>
                </a:cubicBezTo>
                <a:cubicBezTo>
                  <a:pt x="531723" y="215847"/>
                  <a:pt x="534707" y="225227"/>
                  <a:pt x="535777" y="227381"/>
                </a:cubicBezTo>
                <a:cubicBezTo>
                  <a:pt x="535777" y="228358"/>
                  <a:pt x="536219" y="229722"/>
                  <a:pt x="537102" y="231474"/>
                </a:cubicBezTo>
                <a:cubicBezTo>
                  <a:pt x="538684" y="238652"/>
                  <a:pt x="539188" y="242241"/>
                  <a:pt x="538614" y="242241"/>
                </a:cubicBezTo>
                <a:cubicBezTo>
                  <a:pt x="537668" y="242241"/>
                  <a:pt x="537707" y="241481"/>
                  <a:pt x="538730" y="239962"/>
                </a:cubicBezTo>
                <a:cubicBezTo>
                  <a:pt x="539769" y="237885"/>
                  <a:pt x="540288" y="236846"/>
                  <a:pt x="540288" y="236846"/>
                </a:cubicBezTo>
                <a:cubicBezTo>
                  <a:pt x="541110" y="235993"/>
                  <a:pt x="545551" y="230978"/>
                  <a:pt x="553613" y="221800"/>
                </a:cubicBezTo>
                <a:lnTo>
                  <a:pt x="561287" y="221800"/>
                </a:lnTo>
                <a:cubicBezTo>
                  <a:pt x="561318" y="221785"/>
                  <a:pt x="564977" y="220320"/>
                  <a:pt x="572263" y="217405"/>
                </a:cubicBezTo>
                <a:lnTo>
                  <a:pt x="572263" y="223335"/>
                </a:lnTo>
                <a:cubicBezTo>
                  <a:pt x="572263" y="226792"/>
                  <a:pt x="569814" y="230350"/>
                  <a:pt x="564915" y="234009"/>
                </a:cubicBezTo>
                <a:cubicBezTo>
                  <a:pt x="563085" y="235838"/>
                  <a:pt x="561682" y="237241"/>
                  <a:pt x="560706" y="238218"/>
                </a:cubicBezTo>
                <a:cubicBezTo>
                  <a:pt x="560628" y="237815"/>
                  <a:pt x="561070" y="238094"/>
                  <a:pt x="562031" y="239055"/>
                </a:cubicBezTo>
                <a:cubicBezTo>
                  <a:pt x="562031" y="242187"/>
                  <a:pt x="559318" y="247566"/>
                  <a:pt x="553892" y="255194"/>
                </a:cubicBezTo>
                <a:cubicBezTo>
                  <a:pt x="553489" y="255597"/>
                  <a:pt x="553287" y="256302"/>
                  <a:pt x="553287" y="257310"/>
                </a:cubicBezTo>
                <a:cubicBezTo>
                  <a:pt x="552016" y="258581"/>
                  <a:pt x="550900" y="261139"/>
                  <a:pt x="549939" y="264984"/>
                </a:cubicBezTo>
                <a:cubicBezTo>
                  <a:pt x="546714" y="280068"/>
                  <a:pt x="541474" y="287610"/>
                  <a:pt x="534219" y="287610"/>
                </a:cubicBezTo>
                <a:cubicBezTo>
                  <a:pt x="534219" y="287610"/>
                  <a:pt x="533118" y="287610"/>
                  <a:pt x="530917" y="287610"/>
                </a:cubicBezTo>
                <a:cubicBezTo>
                  <a:pt x="529940" y="286649"/>
                  <a:pt x="529297" y="286169"/>
                  <a:pt x="528987" y="286169"/>
                </a:cubicBezTo>
                <a:cubicBezTo>
                  <a:pt x="516956" y="282541"/>
                  <a:pt x="510406" y="269425"/>
                  <a:pt x="509337" y="246822"/>
                </a:cubicBezTo>
                <a:cubicBezTo>
                  <a:pt x="509337" y="245752"/>
                  <a:pt x="509337" y="244962"/>
                  <a:pt x="509337" y="244450"/>
                </a:cubicBezTo>
                <a:cubicBezTo>
                  <a:pt x="507383" y="230575"/>
                  <a:pt x="506895" y="218599"/>
                  <a:pt x="507872" y="208522"/>
                </a:cubicBezTo>
                <a:cubicBezTo>
                  <a:pt x="511232" y="198372"/>
                  <a:pt x="515625" y="194094"/>
                  <a:pt x="521052" y="195690"/>
                </a:cubicBezTo>
                <a:close/>
                <a:moveTo>
                  <a:pt x="801928" y="194221"/>
                </a:moveTo>
                <a:cubicBezTo>
                  <a:pt x="788332" y="212065"/>
                  <a:pt x="773961" y="230474"/>
                  <a:pt x="758814" y="249450"/>
                </a:cubicBezTo>
                <a:cubicBezTo>
                  <a:pt x="756055" y="253171"/>
                  <a:pt x="751032" y="259124"/>
                  <a:pt x="743746" y="267309"/>
                </a:cubicBezTo>
                <a:cubicBezTo>
                  <a:pt x="743746" y="267371"/>
                  <a:pt x="745831" y="268650"/>
                  <a:pt x="750001" y="271146"/>
                </a:cubicBezTo>
                <a:cubicBezTo>
                  <a:pt x="750776" y="271921"/>
                  <a:pt x="751164" y="272309"/>
                  <a:pt x="751164" y="272309"/>
                </a:cubicBezTo>
                <a:cubicBezTo>
                  <a:pt x="752326" y="273472"/>
                  <a:pt x="754272" y="274960"/>
                  <a:pt x="757001" y="276774"/>
                </a:cubicBezTo>
                <a:cubicBezTo>
                  <a:pt x="773682" y="289750"/>
                  <a:pt x="786743" y="296238"/>
                  <a:pt x="796184" y="296238"/>
                </a:cubicBezTo>
                <a:cubicBezTo>
                  <a:pt x="797099" y="296238"/>
                  <a:pt x="797556" y="295765"/>
                  <a:pt x="797556" y="294819"/>
                </a:cubicBezTo>
                <a:cubicBezTo>
                  <a:pt x="797556" y="293858"/>
                  <a:pt x="797556" y="293377"/>
                  <a:pt x="797556" y="293377"/>
                </a:cubicBezTo>
                <a:cubicBezTo>
                  <a:pt x="797556" y="286432"/>
                  <a:pt x="798045" y="275192"/>
                  <a:pt x="799021" y="259659"/>
                </a:cubicBezTo>
                <a:cubicBezTo>
                  <a:pt x="800959" y="224730"/>
                  <a:pt x="801928" y="202918"/>
                  <a:pt x="801928" y="194221"/>
                </a:cubicBezTo>
                <a:close/>
                <a:moveTo>
                  <a:pt x="916297" y="193734"/>
                </a:moveTo>
                <a:lnTo>
                  <a:pt x="915921" y="194314"/>
                </a:lnTo>
                <a:cubicBezTo>
                  <a:pt x="916409" y="194934"/>
                  <a:pt x="916654" y="195100"/>
                  <a:pt x="916654" y="194814"/>
                </a:cubicBezTo>
                <a:close/>
                <a:moveTo>
                  <a:pt x="630610" y="189315"/>
                </a:moveTo>
                <a:cubicBezTo>
                  <a:pt x="636705" y="190004"/>
                  <a:pt x="642247" y="193942"/>
                  <a:pt x="647235" y="201127"/>
                </a:cubicBezTo>
                <a:cubicBezTo>
                  <a:pt x="659513" y="217498"/>
                  <a:pt x="665653" y="236505"/>
                  <a:pt x="665653" y="258147"/>
                </a:cubicBezTo>
                <a:cubicBezTo>
                  <a:pt x="664397" y="270689"/>
                  <a:pt x="658490" y="277595"/>
                  <a:pt x="647933" y="278867"/>
                </a:cubicBezTo>
                <a:cubicBezTo>
                  <a:pt x="641871" y="277719"/>
                  <a:pt x="635871" y="274766"/>
                  <a:pt x="629934" y="270007"/>
                </a:cubicBezTo>
                <a:cubicBezTo>
                  <a:pt x="627422" y="266240"/>
                  <a:pt x="625663" y="258387"/>
                  <a:pt x="624655" y="246450"/>
                </a:cubicBezTo>
                <a:cubicBezTo>
                  <a:pt x="623694" y="230001"/>
                  <a:pt x="621516" y="218816"/>
                  <a:pt x="618121" y="212894"/>
                </a:cubicBezTo>
                <a:cubicBezTo>
                  <a:pt x="617020" y="211762"/>
                  <a:pt x="615291" y="208266"/>
                  <a:pt x="612935" y="202406"/>
                </a:cubicBezTo>
                <a:cubicBezTo>
                  <a:pt x="612935" y="202096"/>
                  <a:pt x="612447" y="200988"/>
                  <a:pt x="611470" y="199081"/>
                </a:cubicBezTo>
                <a:cubicBezTo>
                  <a:pt x="612447" y="197174"/>
                  <a:pt x="612935" y="195624"/>
                  <a:pt x="612935" y="194430"/>
                </a:cubicBezTo>
                <a:cubicBezTo>
                  <a:pt x="617663" y="191283"/>
                  <a:pt x="621462" y="189709"/>
                  <a:pt x="624330" y="189709"/>
                </a:cubicBezTo>
                <a:cubicBezTo>
                  <a:pt x="626485" y="189217"/>
                  <a:pt x="628578" y="189086"/>
                  <a:pt x="630610" y="189315"/>
                </a:cubicBezTo>
                <a:close/>
                <a:moveTo>
                  <a:pt x="1284466" y="184985"/>
                </a:moveTo>
                <a:lnTo>
                  <a:pt x="1228270" y="194849"/>
                </a:lnTo>
                <a:lnTo>
                  <a:pt x="1228270" y="220092"/>
                </a:lnTo>
                <a:lnTo>
                  <a:pt x="1255983" y="202435"/>
                </a:lnTo>
                <a:cubicBezTo>
                  <a:pt x="1265312" y="197083"/>
                  <a:pt x="1274592" y="192353"/>
                  <a:pt x="1283824" y="188244"/>
                </a:cubicBezTo>
                <a:cubicBezTo>
                  <a:pt x="1282662" y="188244"/>
                  <a:pt x="1282080" y="188167"/>
                  <a:pt x="1282080" y="188012"/>
                </a:cubicBezTo>
                <a:close/>
                <a:moveTo>
                  <a:pt x="1208736" y="150456"/>
                </a:moveTo>
                <a:cubicBezTo>
                  <a:pt x="1204922" y="153324"/>
                  <a:pt x="1199953" y="155138"/>
                  <a:pt x="1193830" y="155897"/>
                </a:cubicBezTo>
                <a:cubicBezTo>
                  <a:pt x="1193349" y="157866"/>
                  <a:pt x="1191636" y="162254"/>
                  <a:pt x="1188691" y="169059"/>
                </a:cubicBezTo>
                <a:cubicBezTo>
                  <a:pt x="1184722" y="179973"/>
                  <a:pt x="1181862" y="186361"/>
                  <a:pt x="1180110" y="188221"/>
                </a:cubicBezTo>
                <a:cubicBezTo>
                  <a:pt x="1182621" y="187492"/>
                  <a:pt x="1191241" y="184679"/>
                  <a:pt x="1205969" y="179780"/>
                </a:cubicBezTo>
                <a:lnTo>
                  <a:pt x="1214945" y="177266"/>
                </a:lnTo>
                <a:lnTo>
                  <a:pt x="1214945" y="176012"/>
                </a:lnTo>
                <a:cubicBezTo>
                  <a:pt x="1212139" y="167563"/>
                  <a:pt x="1210069" y="159045"/>
                  <a:pt x="1208736" y="150456"/>
                </a:cubicBezTo>
                <a:close/>
                <a:moveTo>
                  <a:pt x="270728" y="148712"/>
                </a:moveTo>
                <a:cubicBezTo>
                  <a:pt x="270681" y="147921"/>
                  <a:pt x="270464" y="147937"/>
                  <a:pt x="270077" y="148758"/>
                </a:cubicBezTo>
                <a:cubicBezTo>
                  <a:pt x="249365" y="157626"/>
                  <a:pt x="234412" y="162571"/>
                  <a:pt x="225219" y="163595"/>
                </a:cubicBezTo>
                <a:cubicBezTo>
                  <a:pt x="221839" y="163595"/>
                  <a:pt x="218816" y="164145"/>
                  <a:pt x="216150" y="165246"/>
                </a:cubicBezTo>
                <a:cubicBezTo>
                  <a:pt x="219018" y="168641"/>
                  <a:pt x="221421" y="176664"/>
                  <a:pt x="223359" y="189314"/>
                </a:cubicBezTo>
                <a:cubicBezTo>
                  <a:pt x="225343" y="201112"/>
                  <a:pt x="226940" y="208538"/>
                  <a:pt x="228149" y="211592"/>
                </a:cubicBezTo>
                <a:cubicBezTo>
                  <a:pt x="230847" y="211592"/>
                  <a:pt x="236234" y="209569"/>
                  <a:pt x="244311" y="205522"/>
                </a:cubicBezTo>
                <a:cubicBezTo>
                  <a:pt x="258682" y="176826"/>
                  <a:pt x="267310" y="158603"/>
                  <a:pt x="270193" y="150851"/>
                </a:cubicBezTo>
                <a:cubicBezTo>
                  <a:pt x="271015" y="149502"/>
                  <a:pt x="271193" y="148789"/>
                  <a:pt x="270728" y="148712"/>
                </a:cubicBezTo>
                <a:close/>
                <a:moveTo>
                  <a:pt x="1251431" y="138782"/>
                </a:moveTo>
                <a:cubicBezTo>
                  <a:pt x="1253477" y="139619"/>
                  <a:pt x="1252198" y="140495"/>
                  <a:pt x="1247594" y="141410"/>
                </a:cubicBezTo>
                <a:lnTo>
                  <a:pt x="1232800" y="145804"/>
                </a:lnTo>
                <a:lnTo>
                  <a:pt x="1237409" y="170710"/>
                </a:lnTo>
                <a:cubicBezTo>
                  <a:pt x="1243889" y="162385"/>
                  <a:pt x="1248563" y="151743"/>
                  <a:pt x="1251431" y="138782"/>
                </a:cubicBezTo>
                <a:close/>
                <a:moveTo>
                  <a:pt x="452689" y="110877"/>
                </a:moveTo>
                <a:cubicBezTo>
                  <a:pt x="464301" y="109900"/>
                  <a:pt x="469610" y="114861"/>
                  <a:pt x="468618" y="125760"/>
                </a:cubicBezTo>
                <a:cubicBezTo>
                  <a:pt x="469610" y="137712"/>
                  <a:pt x="468130" y="149634"/>
                  <a:pt x="464177" y="161525"/>
                </a:cubicBezTo>
                <a:cubicBezTo>
                  <a:pt x="461278" y="181787"/>
                  <a:pt x="459363" y="217436"/>
                  <a:pt x="458433" y="268472"/>
                </a:cubicBezTo>
                <a:cubicBezTo>
                  <a:pt x="467161" y="247589"/>
                  <a:pt x="482238" y="221808"/>
                  <a:pt x="503663" y="191128"/>
                </a:cubicBezTo>
                <a:lnTo>
                  <a:pt x="496969" y="215740"/>
                </a:lnTo>
                <a:lnTo>
                  <a:pt x="502221" y="211568"/>
                </a:lnTo>
                <a:cubicBezTo>
                  <a:pt x="493167" y="243024"/>
                  <a:pt x="480827" y="273882"/>
                  <a:pt x="465200" y="304144"/>
                </a:cubicBezTo>
                <a:cubicBezTo>
                  <a:pt x="459045" y="314407"/>
                  <a:pt x="452394" y="324639"/>
                  <a:pt x="445248" y="334840"/>
                </a:cubicBezTo>
                <a:cubicBezTo>
                  <a:pt x="445248" y="334840"/>
                  <a:pt x="444186" y="335375"/>
                  <a:pt x="442062" y="336445"/>
                </a:cubicBezTo>
                <a:cubicBezTo>
                  <a:pt x="440558" y="337948"/>
                  <a:pt x="438690" y="338700"/>
                  <a:pt x="436457" y="338700"/>
                </a:cubicBezTo>
                <a:cubicBezTo>
                  <a:pt x="435023" y="338700"/>
                  <a:pt x="433727" y="338253"/>
                  <a:pt x="432568" y="337357"/>
                </a:cubicBezTo>
                <a:lnTo>
                  <a:pt x="430102" y="334115"/>
                </a:lnTo>
                <a:lnTo>
                  <a:pt x="421569" y="328852"/>
                </a:lnTo>
                <a:cubicBezTo>
                  <a:pt x="419402" y="325968"/>
                  <a:pt x="418017" y="322019"/>
                  <a:pt x="417412" y="317004"/>
                </a:cubicBezTo>
                <a:lnTo>
                  <a:pt x="417412" y="313586"/>
                </a:lnTo>
                <a:cubicBezTo>
                  <a:pt x="423241" y="291184"/>
                  <a:pt x="427132" y="263527"/>
                  <a:pt x="429086" y="230614"/>
                </a:cubicBezTo>
                <a:cubicBezTo>
                  <a:pt x="429086" y="224630"/>
                  <a:pt x="429566" y="216281"/>
                  <a:pt x="430527" y="205569"/>
                </a:cubicBezTo>
                <a:cubicBezTo>
                  <a:pt x="430527" y="182113"/>
                  <a:pt x="431504" y="168121"/>
                  <a:pt x="433458" y="163595"/>
                </a:cubicBezTo>
                <a:cubicBezTo>
                  <a:pt x="432977" y="165207"/>
                  <a:pt x="426970" y="169369"/>
                  <a:pt x="415435" y="176082"/>
                </a:cubicBezTo>
                <a:cubicBezTo>
                  <a:pt x="412459" y="178082"/>
                  <a:pt x="409971" y="179586"/>
                  <a:pt x="407971" y="180594"/>
                </a:cubicBezTo>
                <a:cubicBezTo>
                  <a:pt x="389677" y="192608"/>
                  <a:pt x="371988" y="197096"/>
                  <a:pt x="354904" y="194058"/>
                </a:cubicBezTo>
                <a:cubicBezTo>
                  <a:pt x="346951" y="191422"/>
                  <a:pt x="342975" y="183121"/>
                  <a:pt x="342975" y="169152"/>
                </a:cubicBezTo>
                <a:cubicBezTo>
                  <a:pt x="344091" y="153665"/>
                  <a:pt x="350711" y="145921"/>
                  <a:pt x="362834" y="145921"/>
                </a:cubicBezTo>
                <a:cubicBezTo>
                  <a:pt x="362834" y="145921"/>
                  <a:pt x="363911" y="146999"/>
                  <a:pt x="366066" y="149154"/>
                </a:cubicBezTo>
                <a:cubicBezTo>
                  <a:pt x="367415" y="151867"/>
                  <a:pt x="368733" y="153223"/>
                  <a:pt x="370020" y="153223"/>
                </a:cubicBezTo>
                <a:cubicBezTo>
                  <a:pt x="395894" y="145828"/>
                  <a:pt x="416358" y="135550"/>
                  <a:pt x="431411" y="122388"/>
                </a:cubicBezTo>
                <a:cubicBezTo>
                  <a:pt x="439364" y="113737"/>
                  <a:pt x="446457" y="109900"/>
                  <a:pt x="452689" y="110877"/>
                </a:cubicBezTo>
                <a:close/>
                <a:moveTo>
                  <a:pt x="1210234" y="107027"/>
                </a:moveTo>
                <a:lnTo>
                  <a:pt x="1208201" y="107552"/>
                </a:lnTo>
                <a:cubicBezTo>
                  <a:pt x="1207906" y="108435"/>
                  <a:pt x="1206767" y="112877"/>
                  <a:pt x="1204783" y="120876"/>
                </a:cubicBezTo>
                <a:cubicBezTo>
                  <a:pt x="1201837" y="127744"/>
                  <a:pt x="1199938" y="131225"/>
                  <a:pt x="1199085" y="131318"/>
                </a:cubicBezTo>
                <a:cubicBezTo>
                  <a:pt x="1197132" y="131333"/>
                  <a:pt x="1198310" y="131341"/>
                  <a:pt x="1202620" y="131341"/>
                </a:cubicBezTo>
                <a:cubicBezTo>
                  <a:pt x="1206511" y="130364"/>
                  <a:pt x="1208193" y="129876"/>
                  <a:pt x="1207666" y="129876"/>
                </a:cubicBezTo>
                <a:cubicBezTo>
                  <a:pt x="1207666" y="126031"/>
                  <a:pt x="1207666" y="122163"/>
                  <a:pt x="1207666" y="118272"/>
                </a:cubicBezTo>
                <a:cubicBezTo>
                  <a:pt x="1207666" y="115586"/>
                  <a:pt x="1207911" y="113236"/>
                  <a:pt x="1208400" y="111221"/>
                </a:cubicBezTo>
                <a:close/>
                <a:moveTo>
                  <a:pt x="1255667" y="92142"/>
                </a:moveTo>
                <a:lnTo>
                  <a:pt x="1233670" y="100976"/>
                </a:lnTo>
                <a:lnTo>
                  <a:pt x="1224304" y="103394"/>
                </a:lnTo>
                <a:lnTo>
                  <a:pt x="1227136" y="105796"/>
                </a:lnTo>
                <a:cubicBezTo>
                  <a:pt x="1228853" y="108222"/>
                  <a:pt x="1229711" y="111861"/>
                  <a:pt x="1229711" y="116714"/>
                </a:cubicBezTo>
                <a:cubicBezTo>
                  <a:pt x="1230688" y="119644"/>
                  <a:pt x="1231176" y="122078"/>
                  <a:pt x="1231176" y="124016"/>
                </a:cubicBezTo>
                <a:cubicBezTo>
                  <a:pt x="1238990" y="122186"/>
                  <a:pt x="1246772" y="120109"/>
                  <a:pt x="1254524" y="117783"/>
                </a:cubicBezTo>
                <a:close/>
                <a:moveTo>
                  <a:pt x="615865" y="77484"/>
                </a:moveTo>
                <a:cubicBezTo>
                  <a:pt x="595990" y="79406"/>
                  <a:pt x="574643" y="83320"/>
                  <a:pt x="551822" y="89227"/>
                </a:cubicBezTo>
                <a:cubicBezTo>
                  <a:pt x="553667" y="91646"/>
                  <a:pt x="556008" y="97126"/>
                  <a:pt x="558845" y="105668"/>
                </a:cubicBezTo>
                <a:cubicBezTo>
                  <a:pt x="560008" y="109156"/>
                  <a:pt x="560589" y="111823"/>
                  <a:pt x="560589" y="113667"/>
                </a:cubicBezTo>
                <a:cubicBezTo>
                  <a:pt x="565426" y="129186"/>
                  <a:pt x="569387" y="140425"/>
                  <a:pt x="572472" y="147386"/>
                </a:cubicBezTo>
                <a:cubicBezTo>
                  <a:pt x="579278" y="147386"/>
                  <a:pt x="585216" y="146301"/>
                  <a:pt x="590285" y="144131"/>
                </a:cubicBezTo>
                <a:cubicBezTo>
                  <a:pt x="591835" y="141046"/>
                  <a:pt x="597936" y="124504"/>
                  <a:pt x="608586" y="94506"/>
                </a:cubicBezTo>
                <a:cubicBezTo>
                  <a:pt x="611485" y="84785"/>
                  <a:pt x="613912" y="79111"/>
                  <a:pt x="615865" y="77484"/>
                </a:cubicBezTo>
                <a:close/>
                <a:moveTo>
                  <a:pt x="632934" y="48160"/>
                </a:moveTo>
                <a:cubicBezTo>
                  <a:pt x="651816" y="54997"/>
                  <a:pt x="659730" y="63701"/>
                  <a:pt x="656676" y="74274"/>
                </a:cubicBezTo>
                <a:cubicBezTo>
                  <a:pt x="655669" y="79266"/>
                  <a:pt x="653188" y="86700"/>
                  <a:pt x="649235" y="96575"/>
                </a:cubicBezTo>
                <a:cubicBezTo>
                  <a:pt x="646429" y="104048"/>
                  <a:pt x="644499" y="110358"/>
                  <a:pt x="643445" y="115505"/>
                </a:cubicBezTo>
                <a:cubicBezTo>
                  <a:pt x="638212" y="125992"/>
                  <a:pt x="633953" y="133785"/>
                  <a:pt x="630665" y="138884"/>
                </a:cubicBezTo>
                <a:lnTo>
                  <a:pt x="627710" y="143073"/>
                </a:lnTo>
                <a:lnTo>
                  <a:pt x="629167" y="145224"/>
                </a:lnTo>
                <a:cubicBezTo>
                  <a:pt x="629167" y="146712"/>
                  <a:pt x="629167" y="147456"/>
                  <a:pt x="629167" y="147456"/>
                </a:cubicBezTo>
                <a:cubicBezTo>
                  <a:pt x="629167" y="155254"/>
                  <a:pt x="624585" y="161114"/>
                  <a:pt x="615423" y="165036"/>
                </a:cubicBezTo>
                <a:cubicBezTo>
                  <a:pt x="614291" y="165036"/>
                  <a:pt x="610803" y="165525"/>
                  <a:pt x="604959" y="166501"/>
                </a:cubicBezTo>
                <a:cubicBezTo>
                  <a:pt x="600602" y="166501"/>
                  <a:pt x="598424" y="166501"/>
                  <a:pt x="598424" y="166501"/>
                </a:cubicBezTo>
                <a:cubicBezTo>
                  <a:pt x="597463" y="166501"/>
                  <a:pt x="596238" y="166501"/>
                  <a:pt x="594750" y="166501"/>
                </a:cubicBezTo>
                <a:cubicBezTo>
                  <a:pt x="579759" y="168997"/>
                  <a:pt x="572263" y="173113"/>
                  <a:pt x="572263" y="178850"/>
                </a:cubicBezTo>
                <a:cubicBezTo>
                  <a:pt x="563953" y="180353"/>
                  <a:pt x="556318" y="179439"/>
                  <a:pt x="549357" y="176105"/>
                </a:cubicBezTo>
                <a:cubicBezTo>
                  <a:pt x="545683" y="173656"/>
                  <a:pt x="542187" y="169106"/>
                  <a:pt x="538870" y="162455"/>
                </a:cubicBezTo>
                <a:cubicBezTo>
                  <a:pt x="536777" y="156207"/>
                  <a:pt x="533785" y="146286"/>
                  <a:pt x="529893" y="132690"/>
                </a:cubicBezTo>
                <a:cubicBezTo>
                  <a:pt x="526948" y="122907"/>
                  <a:pt x="524545" y="115667"/>
                  <a:pt x="522685" y="110970"/>
                </a:cubicBezTo>
                <a:cubicBezTo>
                  <a:pt x="520716" y="104164"/>
                  <a:pt x="516964" y="93839"/>
                  <a:pt x="511430" y="79995"/>
                </a:cubicBezTo>
                <a:cubicBezTo>
                  <a:pt x="510034" y="78600"/>
                  <a:pt x="509337" y="76763"/>
                  <a:pt x="509337" y="74484"/>
                </a:cubicBezTo>
                <a:cubicBezTo>
                  <a:pt x="509337" y="73507"/>
                  <a:pt x="509337" y="73189"/>
                  <a:pt x="509337" y="73530"/>
                </a:cubicBezTo>
                <a:cubicBezTo>
                  <a:pt x="508360" y="72554"/>
                  <a:pt x="507872" y="72065"/>
                  <a:pt x="507872" y="72065"/>
                </a:cubicBezTo>
                <a:cubicBezTo>
                  <a:pt x="507872" y="63911"/>
                  <a:pt x="512282" y="59834"/>
                  <a:pt x="521103" y="59834"/>
                </a:cubicBezTo>
                <a:cubicBezTo>
                  <a:pt x="526359" y="59834"/>
                  <a:pt x="533033" y="63229"/>
                  <a:pt x="541125" y="70019"/>
                </a:cubicBezTo>
                <a:cubicBezTo>
                  <a:pt x="544071" y="69259"/>
                  <a:pt x="550559" y="67368"/>
                  <a:pt x="560589" y="64345"/>
                </a:cubicBezTo>
                <a:cubicBezTo>
                  <a:pt x="575720" y="59616"/>
                  <a:pt x="587789" y="56252"/>
                  <a:pt x="596796" y="54252"/>
                </a:cubicBezTo>
                <a:cubicBezTo>
                  <a:pt x="611013" y="50191"/>
                  <a:pt x="623058" y="48160"/>
                  <a:pt x="632934" y="48160"/>
                </a:cubicBezTo>
                <a:close/>
                <a:moveTo>
                  <a:pt x="1269407" y="33719"/>
                </a:moveTo>
                <a:cubicBezTo>
                  <a:pt x="1263376" y="35517"/>
                  <a:pt x="1251136" y="39819"/>
                  <a:pt x="1232688" y="46625"/>
                </a:cubicBezTo>
                <a:cubicBezTo>
                  <a:pt x="1224843" y="50547"/>
                  <a:pt x="1219960" y="52687"/>
                  <a:pt x="1218038" y="53043"/>
                </a:cubicBezTo>
                <a:cubicBezTo>
                  <a:pt x="1219014" y="55865"/>
                  <a:pt x="1217999" y="62826"/>
                  <a:pt x="1214991" y="73926"/>
                </a:cubicBezTo>
                <a:cubicBezTo>
                  <a:pt x="1214108" y="78344"/>
                  <a:pt x="1213666" y="79964"/>
                  <a:pt x="1213666" y="78786"/>
                </a:cubicBezTo>
                <a:cubicBezTo>
                  <a:pt x="1228285" y="76941"/>
                  <a:pt x="1242176" y="73833"/>
                  <a:pt x="1255338" y="69461"/>
                </a:cubicBezTo>
                <a:cubicBezTo>
                  <a:pt x="1265384" y="53105"/>
                  <a:pt x="1270073" y="41191"/>
                  <a:pt x="1269407" y="33719"/>
                </a:cubicBezTo>
                <a:close/>
                <a:moveTo>
                  <a:pt x="425330" y="26411"/>
                </a:moveTo>
                <a:cubicBezTo>
                  <a:pt x="427632" y="26400"/>
                  <a:pt x="430411" y="26929"/>
                  <a:pt x="433667" y="27998"/>
                </a:cubicBezTo>
                <a:cubicBezTo>
                  <a:pt x="436085" y="28789"/>
                  <a:pt x="437992" y="29184"/>
                  <a:pt x="439387" y="29184"/>
                </a:cubicBezTo>
                <a:cubicBezTo>
                  <a:pt x="442302" y="29184"/>
                  <a:pt x="444248" y="29184"/>
                  <a:pt x="445224" y="29184"/>
                </a:cubicBezTo>
                <a:lnTo>
                  <a:pt x="448526" y="29184"/>
                </a:lnTo>
                <a:cubicBezTo>
                  <a:pt x="477501" y="30300"/>
                  <a:pt x="491508" y="39788"/>
                  <a:pt x="490547" y="57648"/>
                </a:cubicBezTo>
                <a:cubicBezTo>
                  <a:pt x="490547" y="67011"/>
                  <a:pt x="486989" y="73120"/>
                  <a:pt x="479873" y="75972"/>
                </a:cubicBezTo>
                <a:cubicBezTo>
                  <a:pt x="473765" y="76980"/>
                  <a:pt x="466587" y="77484"/>
                  <a:pt x="458340" y="77484"/>
                </a:cubicBezTo>
                <a:cubicBezTo>
                  <a:pt x="457658" y="77484"/>
                  <a:pt x="456828" y="77972"/>
                  <a:pt x="455852" y="78949"/>
                </a:cubicBezTo>
                <a:cubicBezTo>
                  <a:pt x="453619" y="78949"/>
                  <a:pt x="452022" y="78949"/>
                  <a:pt x="451061" y="78949"/>
                </a:cubicBezTo>
                <a:cubicBezTo>
                  <a:pt x="447712" y="78949"/>
                  <a:pt x="445255" y="75701"/>
                  <a:pt x="443689" y="69205"/>
                </a:cubicBezTo>
                <a:cubicBezTo>
                  <a:pt x="443689" y="69205"/>
                  <a:pt x="443682" y="68267"/>
                  <a:pt x="443666" y="66391"/>
                </a:cubicBezTo>
                <a:cubicBezTo>
                  <a:pt x="444643" y="65430"/>
                  <a:pt x="445131" y="65213"/>
                  <a:pt x="445131" y="65740"/>
                </a:cubicBezTo>
                <a:cubicBezTo>
                  <a:pt x="444046" y="64143"/>
                  <a:pt x="438775" y="60764"/>
                  <a:pt x="429318" y="55601"/>
                </a:cubicBezTo>
                <a:cubicBezTo>
                  <a:pt x="428419" y="55601"/>
                  <a:pt x="427001" y="55113"/>
                  <a:pt x="425063" y="54136"/>
                </a:cubicBezTo>
                <a:cubicBezTo>
                  <a:pt x="420086" y="54136"/>
                  <a:pt x="416823" y="52594"/>
                  <a:pt x="415273" y="49509"/>
                </a:cubicBezTo>
                <a:cubicBezTo>
                  <a:pt x="414606" y="48826"/>
                  <a:pt x="414273" y="48485"/>
                  <a:pt x="414273" y="48485"/>
                </a:cubicBezTo>
                <a:cubicBezTo>
                  <a:pt x="413715" y="47896"/>
                  <a:pt x="411839" y="46811"/>
                  <a:pt x="408645" y="45230"/>
                </a:cubicBezTo>
                <a:lnTo>
                  <a:pt x="408645" y="42881"/>
                </a:lnTo>
                <a:lnTo>
                  <a:pt x="407180" y="40277"/>
                </a:lnTo>
                <a:lnTo>
                  <a:pt x="414924" y="29184"/>
                </a:lnTo>
                <a:cubicBezTo>
                  <a:pt x="416691" y="29184"/>
                  <a:pt x="418334" y="28812"/>
                  <a:pt x="419854" y="28068"/>
                </a:cubicBezTo>
                <a:cubicBezTo>
                  <a:pt x="421202" y="26975"/>
                  <a:pt x="423028" y="26423"/>
                  <a:pt x="425330" y="26411"/>
                </a:cubicBezTo>
                <a:close/>
                <a:moveTo>
                  <a:pt x="97518" y="19906"/>
                </a:moveTo>
                <a:cubicBezTo>
                  <a:pt x="99952" y="20379"/>
                  <a:pt x="102707" y="21658"/>
                  <a:pt x="105785" y="23743"/>
                </a:cubicBezTo>
                <a:cubicBezTo>
                  <a:pt x="107645" y="24673"/>
                  <a:pt x="110606" y="26161"/>
                  <a:pt x="114668" y="28208"/>
                </a:cubicBezTo>
                <a:cubicBezTo>
                  <a:pt x="118078" y="29324"/>
                  <a:pt x="120427" y="30525"/>
                  <a:pt x="121714" y="31812"/>
                </a:cubicBezTo>
                <a:cubicBezTo>
                  <a:pt x="134085" y="40354"/>
                  <a:pt x="138186" y="49834"/>
                  <a:pt x="134015" y="60252"/>
                </a:cubicBezTo>
                <a:cubicBezTo>
                  <a:pt x="124264" y="82669"/>
                  <a:pt x="116621" y="96630"/>
                  <a:pt x="111087" y="102133"/>
                </a:cubicBezTo>
                <a:cubicBezTo>
                  <a:pt x="110156" y="102242"/>
                  <a:pt x="113086" y="101808"/>
                  <a:pt x="119877" y="100831"/>
                </a:cubicBezTo>
                <a:cubicBezTo>
                  <a:pt x="139379" y="95963"/>
                  <a:pt x="152944" y="92506"/>
                  <a:pt x="160572" y="90460"/>
                </a:cubicBezTo>
                <a:cubicBezTo>
                  <a:pt x="169657" y="92707"/>
                  <a:pt x="175470" y="96397"/>
                  <a:pt x="178013" y="101529"/>
                </a:cubicBezTo>
                <a:cubicBezTo>
                  <a:pt x="180090" y="111078"/>
                  <a:pt x="167509" y="118838"/>
                  <a:pt x="140271" y="124806"/>
                </a:cubicBezTo>
                <a:cubicBezTo>
                  <a:pt x="140271" y="135364"/>
                  <a:pt x="139782" y="148231"/>
                  <a:pt x="138806" y="163409"/>
                </a:cubicBezTo>
                <a:cubicBezTo>
                  <a:pt x="147495" y="160975"/>
                  <a:pt x="155351" y="159515"/>
                  <a:pt x="162374" y="159031"/>
                </a:cubicBezTo>
                <a:lnTo>
                  <a:pt x="178140" y="160280"/>
                </a:lnTo>
                <a:lnTo>
                  <a:pt x="173100" y="149154"/>
                </a:lnTo>
                <a:cubicBezTo>
                  <a:pt x="170810" y="144580"/>
                  <a:pt x="168564" y="140588"/>
                  <a:pt x="166362" y="137178"/>
                </a:cubicBezTo>
                <a:lnTo>
                  <a:pt x="178361" y="137178"/>
                </a:lnTo>
                <a:cubicBezTo>
                  <a:pt x="192624" y="135209"/>
                  <a:pt x="203220" y="140061"/>
                  <a:pt x="210150" y="151735"/>
                </a:cubicBezTo>
                <a:cubicBezTo>
                  <a:pt x="225095" y="141363"/>
                  <a:pt x="245350" y="132124"/>
                  <a:pt x="270914" y="124016"/>
                </a:cubicBezTo>
                <a:cubicBezTo>
                  <a:pt x="294060" y="127163"/>
                  <a:pt x="308369" y="135852"/>
                  <a:pt x="313842" y="150084"/>
                </a:cubicBezTo>
                <a:cubicBezTo>
                  <a:pt x="314865" y="160982"/>
                  <a:pt x="310160" y="172734"/>
                  <a:pt x="299726" y="185337"/>
                </a:cubicBezTo>
                <a:cubicBezTo>
                  <a:pt x="296067" y="189895"/>
                  <a:pt x="291068" y="197058"/>
                  <a:pt x="284727" y="206825"/>
                </a:cubicBezTo>
                <a:cubicBezTo>
                  <a:pt x="287642" y="208328"/>
                  <a:pt x="289099" y="214057"/>
                  <a:pt x="289099" y="224010"/>
                </a:cubicBezTo>
                <a:cubicBezTo>
                  <a:pt x="285192" y="234319"/>
                  <a:pt x="273650" y="238970"/>
                  <a:pt x="254473" y="237962"/>
                </a:cubicBezTo>
                <a:cubicBezTo>
                  <a:pt x="243559" y="236040"/>
                  <a:pt x="235684" y="235823"/>
                  <a:pt x="230847" y="237311"/>
                </a:cubicBezTo>
                <a:cubicBezTo>
                  <a:pt x="210987" y="242644"/>
                  <a:pt x="198740" y="235226"/>
                  <a:pt x="194105" y="215057"/>
                </a:cubicBezTo>
                <a:cubicBezTo>
                  <a:pt x="194089" y="214312"/>
                  <a:pt x="193609" y="212522"/>
                  <a:pt x="192663" y="209685"/>
                </a:cubicBezTo>
                <a:cubicBezTo>
                  <a:pt x="190725" y="197034"/>
                  <a:pt x="188942" y="187508"/>
                  <a:pt x="187314" y="181105"/>
                </a:cubicBezTo>
                <a:cubicBezTo>
                  <a:pt x="181842" y="185958"/>
                  <a:pt x="174695" y="187903"/>
                  <a:pt x="165874" y="186942"/>
                </a:cubicBezTo>
                <a:cubicBezTo>
                  <a:pt x="151193" y="186942"/>
                  <a:pt x="140844" y="187686"/>
                  <a:pt x="134829" y="189174"/>
                </a:cubicBezTo>
                <a:cubicBezTo>
                  <a:pt x="134504" y="190167"/>
                  <a:pt x="133837" y="193655"/>
                  <a:pt x="132829" y="199639"/>
                </a:cubicBezTo>
                <a:cubicBezTo>
                  <a:pt x="130829" y="207545"/>
                  <a:pt x="129419" y="211979"/>
                  <a:pt x="128597" y="212940"/>
                </a:cubicBezTo>
                <a:cubicBezTo>
                  <a:pt x="140457" y="216444"/>
                  <a:pt x="148511" y="222793"/>
                  <a:pt x="152758" y="231986"/>
                </a:cubicBezTo>
                <a:cubicBezTo>
                  <a:pt x="153254" y="228451"/>
                  <a:pt x="158820" y="222614"/>
                  <a:pt x="169455" y="214475"/>
                </a:cubicBezTo>
                <a:cubicBezTo>
                  <a:pt x="165564" y="228567"/>
                  <a:pt x="164083" y="238753"/>
                  <a:pt x="165013" y="245032"/>
                </a:cubicBezTo>
                <a:lnTo>
                  <a:pt x="165060" y="245962"/>
                </a:lnTo>
                <a:cubicBezTo>
                  <a:pt x="165835" y="246721"/>
                  <a:pt x="166727" y="248620"/>
                  <a:pt x="167734" y="251659"/>
                </a:cubicBezTo>
                <a:cubicBezTo>
                  <a:pt x="169843" y="254822"/>
                  <a:pt x="170897" y="257426"/>
                  <a:pt x="170897" y="259472"/>
                </a:cubicBezTo>
                <a:cubicBezTo>
                  <a:pt x="173827" y="265317"/>
                  <a:pt x="175292" y="271262"/>
                  <a:pt x="175292" y="277309"/>
                </a:cubicBezTo>
                <a:cubicBezTo>
                  <a:pt x="175292" y="288068"/>
                  <a:pt x="170075" y="293447"/>
                  <a:pt x="159642" y="293447"/>
                </a:cubicBezTo>
                <a:cubicBezTo>
                  <a:pt x="149487" y="294424"/>
                  <a:pt x="139581" y="281115"/>
                  <a:pt x="129923" y="253519"/>
                </a:cubicBezTo>
                <a:cubicBezTo>
                  <a:pt x="125628" y="242388"/>
                  <a:pt x="122698" y="235761"/>
                  <a:pt x="121132" y="233637"/>
                </a:cubicBezTo>
                <a:cubicBezTo>
                  <a:pt x="118016" y="246675"/>
                  <a:pt x="107924" y="264720"/>
                  <a:pt x="90855" y="287773"/>
                </a:cubicBezTo>
                <a:cubicBezTo>
                  <a:pt x="83383" y="298377"/>
                  <a:pt x="69616" y="303191"/>
                  <a:pt x="49555" y="302214"/>
                </a:cubicBezTo>
                <a:cubicBezTo>
                  <a:pt x="47711" y="302214"/>
                  <a:pt x="45331" y="302214"/>
                  <a:pt x="42416" y="302214"/>
                </a:cubicBezTo>
                <a:cubicBezTo>
                  <a:pt x="40463" y="302214"/>
                  <a:pt x="37510" y="302214"/>
                  <a:pt x="33556" y="302214"/>
                </a:cubicBezTo>
                <a:lnTo>
                  <a:pt x="33556" y="294819"/>
                </a:lnTo>
                <a:cubicBezTo>
                  <a:pt x="33556" y="291191"/>
                  <a:pt x="35998" y="287533"/>
                  <a:pt x="40881" y="283843"/>
                </a:cubicBezTo>
                <a:cubicBezTo>
                  <a:pt x="42292" y="282370"/>
                  <a:pt x="43641" y="281634"/>
                  <a:pt x="44928" y="281634"/>
                </a:cubicBezTo>
                <a:cubicBezTo>
                  <a:pt x="67686" y="264333"/>
                  <a:pt x="84817" y="235683"/>
                  <a:pt x="96320" y="195686"/>
                </a:cubicBezTo>
                <a:cubicBezTo>
                  <a:pt x="94444" y="197484"/>
                  <a:pt x="88243" y="199809"/>
                  <a:pt x="77716" y="202662"/>
                </a:cubicBezTo>
                <a:cubicBezTo>
                  <a:pt x="73422" y="204817"/>
                  <a:pt x="70686" y="205894"/>
                  <a:pt x="69508" y="205894"/>
                </a:cubicBezTo>
                <a:cubicBezTo>
                  <a:pt x="51028" y="213677"/>
                  <a:pt x="35324" y="217568"/>
                  <a:pt x="22394" y="217568"/>
                </a:cubicBezTo>
                <a:cubicBezTo>
                  <a:pt x="10038" y="218545"/>
                  <a:pt x="2582" y="213328"/>
                  <a:pt x="24" y="201918"/>
                </a:cubicBezTo>
                <a:lnTo>
                  <a:pt x="0" y="199988"/>
                </a:lnTo>
                <a:cubicBezTo>
                  <a:pt x="0" y="193135"/>
                  <a:pt x="2946" y="189709"/>
                  <a:pt x="8837" y="189709"/>
                </a:cubicBezTo>
                <a:cubicBezTo>
                  <a:pt x="11317" y="189709"/>
                  <a:pt x="13046" y="190198"/>
                  <a:pt x="14023" y="191174"/>
                </a:cubicBezTo>
                <a:cubicBezTo>
                  <a:pt x="12224" y="191174"/>
                  <a:pt x="12736" y="190105"/>
                  <a:pt x="15557" y="187965"/>
                </a:cubicBezTo>
                <a:cubicBezTo>
                  <a:pt x="21743" y="184260"/>
                  <a:pt x="27805" y="182407"/>
                  <a:pt x="33742" y="182407"/>
                </a:cubicBezTo>
                <a:cubicBezTo>
                  <a:pt x="32316" y="187926"/>
                  <a:pt x="30510" y="192329"/>
                  <a:pt x="28324" y="195616"/>
                </a:cubicBezTo>
                <a:cubicBezTo>
                  <a:pt x="27068" y="193616"/>
                  <a:pt x="27875" y="192616"/>
                  <a:pt x="30743" y="192616"/>
                </a:cubicBezTo>
                <a:cubicBezTo>
                  <a:pt x="31146" y="192616"/>
                  <a:pt x="31347" y="192616"/>
                  <a:pt x="31347" y="192616"/>
                </a:cubicBezTo>
                <a:cubicBezTo>
                  <a:pt x="34091" y="191717"/>
                  <a:pt x="37339" y="190795"/>
                  <a:pt x="41091" y="189849"/>
                </a:cubicBezTo>
                <a:cubicBezTo>
                  <a:pt x="63322" y="183090"/>
                  <a:pt x="83321" y="177485"/>
                  <a:pt x="101087" y="173036"/>
                </a:cubicBezTo>
                <a:cubicBezTo>
                  <a:pt x="103738" y="159719"/>
                  <a:pt x="105064" y="148270"/>
                  <a:pt x="105064" y="138689"/>
                </a:cubicBezTo>
                <a:lnTo>
                  <a:pt x="105064" y="135222"/>
                </a:lnTo>
                <a:lnTo>
                  <a:pt x="100192" y="137154"/>
                </a:lnTo>
                <a:cubicBezTo>
                  <a:pt x="97549" y="138596"/>
                  <a:pt x="94568" y="140565"/>
                  <a:pt x="91251" y="143061"/>
                </a:cubicBezTo>
                <a:cubicBezTo>
                  <a:pt x="85933" y="156750"/>
                  <a:pt x="75158" y="163091"/>
                  <a:pt x="58927" y="162083"/>
                </a:cubicBezTo>
                <a:cubicBezTo>
                  <a:pt x="48834" y="158300"/>
                  <a:pt x="43788" y="150502"/>
                  <a:pt x="43788" y="138689"/>
                </a:cubicBezTo>
                <a:lnTo>
                  <a:pt x="43788" y="135015"/>
                </a:lnTo>
                <a:cubicBezTo>
                  <a:pt x="45618" y="133170"/>
                  <a:pt x="47889" y="131566"/>
                  <a:pt x="50602" y="130201"/>
                </a:cubicBezTo>
                <a:cubicBezTo>
                  <a:pt x="51796" y="129597"/>
                  <a:pt x="52602" y="129085"/>
                  <a:pt x="53020" y="128667"/>
                </a:cubicBezTo>
                <a:cubicBezTo>
                  <a:pt x="73143" y="97072"/>
                  <a:pt x="84166" y="64639"/>
                  <a:pt x="86088" y="31370"/>
                </a:cubicBezTo>
                <a:cubicBezTo>
                  <a:pt x="85127" y="25991"/>
                  <a:pt x="86824" y="22502"/>
                  <a:pt x="91181" y="20906"/>
                </a:cubicBezTo>
                <a:cubicBezTo>
                  <a:pt x="92971" y="19766"/>
                  <a:pt x="95084" y="19433"/>
                  <a:pt x="97518" y="19906"/>
                </a:cubicBezTo>
                <a:close/>
                <a:moveTo>
                  <a:pt x="1283243" y="7325"/>
                </a:moveTo>
                <a:cubicBezTo>
                  <a:pt x="1304963" y="8519"/>
                  <a:pt x="1311613" y="21278"/>
                  <a:pt x="1303195" y="45602"/>
                </a:cubicBezTo>
                <a:cubicBezTo>
                  <a:pt x="1296777" y="61151"/>
                  <a:pt x="1290824" y="73871"/>
                  <a:pt x="1285336" y="83762"/>
                </a:cubicBezTo>
                <a:cubicBezTo>
                  <a:pt x="1281801" y="85522"/>
                  <a:pt x="1278683" y="86869"/>
                  <a:pt x="1275982" y="87803"/>
                </a:cubicBezTo>
                <a:lnTo>
                  <a:pt x="1272588" y="88577"/>
                </a:lnTo>
                <a:lnTo>
                  <a:pt x="1278296" y="93349"/>
                </a:lnTo>
                <a:cubicBezTo>
                  <a:pt x="1279966" y="95872"/>
                  <a:pt x="1280801" y="98823"/>
                  <a:pt x="1280801" y="102203"/>
                </a:cubicBezTo>
                <a:cubicBezTo>
                  <a:pt x="1280801" y="105133"/>
                  <a:pt x="1280801" y="108024"/>
                  <a:pt x="1280801" y="110877"/>
                </a:cubicBezTo>
                <a:cubicBezTo>
                  <a:pt x="1282786" y="110024"/>
                  <a:pt x="1287506" y="109063"/>
                  <a:pt x="1294963" y="107993"/>
                </a:cubicBezTo>
                <a:cubicBezTo>
                  <a:pt x="1308156" y="107993"/>
                  <a:pt x="1316567" y="113326"/>
                  <a:pt x="1320194" y="123992"/>
                </a:cubicBezTo>
                <a:cubicBezTo>
                  <a:pt x="1313357" y="130938"/>
                  <a:pt x="1306242" y="133914"/>
                  <a:pt x="1298847" y="132922"/>
                </a:cubicBezTo>
                <a:cubicBezTo>
                  <a:pt x="1294149" y="131961"/>
                  <a:pt x="1290537" y="131480"/>
                  <a:pt x="1288010" y="131480"/>
                </a:cubicBezTo>
                <a:cubicBezTo>
                  <a:pt x="1287545" y="131480"/>
                  <a:pt x="1285359" y="131969"/>
                  <a:pt x="1281452" y="132945"/>
                </a:cubicBezTo>
                <a:cubicBezTo>
                  <a:pt x="1278786" y="132945"/>
                  <a:pt x="1277460" y="132945"/>
                  <a:pt x="1277476" y="132945"/>
                </a:cubicBezTo>
                <a:cubicBezTo>
                  <a:pt x="1275693" y="145472"/>
                  <a:pt x="1271934" y="155626"/>
                  <a:pt x="1266197" y="163409"/>
                </a:cubicBezTo>
                <a:cubicBezTo>
                  <a:pt x="1269205" y="162556"/>
                  <a:pt x="1277212" y="161122"/>
                  <a:pt x="1290219" y="159107"/>
                </a:cubicBezTo>
                <a:cubicBezTo>
                  <a:pt x="1296731" y="158161"/>
                  <a:pt x="1301544" y="157176"/>
                  <a:pt x="1304660" y="156153"/>
                </a:cubicBezTo>
                <a:cubicBezTo>
                  <a:pt x="1314520" y="156153"/>
                  <a:pt x="1321690" y="158393"/>
                  <a:pt x="1326171" y="162874"/>
                </a:cubicBezTo>
                <a:cubicBezTo>
                  <a:pt x="1332883" y="171772"/>
                  <a:pt x="1329605" y="178330"/>
                  <a:pt x="1316334" y="182547"/>
                </a:cubicBezTo>
                <a:cubicBezTo>
                  <a:pt x="1312505" y="182547"/>
                  <a:pt x="1307668" y="183035"/>
                  <a:pt x="1301823" y="184012"/>
                </a:cubicBezTo>
                <a:lnTo>
                  <a:pt x="1296429" y="184012"/>
                </a:lnTo>
                <a:lnTo>
                  <a:pt x="1304213" y="194285"/>
                </a:lnTo>
                <a:cubicBezTo>
                  <a:pt x="1305178" y="198722"/>
                  <a:pt x="1303738" y="203150"/>
                  <a:pt x="1299893" y="207569"/>
                </a:cubicBezTo>
                <a:cubicBezTo>
                  <a:pt x="1298079" y="209383"/>
                  <a:pt x="1295684" y="210289"/>
                  <a:pt x="1292708" y="210289"/>
                </a:cubicBezTo>
                <a:cubicBezTo>
                  <a:pt x="1291731" y="211251"/>
                  <a:pt x="1290165" y="211731"/>
                  <a:pt x="1288010" y="211731"/>
                </a:cubicBezTo>
                <a:cubicBezTo>
                  <a:pt x="1286909" y="211731"/>
                  <a:pt x="1276143" y="218056"/>
                  <a:pt x="1255710" y="230707"/>
                </a:cubicBezTo>
                <a:lnTo>
                  <a:pt x="1257454" y="230707"/>
                </a:lnTo>
                <a:cubicBezTo>
                  <a:pt x="1279809" y="230769"/>
                  <a:pt x="1302839" y="235241"/>
                  <a:pt x="1326543" y="244125"/>
                </a:cubicBezTo>
                <a:cubicBezTo>
                  <a:pt x="1345518" y="252574"/>
                  <a:pt x="1355556" y="262286"/>
                  <a:pt x="1356657" y="273262"/>
                </a:cubicBezTo>
                <a:cubicBezTo>
                  <a:pt x="1355293" y="282828"/>
                  <a:pt x="1352161" y="287610"/>
                  <a:pt x="1347262" y="287610"/>
                </a:cubicBezTo>
                <a:cubicBezTo>
                  <a:pt x="1338426" y="286525"/>
                  <a:pt x="1331131" y="283099"/>
                  <a:pt x="1325380" y="277332"/>
                </a:cubicBezTo>
                <a:cubicBezTo>
                  <a:pt x="1321644" y="271735"/>
                  <a:pt x="1316218" y="266712"/>
                  <a:pt x="1309102" y="262263"/>
                </a:cubicBezTo>
                <a:cubicBezTo>
                  <a:pt x="1302079" y="258984"/>
                  <a:pt x="1295231" y="256174"/>
                  <a:pt x="1288557" y="253833"/>
                </a:cubicBezTo>
                <a:lnTo>
                  <a:pt x="1273223" y="249417"/>
                </a:lnTo>
                <a:lnTo>
                  <a:pt x="1272616" y="255566"/>
                </a:lnTo>
                <a:cubicBezTo>
                  <a:pt x="1272026" y="258139"/>
                  <a:pt x="1271143" y="260302"/>
                  <a:pt x="1269965" y="262054"/>
                </a:cubicBezTo>
                <a:cubicBezTo>
                  <a:pt x="1265143" y="274642"/>
                  <a:pt x="1256299" y="289850"/>
                  <a:pt x="1243431" y="307679"/>
                </a:cubicBezTo>
                <a:cubicBezTo>
                  <a:pt x="1236812" y="317151"/>
                  <a:pt x="1232037" y="324802"/>
                  <a:pt x="1229107" y="330631"/>
                </a:cubicBezTo>
                <a:cubicBezTo>
                  <a:pt x="1219340" y="342816"/>
                  <a:pt x="1211302" y="347165"/>
                  <a:pt x="1204992" y="343677"/>
                </a:cubicBezTo>
                <a:cubicBezTo>
                  <a:pt x="1196062" y="337910"/>
                  <a:pt x="1193574" y="323352"/>
                  <a:pt x="1197527" y="300005"/>
                </a:cubicBezTo>
                <a:cubicBezTo>
                  <a:pt x="1198457" y="298160"/>
                  <a:pt x="1198923" y="297238"/>
                  <a:pt x="1198923" y="297238"/>
                </a:cubicBezTo>
                <a:cubicBezTo>
                  <a:pt x="1201821" y="246993"/>
                  <a:pt x="1203271" y="214599"/>
                  <a:pt x="1203271" y="200058"/>
                </a:cubicBezTo>
                <a:cubicBezTo>
                  <a:pt x="1202883" y="201034"/>
                  <a:pt x="1198907" y="202941"/>
                  <a:pt x="1191342" y="205778"/>
                </a:cubicBezTo>
                <a:cubicBezTo>
                  <a:pt x="1181916" y="207654"/>
                  <a:pt x="1175893" y="209251"/>
                  <a:pt x="1173273" y="210569"/>
                </a:cubicBezTo>
                <a:cubicBezTo>
                  <a:pt x="1161940" y="237962"/>
                  <a:pt x="1146453" y="265108"/>
                  <a:pt x="1126811" y="292005"/>
                </a:cubicBezTo>
                <a:cubicBezTo>
                  <a:pt x="1126175" y="292005"/>
                  <a:pt x="1125601" y="292509"/>
                  <a:pt x="1125090" y="293517"/>
                </a:cubicBezTo>
                <a:cubicBezTo>
                  <a:pt x="1116982" y="299315"/>
                  <a:pt x="1110486" y="302214"/>
                  <a:pt x="1105603" y="302214"/>
                </a:cubicBezTo>
                <a:cubicBezTo>
                  <a:pt x="1099432" y="302214"/>
                  <a:pt x="1093495" y="299354"/>
                  <a:pt x="1087790" y="293633"/>
                </a:cubicBezTo>
                <a:cubicBezTo>
                  <a:pt x="1086844" y="292657"/>
                  <a:pt x="1085456" y="291261"/>
                  <a:pt x="1083627" y="289447"/>
                </a:cubicBezTo>
                <a:cubicBezTo>
                  <a:pt x="1083627" y="283665"/>
                  <a:pt x="1089053" y="276417"/>
                  <a:pt x="1099905" y="267705"/>
                </a:cubicBezTo>
                <a:cubicBezTo>
                  <a:pt x="1103688" y="264837"/>
                  <a:pt x="1105711" y="263247"/>
                  <a:pt x="1105975" y="262937"/>
                </a:cubicBezTo>
                <a:cubicBezTo>
                  <a:pt x="1119509" y="246520"/>
                  <a:pt x="1134066" y="219800"/>
                  <a:pt x="1149646" y="182779"/>
                </a:cubicBezTo>
                <a:cubicBezTo>
                  <a:pt x="1152607" y="175865"/>
                  <a:pt x="1154979" y="170610"/>
                  <a:pt x="1156762" y="167013"/>
                </a:cubicBezTo>
                <a:cubicBezTo>
                  <a:pt x="1170265" y="132395"/>
                  <a:pt x="1180420" y="95614"/>
                  <a:pt x="1187226" y="56671"/>
                </a:cubicBezTo>
                <a:cubicBezTo>
                  <a:pt x="1175552" y="55694"/>
                  <a:pt x="1170203" y="50284"/>
                  <a:pt x="1171180" y="40439"/>
                </a:cubicBezTo>
                <a:cubicBezTo>
                  <a:pt x="1171180" y="36316"/>
                  <a:pt x="1178040" y="33106"/>
                  <a:pt x="1191760" y="30812"/>
                </a:cubicBezTo>
                <a:cubicBezTo>
                  <a:pt x="1199124" y="28983"/>
                  <a:pt x="1203651" y="27642"/>
                  <a:pt x="1205341" y="26789"/>
                </a:cubicBezTo>
                <a:cubicBezTo>
                  <a:pt x="1230238" y="18821"/>
                  <a:pt x="1256206" y="12333"/>
                  <a:pt x="1283243" y="7325"/>
                </a:cubicBezTo>
                <a:close/>
                <a:moveTo>
                  <a:pt x="815997" y="0"/>
                </a:moveTo>
                <a:cubicBezTo>
                  <a:pt x="826740" y="3597"/>
                  <a:pt x="833787" y="10402"/>
                  <a:pt x="837135" y="20417"/>
                </a:cubicBezTo>
                <a:cubicBezTo>
                  <a:pt x="837135" y="24619"/>
                  <a:pt x="836577" y="27270"/>
                  <a:pt x="835461" y="28370"/>
                </a:cubicBezTo>
                <a:cubicBezTo>
                  <a:pt x="833647" y="50167"/>
                  <a:pt x="832740" y="71344"/>
                  <a:pt x="832740" y="91901"/>
                </a:cubicBezTo>
                <a:cubicBezTo>
                  <a:pt x="834724" y="91049"/>
                  <a:pt x="838941" y="90095"/>
                  <a:pt x="845391" y="89041"/>
                </a:cubicBezTo>
                <a:cubicBezTo>
                  <a:pt x="843654" y="89026"/>
                  <a:pt x="842786" y="88049"/>
                  <a:pt x="842786" y="86111"/>
                </a:cubicBezTo>
                <a:lnTo>
                  <a:pt x="849553" y="86111"/>
                </a:lnTo>
                <a:cubicBezTo>
                  <a:pt x="857320" y="88700"/>
                  <a:pt x="862420" y="93041"/>
                  <a:pt x="864854" y="99133"/>
                </a:cubicBezTo>
                <a:cubicBezTo>
                  <a:pt x="864854" y="106358"/>
                  <a:pt x="858940" y="111737"/>
                  <a:pt x="847111" y="115272"/>
                </a:cubicBezTo>
                <a:cubicBezTo>
                  <a:pt x="843825" y="116357"/>
                  <a:pt x="841693" y="116900"/>
                  <a:pt x="840716" y="116900"/>
                </a:cubicBezTo>
                <a:cubicBezTo>
                  <a:pt x="840716" y="116900"/>
                  <a:pt x="839399" y="117334"/>
                  <a:pt x="836763" y="118202"/>
                </a:cubicBezTo>
                <a:cubicBezTo>
                  <a:pt x="831384" y="119256"/>
                  <a:pt x="829562" y="119791"/>
                  <a:pt x="831298" y="119807"/>
                </a:cubicBezTo>
                <a:cubicBezTo>
                  <a:pt x="831298" y="127527"/>
                  <a:pt x="831298" y="137201"/>
                  <a:pt x="831298" y="148828"/>
                </a:cubicBezTo>
                <a:cubicBezTo>
                  <a:pt x="828957" y="147619"/>
                  <a:pt x="833818" y="144208"/>
                  <a:pt x="845879" y="138596"/>
                </a:cubicBezTo>
                <a:cubicBezTo>
                  <a:pt x="845879" y="143945"/>
                  <a:pt x="843081" y="148859"/>
                  <a:pt x="837484" y="153339"/>
                </a:cubicBezTo>
                <a:cubicBezTo>
                  <a:pt x="833763" y="157060"/>
                  <a:pt x="831608" y="159533"/>
                  <a:pt x="831019" y="160758"/>
                </a:cubicBezTo>
                <a:cubicBezTo>
                  <a:pt x="830229" y="164680"/>
                  <a:pt x="829833" y="168997"/>
                  <a:pt x="829833" y="173710"/>
                </a:cubicBezTo>
                <a:cubicBezTo>
                  <a:pt x="829833" y="186857"/>
                  <a:pt x="829345" y="209437"/>
                  <a:pt x="828368" y="241450"/>
                </a:cubicBezTo>
                <a:lnTo>
                  <a:pt x="828368" y="242927"/>
                </a:lnTo>
                <a:lnTo>
                  <a:pt x="844902" y="233521"/>
                </a:lnTo>
                <a:cubicBezTo>
                  <a:pt x="861382" y="220917"/>
                  <a:pt x="874404" y="207902"/>
                  <a:pt x="883970" y="194476"/>
                </a:cubicBezTo>
                <a:cubicBezTo>
                  <a:pt x="884853" y="193608"/>
                  <a:pt x="886233" y="189872"/>
                  <a:pt x="888109" y="183268"/>
                </a:cubicBezTo>
                <a:cubicBezTo>
                  <a:pt x="889023" y="181454"/>
                  <a:pt x="889481" y="179935"/>
                  <a:pt x="889481" y="178710"/>
                </a:cubicBezTo>
                <a:cubicBezTo>
                  <a:pt x="890682" y="177509"/>
                  <a:pt x="892019" y="176607"/>
                  <a:pt x="893492" y="176007"/>
                </a:cubicBezTo>
                <a:lnTo>
                  <a:pt x="897297" y="175296"/>
                </a:lnTo>
                <a:lnTo>
                  <a:pt x="909227" y="157610"/>
                </a:lnTo>
                <a:cubicBezTo>
                  <a:pt x="920197" y="140500"/>
                  <a:pt x="926746" y="127411"/>
                  <a:pt x="928874" y="118342"/>
                </a:cubicBezTo>
                <a:cubicBezTo>
                  <a:pt x="927603" y="118342"/>
                  <a:pt x="922107" y="120287"/>
                  <a:pt x="912386" y="124178"/>
                </a:cubicBezTo>
                <a:cubicBezTo>
                  <a:pt x="911255" y="124178"/>
                  <a:pt x="907774" y="124667"/>
                  <a:pt x="901945" y="125643"/>
                </a:cubicBezTo>
                <a:cubicBezTo>
                  <a:pt x="897015" y="126450"/>
                  <a:pt x="893992" y="127426"/>
                  <a:pt x="892876" y="128573"/>
                </a:cubicBezTo>
                <a:cubicBezTo>
                  <a:pt x="890675" y="128573"/>
                  <a:pt x="888899" y="128573"/>
                  <a:pt x="887551" y="128573"/>
                </a:cubicBezTo>
                <a:cubicBezTo>
                  <a:pt x="869924" y="126357"/>
                  <a:pt x="860351" y="121117"/>
                  <a:pt x="858832" y="112854"/>
                </a:cubicBezTo>
                <a:cubicBezTo>
                  <a:pt x="871559" y="111644"/>
                  <a:pt x="887574" y="107179"/>
                  <a:pt x="906875" y="99459"/>
                </a:cubicBezTo>
                <a:cubicBezTo>
                  <a:pt x="923665" y="92932"/>
                  <a:pt x="934478" y="87747"/>
                  <a:pt x="939315" y="83902"/>
                </a:cubicBezTo>
                <a:cubicBezTo>
                  <a:pt x="946415" y="79514"/>
                  <a:pt x="953066" y="78352"/>
                  <a:pt x="959267" y="80414"/>
                </a:cubicBezTo>
                <a:cubicBezTo>
                  <a:pt x="971747" y="83809"/>
                  <a:pt x="978700" y="87646"/>
                  <a:pt x="980127" y="91925"/>
                </a:cubicBezTo>
                <a:cubicBezTo>
                  <a:pt x="980127" y="94886"/>
                  <a:pt x="980127" y="98211"/>
                  <a:pt x="980127" y="101901"/>
                </a:cubicBezTo>
                <a:cubicBezTo>
                  <a:pt x="967724" y="109125"/>
                  <a:pt x="958345" y="119101"/>
                  <a:pt x="951989" y="131829"/>
                </a:cubicBezTo>
                <a:cubicBezTo>
                  <a:pt x="946594" y="143604"/>
                  <a:pt x="940891" y="154698"/>
                  <a:pt x="934879" y="165112"/>
                </a:cubicBezTo>
                <a:lnTo>
                  <a:pt x="917479" y="191914"/>
                </a:lnTo>
                <a:lnTo>
                  <a:pt x="936009" y="183843"/>
                </a:lnTo>
                <a:cubicBezTo>
                  <a:pt x="954836" y="176553"/>
                  <a:pt x="969883" y="173641"/>
                  <a:pt x="981150" y="175106"/>
                </a:cubicBezTo>
                <a:cubicBezTo>
                  <a:pt x="991800" y="175106"/>
                  <a:pt x="1001342" y="180377"/>
                  <a:pt x="1009776" y="190919"/>
                </a:cubicBezTo>
                <a:cubicBezTo>
                  <a:pt x="1014334" y="194329"/>
                  <a:pt x="1016613" y="197833"/>
                  <a:pt x="1016613" y="201430"/>
                </a:cubicBezTo>
                <a:cubicBezTo>
                  <a:pt x="1016613" y="204375"/>
                  <a:pt x="1014497" y="208499"/>
                  <a:pt x="1010264" y="213801"/>
                </a:cubicBezTo>
                <a:cubicBezTo>
                  <a:pt x="1008233" y="216808"/>
                  <a:pt x="1006799" y="219157"/>
                  <a:pt x="1005962" y="220847"/>
                </a:cubicBezTo>
                <a:cubicBezTo>
                  <a:pt x="1003931" y="225901"/>
                  <a:pt x="996296" y="239784"/>
                  <a:pt x="983057" y="262496"/>
                </a:cubicBezTo>
                <a:cubicBezTo>
                  <a:pt x="983057" y="261720"/>
                  <a:pt x="984026" y="261821"/>
                  <a:pt x="985963" y="262798"/>
                </a:cubicBezTo>
                <a:lnTo>
                  <a:pt x="985963" y="266193"/>
                </a:lnTo>
                <a:cubicBezTo>
                  <a:pt x="984615" y="271573"/>
                  <a:pt x="981778" y="275712"/>
                  <a:pt x="977452" y="278611"/>
                </a:cubicBezTo>
                <a:cubicBezTo>
                  <a:pt x="968042" y="280688"/>
                  <a:pt x="953896" y="282719"/>
                  <a:pt x="935013" y="284704"/>
                </a:cubicBezTo>
                <a:cubicBezTo>
                  <a:pt x="932936" y="284704"/>
                  <a:pt x="931409" y="284704"/>
                  <a:pt x="930432" y="284704"/>
                </a:cubicBezTo>
                <a:lnTo>
                  <a:pt x="926542" y="284704"/>
                </a:lnTo>
                <a:lnTo>
                  <a:pt x="920671" y="292290"/>
                </a:lnTo>
                <a:cubicBezTo>
                  <a:pt x="918365" y="294038"/>
                  <a:pt x="915782" y="294912"/>
                  <a:pt x="912921" y="294912"/>
                </a:cubicBezTo>
                <a:cubicBezTo>
                  <a:pt x="911386" y="294912"/>
                  <a:pt x="909162" y="294424"/>
                  <a:pt x="906247" y="293447"/>
                </a:cubicBezTo>
                <a:cubicBezTo>
                  <a:pt x="903550" y="293447"/>
                  <a:pt x="902201" y="293447"/>
                  <a:pt x="902201" y="293447"/>
                </a:cubicBezTo>
                <a:cubicBezTo>
                  <a:pt x="894930" y="286176"/>
                  <a:pt x="890713" y="279642"/>
                  <a:pt x="889551" y="273844"/>
                </a:cubicBezTo>
                <a:cubicBezTo>
                  <a:pt x="888543" y="268852"/>
                  <a:pt x="887566" y="261627"/>
                  <a:pt x="886621" y="252171"/>
                </a:cubicBezTo>
                <a:cubicBezTo>
                  <a:pt x="885613" y="246140"/>
                  <a:pt x="885109" y="241877"/>
                  <a:pt x="885109" y="239381"/>
                </a:cubicBezTo>
                <a:lnTo>
                  <a:pt x="885109" y="234314"/>
                </a:lnTo>
                <a:lnTo>
                  <a:pt x="879575" y="240154"/>
                </a:lnTo>
                <a:cubicBezTo>
                  <a:pt x="876807" y="242755"/>
                  <a:pt x="874117" y="244954"/>
                  <a:pt x="871505" y="246752"/>
                </a:cubicBezTo>
                <a:cubicBezTo>
                  <a:pt x="857320" y="258426"/>
                  <a:pt x="845344" y="264263"/>
                  <a:pt x="835577" y="264263"/>
                </a:cubicBezTo>
                <a:cubicBezTo>
                  <a:pt x="831624" y="264263"/>
                  <a:pt x="829647" y="262914"/>
                  <a:pt x="829647" y="260217"/>
                </a:cubicBezTo>
                <a:cubicBezTo>
                  <a:pt x="829523" y="260124"/>
                  <a:pt x="829461" y="260077"/>
                  <a:pt x="829461" y="260077"/>
                </a:cubicBezTo>
                <a:lnTo>
                  <a:pt x="828368" y="257721"/>
                </a:lnTo>
                <a:lnTo>
                  <a:pt x="828368" y="264753"/>
                </a:lnTo>
                <a:cubicBezTo>
                  <a:pt x="828368" y="286126"/>
                  <a:pt x="828368" y="301714"/>
                  <a:pt x="828368" y="311516"/>
                </a:cubicBezTo>
                <a:cubicBezTo>
                  <a:pt x="824772" y="323531"/>
                  <a:pt x="818640" y="330158"/>
                  <a:pt x="809974" y="331398"/>
                </a:cubicBezTo>
                <a:cubicBezTo>
                  <a:pt x="804347" y="331398"/>
                  <a:pt x="800696" y="330561"/>
                  <a:pt x="799021" y="328887"/>
                </a:cubicBezTo>
                <a:cubicBezTo>
                  <a:pt x="795115" y="325957"/>
                  <a:pt x="789696" y="321027"/>
                  <a:pt x="782766" y="314097"/>
                </a:cubicBezTo>
                <a:cubicBezTo>
                  <a:pt x="773217" y="304547"/>
                  <a:pt x="765527" y="297827"/>
                  <a:pt x="759698" y="293936"/>
                </a:cubicBezTo>
                <a:cubicBezTo>
                  <a:pt x="755621" y="289858"/>
                  <a:pt x="752055" y="286293"/>
                  <a:pt x="749001" y="283238"/>
                </a:cubicBezTo>
                <a:cubicBezTo>
                  <a:pt x="748024" y="283238"/>
                  <a:pt x="746536" y="282239"/>
                  <a:pt x="744536" y="280239"/>
                </a:cubicBezTo>
                <a:lnTo>
                  <a:pt x="744208" y="279062"/>
                </a:lnTo>
                <a:lnTo>
                  <a:pt x="742978" y="281675"/>
                </a:lnTo>
                <a:cubicBezTo>
                  <a:pt x="741505" y="282717"/>
                  <a:pt x="739296" y="283238"/>
                  <a:pt x="736351" y="283238"/>
                </a:cubicBezTo>
                <a:cubicBezTo>
                  <a:pt x="733436" y="283238"/>
                  <a:pt x="730297" y="282130"/>
                  <a:pt x="726933" y="279913"/>
                </a:cubicBezTo>
                <a:cubicBezTo>
                  <a:pt x="724871" y="279215"/>
                  <a:pt x="723631" y="278867"/>
                  <a:pt x="723212" y="278867"/>
                </a:cubicBezTo>
                <a:cubicBezTo>
                  <a:pt x="721460" y="278867"/>
                  <a:pt x="719615" y="278378"/>
                  <a:pt x="717677" y="277402"/>
                </a:cubicBezTo>
                <a:cubicBezTo>
                  <a:pt x="710608" y="277402"/>
                  <a:pt x="707073" y="274386"/>
                  <a:pt x="707073" y="268356"/>
                </a:cubicBezTo>
                <a:cubicBezTo>
                  <a:pt x="708143" y="263007"/>
                  <a:pt x="719499" y="248039"/>
                  <a:pt x="741141" y="223451"/>
                </a:cubicBezTo>
                <a:cubicBezTo>
                  <a:pt x="765961" y="198631"/>
                  <a:pt x="786247" y="178346"/>
                  <a:pt x="801998" y="162595"/>
                </a:cubicBezTo>
                <a:cubicBezTo>
                  <a:pt x="802928" y="153308"/>
                  <a:pt x="803393" y="141480"/>
                  <a:pt x="803393" y="127108"/>
                </a:cubicBezTo>
                <a:cubicBezTo>
                  <a:pt x="799595" y="128922"/>
                  <a:pt x="790983" y="133666"/>
                  <a:pt x="777557" y="141340"/>
                </a:cubicBezTo>
                <a:cubicBezTo>
                  <a:pt x="766209" y="146441"/>
                  <a:pt x="754101" y="148487"/>
                  <a:pt x="741234" y="147479"/>
                </a:cubicBezTo>
                <a:cubicBezTo>
                  <a:pt x="732382" y="144162"/>
                  <a:pt x="721972" y="136309"/>
                  <a:pt x="710003" y="123923"/>
                </a:cubicBezTo>
                <a:lnTo>
                  <a:pt x="715631" y="119853"/>
                </a:lnTo>
                <a:cubicBezTo>
                  <a:pt x="750761" y="115946"/>
                  <a:pt x="780534" y="109024"/>
                  <a:pt x="804951" y="99087"/>
                </a:cubicBezTo>
                <a:cubicBezTo>
                  <a:pt x="805850" y="84638"/>
                  <a:pt x="806300" y="62329"/>
                  <a:pt x="806300" y="32161"/>
                </a:cubicBezTo>
                <a:cubicBezTo>
                  <a:pt x="806300" y="27959"/>
                  <a:pt x="806788" y="22960"/>
                  <a:pt x="807765" y="17162"/>
                </a:cubicBezTo>
                <a:cubicBezTo>
                  <a:pt x="807765" y="12573"/>
                  <a:pt x="807765" y="8821"/>
                  <a:pt x="807765" y="5907"/>
                </a:cubicBezTo>
                <a:cubicBezTo>
                  <a:pt x="807765" y="1969"/>
                  <a:pt x="810509" y="0"/>
                  <a:pt x="815997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spc="-2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学法指导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2"/>
          <p:cNvSpPr txBox="1"/>
          <p:nvPr userDrawn="1"/>
        </p:nvSpPr>
        <p:spPr>
          <a:xfrm>
            <a:off x="650875" y="182563"/>
            <a:ext cx="1350963" cy="333375"/>
          </a:xfrm>
          <a:custGeom>
            <a:avLst/>
            <a:gdLst/>
            <a:ahLst/>
            <a:cxnLst/>
            <a:rect l="l" t="t" r="r" b="b"/>
            <a:pathLst>
              <a:path w="1350562" h="332163">
                <a:moveTo>
                  <a:pt x="901188" y="265931"/>
                </a:moveTo>
                <a:lnTo>
                  <a:pt x="895472" y="267374"/>
                </a:lnTo>
                <a:cubicBezTo>
                  <a:pt x="897121" y="265811"/>
                  <a:pt x="899050" y="265330"/>
                  <a:pt x="901258" y="265932"/>
                </a:cubicBezTo>
                <a:close/>
                <a:moveTo>
                  <a:pt x="904136" y="221783"/>
                </a:moveTo>
                <a:lnTo>
                  <a:pt x="901602" y="224181"/>
                </a:lnTo>
                <a:cubicBezTo>
                  <a:pt x="900426" y="224181"/>
                  <a:pt x="899774" y="224245"/>
                  <a:pt x="899645" y="224374"/>
                </a:cubicBezTo>
                <a:cubicBezTo>
                  <a:pt x="898741" y="225264"/>
                  <a:pt x="898053" y="225938"/>
                  <a:pt x="897580" y="226396"/>
                </a:cubicBezTo>
                <a:cubicBezTo>
                  <a:pt x="892045" y="233022"/>
                  <a:pt x="887269" y="236334"/>
                  <a:pt x="883254" y="236334"/>
                </a:cubicBezTo>
                <a:lnTo>
                  <a:pt x="877769" y="236334"/>
                </a:lnTo>
                <a:cubicBezTo>
                  <a:pt x="882329" y="229365"/>
                  <a:pt x="885025" y="224640"/>
                  <a:pt x="885857" y="222159"/>
                </a:cubicBezTo>
                <a:cubicBezTo>
                  <a:pt x="884731" y="221937"/>
                  <a:pt x="883249" y="222107"/>
                  <a:pt x="881409" y="222670"/>
                </a:cubicBezTo>
                <a:lnTo>
                  <a:pt x="875261" y="225345"/>
                </a:lnTo>
                <a:lnTo>
                  <a:pt x="875758" y="239109"/>
                </a:lnTo>
                <a:lnTo>
                  <a:pt x="877225" y="250189"/>
                </a:lnTo>
                <a:lnTo>
                  <a:pt x="888653" y="248358"/>
                </a:lnTo>
                <a:cubicBezTo>
                  <a:pt x="893923" y="248358"/>
                  <a:pt x="898026" y="249262"/>
                  <a:pt x="900962" y="251069"/>
                </a:cubicBezTo>
                <a:lnTo>
                  <a:pt x="901370" y="251694"/>
                </a:lnTo>
                <a:lnTo>
                  <a:pt x="901425" y="251408"/>
                </a:lnTo>
                <a:cubicBezTo>
                  <a:pt x="902242" y="245603"/>
                  <a:pt x="902961" y="238822"/>
                  <a:pt x="903581" y="231064"/>
                </a:cubicBezTo>
                <a:close/>
                <a:moveTo>
                  <a:pt x="437705" y="220008"/>
                </a:moveTo>
                <a:lnTo>
                  <a:pt x="439496" y="220897"/>
                </a:lnTo>
                <a:lnTo>
                  <a:pt x="439109" y="220008"/>
                </a:lnTo>
                <a:close/>
                <a:moveTo>
                  <a:pt x="906034" y="175619"/>
                </a:moveTo>
                <a:lnTo>
                  <a:pt x="901683" y="176498"/>
                </a:lnTo>
                <a:cubicBezTo>
                  <a:pt x="899743" y="177104"/>
                  <a:pt x="897365" y="178013"/>
                  <a:pt x="894547" y="179224"/>
                </a:cubicBezTo>
                <a:cubicBezTo>
                  <a:pt x="887750" y="183110"/>
                  <a:pt x="882738" y="185054"/>
                  <a:pt x="879511" y="185054"/>
                </a:cubicBezTo>
                <a:cubicBezTo>
                  <a:pt x="878608" y="185943"/>
                  <a:pt x="876729" y="186387"/>
                  <a:pt x="873875" y="186387"/>
                </a:cubicBezTo>
                <a:cubicBezTo>
                  <a:pt x="873875" y="191335"/>
                  <a:pt x="873985" y="195811"/>
                  <a:pt x="874204" y="199815"/>
                </a:cubicBezTo>
                <a:lnTo>
                  <a:pt x="874900" y="207321"/>
                </a:lnTo>
                <a:lnTo>
                  <a:pt x="875983" y="206801"/>
                </a:lnTo>
                <a:cubicBezTo>
                  <a:pt x="877891" y="205854"/>
                  <a:pt x="878844" y="205381"/>
                  <a:pt x="878844" y="205381"/>
                </a:cubicBezTo>
                <a:cubicBezTo>
                  <a:pt x="885039" y="204334"/>
                  <a:pt x="891005" y="203811"/>
                  <a:pt x="896741" y="203811"/>
                </a:cubicBezTo>
                <a:lnTo>
                  <a:pt x="905088" y="205831"/>
                </a:lnTo>
                <a:lnTo>
                  <a:pt x="905146" y="204859"/>
                </a:lnTo>
                <a:close/>
                <a:moveTo>
                  <a:pt x="780585" y="164791"/>
                </a:moveTo>
                <a:cubicBezTo>
                  <a:pt x="780858" y="168433"/>
                  <a:pt x="776498" y="175202"/>
                  <a:pt x="767507" y="185097"/>
                </a:cubicBezTo>
                <a:cubicBezTo>
                  <a:pt x="758573" y="194934"/>
                  <a:pt x="752500" y="201459"/>
                  <a:pt x="749288" y="204671"/>
                </a:cubicBezTo>
                <a:cubicBezTo>
                  <a:pt x="748427" y="208113"/>
                  <a:pt x="745136" y="213268"/>
                  <a:pt x="739415" y="220137"/>
                </a:cubicBezTo>
                <a:cubicBezTo>
                  <a:pt x="738382" y="220137"/>
                  <a:pt x="736152" y="221851"/>
                  <a:pt x="732725" y="225278"/>
                </a:cubicBezTo>
                <a:cubicBezTo>
                  <a:pt x="731807" y="227085"/>
                  <a:pt x="731348" y="227988"/>
                  <a:pt x="731348" y="227988"/>
                </a:cubicBezTo>
                <a:cubicBezTo>
                  <a:pt x="725583" y="233194"/>
                  <a:pt x="724393" y="237883"/>
                  <a:pt x="727777" y="242056"/>
                </a:cubicBezTo>
                <a:cubicBezTo>
                  <a:pt x="742189" y="259020"/>
                  <a:pt x="757569" y="268320"/>
                  <a:pt x="773917" y="269955"/>
                </a:cubicBezTo>
                <a:cubicBezTo>
                  <a:pt x="776556" y="269955"/>
                  <a:pt x="777875" y="264570"/>
                  <a:pt x="777875" y="253801"/>
                </a:cubicBezTo>
                <a:cubicBezTo>
                  <a:pt x="777875" y="242945"/>
                  <a:pt x="778327" y="227199"/>
                  <a:pt x="779230" y="206564"/>
                </a:cubicBezTo>
                <a:cubicBezTo>
                  <a:pt x="779230" y="185728"/>
                  <a:pt x="779682" y="171803"/>
                  <a:pt x="780585" y="164791"/>
                </a:cubicBezTo>
                <a:close/>
                <a:moveTo>
                  <a:pt x="359392" y="129578"/>
                </a:moveTo>
                <a:cubicBezTo>
                  <a:pt x="362231" y="129578"/>
                  <a:pt x="363651" y="129578"/>
                  <a:pt x="363651" y="129578"/>
                </a:cubicBezTo>
                <a:lnTo>
                  <a:pt x="365329" y="132913"/>
                </a:lnTo>
                <a:lnTo>
                  <a:pt x="374062" y="135107"/>
                </a:lnTo>
                <a:cubicBezTo>
                  <a:pt x="379454" y="135996"/>
                  <a:pt x="385161" y="137444"/>
                  <a:pt x="391184" y="139452"/>
                </a:cubicBezTo>
                <a:cubicBezTo>
                  <a:pt x="405137" y="147439"/>
                  <a:pt x="412114" y="154667"/>
                  <a:pt x="412114" y="161134"/>
                </a:cubicBezTo>
                <a:cubicBezTo>
                  <a:pt x="409747" y="169509"/>
                  <a:pt x="405367" y="174327"/>
                  <a:pt x="398971" y="175589"/>
                </a:cubicBezTo>
                <a:cubicBezTo>
                  <a:pt x="395156" y="175589"/>
                  <a:pt x="392532" y="174162"/>
                  <a:pt x="391098" y="171308"/>
                </a:cubicBezTo>
                <a:cubicBezTo>
                  <a:pt x="390481" y="170692"/>
                  <a:pt x="390173" y="170384"/>
                  <a:pt x="390173" y="170384"/>
                </a:cubicBezTo>
                <a:cubicBezTo>
                  <a:pt x="389700" y="169910"/>
                  <a:pt x="388438" y="169337"/>
                  <a:pt x="386387" y="168663"/>
                </a:cubicBezTo>
                <a:cubicBezTo>
                  <a:pt x="384078" y="167888"/>
                  <a:pt x="381354" y="167501"/>
                  <a:pt x="378213" y="167501"/>
                </a:cubicBezTo>
                <a:cubicBezTo>
                  <a:pt x="378213" y="166598"/>
                  <a:pt x="378758" y="166146"/>
                  <a:pt x="379848" y="166146"/>
                </a:cubicBezTo>
                <a:cubicBezTo>
                  <a:pt x="370842" y="161127"/>
                  <a:pt x="361751" y="155563"/>
                  <a:pt x="352573" y="149454"/>
                </a:cubicBezTo>
                <a:cubicBezTo>
                  <a:pt x="352573" y="146127"/>
                  <a:pt x="352573" y="144464"/>
                  <a:pt x="352573" y="144464"/>
                </a:cubicBezTo>
                <a:lnTo>
                  <a:pt x="352573" y="143130"/>
                </a:lnTo>
                <a:lnTo>
                  <a:pt x="352573" y="141775"/>
                </a:lnTo>
                <a:cubicBezTo>
                  <a:pt x="352573" y="141775"/>
                  <a:pt x="352573" y="141689"/>
                  <a:pt x="352573" y="141517"/>
                </a:cubicBezTo>
                <a:cubicBezTo>
                  <a:pt x="351670" y="139724"/>
                  <a:pt x="351218" y="137917"/>
                  <a:pt x="351218" y="136096"/>
                </a:cubicBezTo>
                <a:cubicBezTo>
                  <a:pt x="352666" y="131751"/>
                  <a:pt x="355391" y="129578"/>
                  <a:pt x="359392" y="129578"/>
                </a:cubicBezTo>
                <a:close/>
                <a:moveTo>
                  <a:pt x="404779" y="55325"/>
                </a:moveTo>
                <a:cubicBezTo>
                  <a:pt x="407819" y="55325"/>
                  <a:pt x="410242" y="55325"/>
                  <a:pt x="412049" y="55325"/>
                </a:cubicBezTo>
                <a:cubicBezTo>
                  <a:pt x="413842" y="55325"/>
                  <a:pt x="415957" y="55325"/>
                  <a:pt x="418395" y="55325"/>
                </a:cubicBezTo>
                <a:lnTo>
                  <a:pt x="429752" y="59347"/>
                </a:lnTo>
                <a:cubicBezTo>
                  <a:pt x="431459" y="58458"/>
                  <a:pt x="435158" y="60631"/>
                  <a:pt x="440851" y="65865"/>
                </a:cubicBezTo>
                <a:cubicBezTo>
                  <a:pt x="440851" y="65865"/>
                  <a:pt x="442013" y="66632"/>
                  <a:pt x="444336" y="68167"/>
                </a:cubicBezTo>
                <a:cubicBezTo>
                  <a:pt x="448954" y="70490"/>
                  <a:pt x="451262" y="72218"/>
                  <a:pt x="451262" y="73351"/>
                </a:cubicBezTo>
                <a:cubicBezTo>
                  <a:pt x="454747" y="75960"/>
                  <a:pt x="456998" y="80320"/>
                  <a:pt x="458017" y="86429"/>
                </a:cubicBezTo>
                <a:cubicBezTo>
                  <a:pt x="458017" y="91749"/>
                  <a:pt x="456339" y="95248"/>
                  <a:pt x="452983" y="96926"/>
                </a:cubicBezTo>
                <a:cubicBezTo>
                  <a:pt x="451520" y="97672"/>
                  <a:pt x="450122" y="98697"/>
                  <a:pt x="448789" y="100002"/>
                </a:cubicBezTo>
                <a:cubicBezTo>
                  <a:pt x="447914" y="100002"/>
                  <a:pt x="447434" y="100059"/>
                  <a:pt x="447347" y="100174"/>
                </a:cubicBezTo>
                <a:cubicBezTo>
                  <a:pt x="444766" y="102769"/>
                  <a:pt x="441999" y="104067"/>
                  <a:pt x="439044" y="104067"/>
                </a:cubicBezTo>
                <a:cubicBezTo>
                  <a:pt x="436248" y="104067"/>
                  <a:pt x="432692" y="102447"/>
                  <a:pt x="428375" y="99206"/>
                </a:cubicBezTo>
                <a:cubicBezTo>
                  <a:pt x="426482" y="97944"/>
                  <a:pt x="424482" y="97313"/>
                  <a:pt x="422374" y="97313"/>
                </a:cubicBezTo>
                <a:lnTo>
                  <a:pt x="406177" y="81116"/>
                </a:lnTo>
                <a:lnTo>
                  <a:pt x="404843" y="81116"/>
                </a:lnTo>
                <a:lnTo>
                  <a:pt x="391722" y="67994"/>
                </a:lnTo>
                <a:cubicBezTo>
                  <a:pt x="391722" y="65886"/>
                  <a:pt x="391722" y="64832"/>
                  <a:pt x="391722" y="64832"/>
                </a:cubicBezTo>
                <a:lnTo>
                  <a:pt x="391722" y="63198"/>
                </a:lnTo>
                <a:cubicBezTo>
                  <a:pt x="393041" y="59197"/>
                  <a:pt x="397393" y="56572"/>
                  <a:pt x="404779" y="55325"/>
                </a:cubicBezTo>
                <a:close/>
                <a:moveTo>
                  <a:pt x="65346" y="27197"/>
                </a:moveTo>
                <a:cubicBezTo>
                  <a:pt x="75458" y="27644"/>
                  <a:pt x="84881" y="32825"/>
                  <a:pt x="93614" y="42741"/>
                </a:cubicBezTo>
                <a:cubicBezTo>
                  <a:pt x="97830" y="48019"/>
                  <a:pt x="100899" y="55913"/>
                  <a:pt x="102821" y="66424"/>
                </a:cubicBezTo>
                <a:cubicBezTo>
                  <a:pt x="102821" y="68059"/>
                  <a:pt x="102821" y="70239"/>
                  <a:pt x="102821" y="72963"/>
                </a:cubicBezTo>
                <a:cubicBezTo>
                  <a:pt x="104613" y="82786"/>
                  <a:pt x="100785" y="89555"/>
                  <a:pt x="91334" y="93269"/>
                </a:cubicBezTo>
                <a:cubicBezTo>
                  <a:pt x="87835" y="93269"/>
                  <a:pt x="84795" y="91978"/>
                  <a:pt x="82214" y="89397"/>
                </a:cubicBezTo>
                <a:cubicBezTo>
                  <a:pt x="82085" y="89268"/>
                  <a:pt x="82178" y="89204"/>
                  <a:pt x="82494" y="89204"/>
                </a:cubicBezTo>
                <a:cubicBezTo>
                  <a:pt x="81590" y="89204"/>
                  <a:pt x="80429" y="89204"/>
                  <a:pt x="79009" y="89204"/>
                </a:cubicBezTo>
                <a:cubicBezTo>
                  <a:pt x="73172" y="87755"/>
                  <a:pt x="70254" y="85848"/>
                  <a:pt x="70254" y="83482"/>
                </a:cubicBezTo>
                <a:cubicBezTo>
                  <a:pt x="69767" y="82521"/>
                  <a:pt x="66354" y="74799"/>
                  <a:pt x="60015" y="60315"/>
                </a:cubicBezTo>
                <a:cubicBezTo>
                  <a:pt x="51641" y="49144"/>
                  <a:pt x="46959" y="38482"/>
                  <a:pt x="45969" y="28329"/>
                </a:cubicBezTo>
                <a:cubicBezTo>
                  <a:pt x="50515" y="28329"/>
                  <a:pt x="53240" y="28329"/>
                  <a:pt x="54143" y="28329"/>
                </a:cubicBezTo>
                <a:lnTo>
                  <a:pt x="55003" y="28329"/>
                </a:lnTo>
                <a:cubicBezTo>
                  <a:pt x="58528" y="27426"/>
                  <a:pt x="61975" y="27049"/>
                  <a:pt x="65346" y="27197"/>
                </a:cubicBezTo>
                <a:close/>
                <a:moveTo>
                  <a:pt x="523924" y="22930"/>
                </a:moveTo>
                <a:cubicBezTo>
                  <a:pt x="526864" y="24407"/>
                  <a:pt x="528499" y="25311"/>
                  <a:pt x="528829" y="25641"/>
                </a:cubicBezTo>
                <a:cubicBezTo>
                  <a:pt x="529746" y="25641"/>
                  <a:pt x="531274" y="26709"/>
                  <a:pt x="533410" y="28846"/>
                </a:cubicBezTo>
                <a:lnTo>
                  <a:pt x="536293" y="40461"/>
                </a:lnTo>
                <a:cubicBezTo>
                  <a:pt x="536293" y="46814"/>
                  <a:pt x="536293" y="64359"/>
                  <a:pt x="536293" y="93097"/>
                </a:cubicBezTo>
                <a:cubicBezTo>
                  <a:pt x="534127" y="93298"/>
                  <a:pt x="535590" y="92889"/>
                  <a:pt x="540681" y="91871"/>
                </a:cubicBezTo>
                <a:cubicBezTo>
                  <a:pt x="544452" y="90910"/>
                  <a:pt x="546087" y="90430"/>
                  <a:pt x="545585" y="90430"/>
                </a:cubicBezTo>
                <a:lnTo>
                  <a:pt x="544230" y="85009"/>
                </a:lnTo>
                <a:cubicBezTo>
                  <a:pt x="550181" y="86816"/>
                  <a:pt x="555817" y="87719"/>
                  <a:pt x="561137" y="87719"/>
                </a:cubicBezTo>
                <a:cubicBezTo>
                  <a:pt x="565525" y="88824"/>
                  <a:pt x="568902" y="89971"/>
                  <a:pt x="571268" y="91161"/>
                </a:cubicBezTo>
                <a:cubicBezTo>
                  <a:pt x="574767" y="93499"/>
                  <a:pt x="577062" y="97205"/>
                  <a:pt x="578152" y="102282"/>
                </a:cubicBezTo>
                <a:cubicBezTo>
                  <a:pt x="574079" y="107961"/>
                  <a:pt x="571247" y="110800"/>
                  <a:pt x="569655" y="110800"/>
                </a:cubicBezTo>
                <a:cubicBezTo>
                  <a:pt x="567834" y="111703"/>
                  <a:pt x="566285" y="112155"/>
                  <a:pt x="565009" y="112155"/>
                </a:cubicBezTo>
                <a:cubicBezTo>
                  <a:pt x="560707" y="113030"/>
                  <a:pt x="553616" y="114808"/>
                  <a:pt x="543735" y="117490"/>
                </a:cubicBezTo>
                <a:cubicBezTo>
                  <a:pt x="539476" y="118350"/>
                  <a:pt x="536995" y="118895"/>
                  <a:pt x="536293" y="119124"/>
                </a:cubicBezTo>
                <a:cubicBezTo>
                  <a:pt x="536293" y="124330"/>
                  <a:pt x="535396" y="134131"/>
                  <a:pt x="533604" y="148529"/>
                </a:cubicBezTo>
                <a:lnTo>
                  <a:pt x="533604" y="151132"/>
                </a:lnTo>
                <a:cubicBezTo>
                  <a:pt x="573226" y="144836"/>
                  <a:pt x="601842" y="143976"/>
                  <a:pt x="619451" y="148551"/>
                </a:cubicBezTo>
                <a:cubicBezTo>
                  <a:pt x="627912" y="149798"/>
                  <a:pt x="631655" y="154588"/>
                  <a:pt x="630680" y="162919"/>
                </a:cubicBezTo>
                <a:cubicBezTo>
                  <a:pt x="629146" y="167494"/>
                  <a:pt x="624872" y="170369"/>
                  <a:pt x="617860" y="171545"/>
                </a:cubicBezTo>
                <a:cubicBezTo>
                  <a:pt x="613486" y="171545"/>
                  <a:pt x="607528" y="171072"/>
                  <a:pt x="599985" y="170125"/>
                </a:cubicBezTo>
                <a:cubicBezTo>
                  <a:pt x="592958" y="168376"/>
                  <a:pt x="587516" y="167501"/>
                  <a:pt x="583658" y="167501"/>
                </a:cubicBezTo>
                <a:cubicBezTo>
                  <a:pt x="549902" y="169265"/>
                  <a:pt x="528714" y="170964"/>
                  <a:pt x="520095" y="172599"/>
                </a:cubicBezTo>
                <a:cubicBezTo>
                  <a:pt x="523566" y="173947"/>
                  <a:pt x="526721" y="180766"/>
                  <a:pt x="529560" y="193055"/>
                </a:cubicBezTo>
                <a:cubicBezTo>
                  <a:pt x="529560" y="196411"/>
                  <a:pt x="528843" y="199509"/>
                  <a:pt x="527409" y="202348"/>
                </a:cubicBezTo>
                <a:cubicBezTo>
                  <a:pt x="524555" y="205202"/>
                  <a:pt x="520138" y="209188"/>
                  <a:pt x="514159" y="214308"/>
                </a:cubicBezTo>
                <a:cubicBezTo>
                  <a:pt x="503977" y="223557"/>
                  <a:pt x="497409" y="229049"/>
                  <a:pt x="494455" y="230785"/>
                </a:cubicBezTo>
                <a:cubicBezTo>
                  <a:pt x="506902" y="228246"/>
                  <a:pt x="525745" y="223263"/>
                  <a:pt x="550984" y="215835"/>
                </a:cubicBezTo>
                <a:cubicBezTo>
                  <a:pt x="550210" y="215060"/>
                  <a:pt x="548969" y="212099"/>
                  <a:pt x="547263" y="206951"/>
                </a:cubicBezTo>
                <a:cubicBezTo>
                  <a:pt x="546144" y="204728"/>
                  <a:pt x="545585" y="203058"/>
                  <a:pt x="545585" y="201939"/>
                </a:cubicBezTo>
                <a:cubicBezTo>
                  <a:pt x="544682" y="199243"/>
                  <a:pt x="544230" y="197544"/>
                  <a:pt x="544230" y="196841"/>
                </a:cubicBezTo>
                <a:cubicBezTo>
                  <a:pt x="543341" y="195034"/>
                  <a:pt x="542896" y="193328"/>
                  <a:pt x="542896" y="191722"/>
                </a:cubicBezTo>
                <a:cubicBezTo>
                  <a:pt x="542896" y="193572"/>
                  <a:pt x="543821" y="193349"/>
                  <a:pt x="545671" y="191055"/>
                </a:cubicBezTo>
                <a:lnTo>
                  <a:pt x="542896" y="187613"/>
                </a:lnTo>
                <a:cubicBezTo>
                  <a:pt x="542896" y="187441"/>
                  <a:pt x="545872" y="186079"/>
                  <a:pt x="551823" y="183526"/>
                </a:cubicBezTo>
                <a:cubicBezTo>
                  <a:pt x="555050" y="186251"/>
                  <a:pt x="558642" y="187613"/>
                  <a:pt x="562600" y="187613"/>
                </a:cubicBezTo>
                <a:cubicBezTo>
                  <a:pt x="566371" y="191385"/>
                  <a:pt x="570960" y="198218"/>
                  <a:pt x="576366" y="208113"/>
                </a:cubicBezTo>
                <a:cubicBezTo>
                  <a:pt x="577557" y="209303"/>
                  <a:pt x="578152" y="210522"/>
                  <a:pt x="578152" y="211769"/>
                </a:cubicBezTo>
                <a:cubicBezTo>
                  <a:pt x="581751" y="219872"/>
                  <a:pt x="583551" y="228483"/>
                  <a:pt x="583551" y="237603"/>
                </a:cubicBezTo>
                <a:cubicBezTo>
                  <a:pt x="583551" y="252962"/>
                  <a:pt x="579471" y="260641"/>
                  <a:pt x="571311" y="260641"/>
                </a:cubicBezTo>
                <a:cubicBezTo>
                  <a:pt x="569038" y="260641"/>
                  <a:pt x="567334" y="260334"/>
                  <a:pt x="566197" y="259721"/>
                </a:cubicBezTo>
                <a:lnTo>
                  <a:pt x="565091" y="257931"/>
                </a:lnTo>
                <a:lnTo>
                  <a:pt x="562449" y="257931"/>
                </a:lnTo>
                <a:cubicBezTo>
                  <a:pt x="557660" y="256339"/>
                  <a:pt x="554741" y="249628"/>
                  <a:pt x="553694" y="237797"/>
                </a:cubicBezTo>
                <a:cubicBezTo>
                  <a:pt x="553694" y="236219"/>
                  <a:pt x="553781" y="234384"/>
                  <a:pt x="553953" y="232290"/>
                </a:cubicBezTo>
                <a:cubicBezTo>
                  <a:pt x="556233" y="232850"/>
                  <a:pt x="556025" y="233574"/>
                  <a:pt x="553329" y="234463"/>
                </a:cubicBezTo>
                <a:cubicBezTo>
                  <a:pt x="551651" y="236141"/>
                  <a:pt x="549744" y="237517"/>
                  <a:pt x="547607" y="238593"/>
                </a:cubicBezTo>
                <a:cubicBezTo>
                  <a:pt x="537411" y="244157"/>
                  <a:pt x="521178" y="249699"/>
                  <a:pt x="498908" y="255220"/>
                </a:cubicBezTo>
                <a:cubicBezTo>
                  <a:pt x="498363" y="255235"/>
                  <a:pt x="497452" y="255557"/>
                  <a:pt x="496176" y="256188"/>
                </a:cubicBezTo>
                <a:cubicBezTo>
                  <a:pt x="488461" y="260046"/>
                  <a:pt x="481864" y="261974"/>
                  <a:pt x="476386" y="261974"/>
                </a:cubicBezTo>
                <a:cubicBezTo>
                  <a:pt x="466076" y="260842"/>
                  <a:pt x="460347" y="255055"/>
                  <a:pt x="459200" y="244616"/>
                </a:cubicBezTo>
                <a:cubicBezTo>
                  <a:pt x="459200" y="242637"/>
                  <a:pt x="459200" y="240493"/>
                  <a:pt x="459200" y="238184"/>
                </a:cubicBezTo>
                <a:cubicBezTo>
                  <a:pt x="461566" y="235818"/>
                  <a:pt x="464835" y="233079"/>
                  <a:pt x="469008" y="229967"/>
                </a:cubicBezTo>
                <a:cubicBezTo>
                  <a:pt x="471174" y="228547"/>
                  <a:pt x="473153" y="226934"/>
                  <a:pt x="474945" y="225127"/>
                </a:cubicBezTo>
                <a:cubicBezTo>
                  <a:pt x="478143" y="221126"/>
                  <a:pt x="482954" y="214093"/>
                  <a:pt x="489379" y="204026"/>
                </a:cubicBezTo>
                <a:cubicBezTo>
                  <a:pt x="496563" y="195049"/>
                  <a:pt x="501353" y="188567"/>
                  <a:pt x="503748" y="184580"/>
                </a:cubicBezTo>
                <a:cubicBezTo>
                  <a:pt x="504651" y="179905"/>
                  <a:pt x="504708" y="176908"/>
                  <a:pt x="503920" y="175589"/>
                </a:cubicBezTo>
                <a:cubicBezTo>
                  <a:pt x="505225" y="175589"/>
                  <a:pt x="504673" y="175991"/>
                  <a:pt x="502263" y="176794"/>
                </a:cubicBezTo>
                <a:cubicBezTo>
                  <a:pt x="492053" y="178687"/>
                  <a:pt x="484281" y="180078"/>
                  <a:pt x="478946" y="180967"/>
                </a:cubicBezTo>
                <a:cubicBezTo>
                  <a:pt x="476723" y="181712"/>
                  <a:pt x="473361" y="182989"/>
                  <a:pt x="468858" y="184795"/>
                </a:cubicBezTo>
                <a:cubicBezTo>
                  <a:pt x="459451" y="188567"/>
                  <a:pt x="452395" y="190453"/>
                  <a:pt x="447692" y="190453"/>
                </a:cubicBezTo>
                <a:lnTo>
                  <a:pt x="447192" y="190233"/>
                </a:lnTo>
                <a:lnTo>
                  <a:pt x="447218" y="192238"/>
                </a:lnTo>
                <a:cubicBezTo>
                  <a:pt x="447218" y="194031"/>
                  <a:pt x="446738" y="196827"/>
                  <a:pt x="445777" y="200627"/>
                </a:cubicBezTo>
                <a:cubicBezTo>
                  <a:pt x="444042" y="202735"/>
                  <a:pt x="441805" y="202886"/>
                  <a:pt x="439066" y="201079"/>
                </a:cubicBezTo>
                <a:lnTo>
                  <a:pt x="445863" y="208027"/>
                </a:lnTo>
                <a:cubicBezTo>
                  <a:pt x="444071" y="209676"/>
                  <a:pt x="443174" y="210751"/>
                  <a:pt x="443174" y="211253"/>
                </a:cubicBezTo>
                <a:cubicBezTo>
                  <a:pt x="444967" y="213046"/>
                  <a:pt x="445863" y="214630"/>
                  <a:pt x="445863" y="216007"/>
                </a:cubicBezTo>
                <a:cubicBezTo>
                  <a:pt x="445863" y="217835"/>
                  <a:pt x="445354" y="219207"/>
                  <a:pt x="444336" y="220121"/>
                </a:cubicBezTo>
                <a:lnTo>
                  <a:pt x="440340" y="221317"/>
                </a:lnTo>
                <a:lnTo>
                  <a:pt x="441819" y="222051"/>
                </a:lnTo>
                <a:lnTo>
                  <a:pt x="437290" y="229680"/>
                </a:lnTo>
                <a:lnTo>
                  <a:pt x="437775" y="232591"/>
                </a:lnTo>
                <a:cubicBezTo>
                  <a:pt x="434850" y="243304"/>
                  <a:pt x="431129" y="252725"/>
                  <a:pt x="426612" y="260856"/>
                </a:cubicBezTo>
                <a:cubicBezTo>
                  <a:pt x="424790" y="266320"/>
                  <a:pt x="422080" y="272651"/>
                  <a:pt x="418481" y="279850"/>
                </a:cubicBezTo>
                <a:cubicBezTo>
                  <a:pt x="410981" y="297631"/>
                  <a:pt x="404893" y="305626"/>
                  <a:pt x="400218" y="303834"/>
                </a:cubicBezTo>
                <a:cubicBezTo>
                  <a:pt x="392288" y="304723"/>
                  <a:pt x="387233" y="298822"/>
                  <a:pt x="385054" y="286131"/>
                </a:cubicBezTo>
                <a:cubicBezTo>
                  <a:pt x="384093" y="283377"/>
                  <a:pt x="385426" y="281771"/>
                  <a:pt x="389055" y="281312"/>
                </a:cubicBezTo>
                <a:cubicBezTo>
                  <a:pt x="388151" y="282216"/>
                  <a:pt x="387305" y="281269"/>
                  <a:pt x="386516" y="278473"/>
                </a:cubicBezTo>
                <a:cubicBezTo>
                  <a:pt x="389083" y="269940"/>
                  <a:pt x="391263" y="260239"/>
                  <a:pt x="393055" y="249369"/>
                </a:cubicBezTo>
                <a:cubicBezTo>
                  <a:pt x="393055" y="242371"/>
                  <a:pt x="396712" y="242443"/>
                  <a:pt x="404026" y="249585"/>
                </a:cubicBezTo>
                <a:cubicBezTo>
                  <a:pt x="404026" y="250603"/>
                  <a:pt x="404026" y="251979"/>
                  <a:pt x="404026" y="253715"/>
                </a:cubicBezTo>
                <a:lnTo>
                  <a:pt x="404068" y="253842"/>
                </a:lnTo>
                <a:lnTo>
                  <a:pt x="406736" y="250359"/>
                </a:lnTo>
                <a:cubicBezTo>
                  <a:pt x="412659" y="239475"/>
                  <a:pt x="420746" y="224210"/>
                  <a:pt x="431000" y="204563"/>
                </a:cubicBezTo>
                <a:cubicBezTo>
                  <a:pt x="433767" y="197193"/>
                  <a:pt x="436184" y="191958"/>
                  <a:pt x="438249" y="188861"/>
                </a:cubicBezTo>
                <a:lnTo>
                  <a:pt x="440931" y="187476"/>
                </a:lnTo>
                <a:lnTo>
                  <a:pt x="434845" y="184795"/>
                </a:lnTo>
                <a:cubicBezTo>
                  <a:pt x="431364" y="182558"/>
                  <a:pt x="428684" y="179970"/>
                  <a:pt x="426805" y="177030"/>
                </a:cubicBezTo>
                <a:cubicBezTo>
                  <a:pt x="429200" y="174019"/>
                  <a:pt x="432290" y="171244"/>
                  <a:pt x="436076" y="168706"/>
                </a:cubicBezTo>
                <a:cubicBezTo>
                  <a:pt x="438055" y="168706"/>
                  <a:pt x="439489" y="168706"/>
                  <a:pt x="440378" y="168706"/>
                </a:cubicBezTo>
                <a:cubicBezTo>
                  <a:pt x="448208" y="168706"/>
                  <a:pt x="456210" y="167896"/>
                  <a:pt x="464384" y="166275"/>
                </a:cubicBezTo>
                <a:cubicBezTo>
                  <a:pt x="473518" y="162618"/>
                  <a:pt x="486554" y="159456"/>
                  <a:pt x="503489" y="156789"/>
                </a:cubicBezTo>
                <a:cubicBezTo>
                  <a:pt x="505569" y="155742"/>
                  <a:pt x="506551" y="155219"/>
                  <a:pt x="506436" y="155219"/>
                </a:cubicBezTo>
                <a:cubicBezTo>
                  <a:pt x="509147" y="150487"/>
                  <a:pt x="510502" y="140183"/>
                  <a:pt x="510502" y="124308"/>
                </a:cubicBezTo>
                <a:cubicBezTo>
                  <a:pt x="495803" y="126101"/>
                  <a:pt x="485285" y="125972"/>
                  <a:pt x="478946" y="123921"/>
                </a:cubicBezTo>
                <a:cubicBezTo>
                  <a:pt x="469811" y="117827"/>
                  <a:pt x="464577" y="112786"/>
                  <a:pt x="463244" y="108800"/>
                </a:cubicBezTo>
                <a:cubicBezTo>
                  <a:pt x="463244" y="103752"/>
                  <a:pt x="467775" y="101228"/>
                  <a:pt x="476838" y="101228"/>
                </a:cubicBezTo>
                <a:cubicBezTo>
                  <a:pt x="480050" y="101228"/>
                  <a:pt x="483004" y="101680"/>
                  <a:pt x="485700" y="102583"/>
                </a:cubicBezTo>
                <a:cubicBezTo>
                  <a:pt x="493788" y="102583"/>
                  <a:pt x="502500" y="101500"/>
                  <a:pt x="511835" y="99335"/>
                </a:cubicBezTo>
                <a:cubicBezTo>
                  <a:pt x="511835" y="96137"/>
                  <a:pt x="511835" y="90573"/>
                  <a:pt x="511835" y="82643"/>
                </a:cubicBezTo>
                <a:cubicBezTo>
                  <a:pt x="510946" y="66195"/>
                  <a:pt x="510946" y="53468"/>
                  <a:pt x="511835" y="44462"/>
                </a:cubicBezTo>
                <a:cubicBezTo>
                  <a:pt x="511835" y="43645"/>
                  <a:pt x="511835" y="42576"/>
                  <a:pt x="511835" y="41257"/>
                </a:cubicBezTo>
                <a:cubicBezTo>
                  <a:pt x="510946" y="38561"/>
                  <a:pt x="510502" y="36073"/>
                  <a:pt x="510502" y="33793"/>
                </a:cubicBezTo>
                <a:lnTo>
                  <a:pt x="510502" y="30308"/>
                </a:lnTo>
                <a:cubicBezTo>
                  <a:pt x="515420" y="25390"/>
                  <a:pt x="519895" y="22930"/>
                  <a:pt x="523924" y="22930"/>
                </a:cubicBezTo>
                <a:close/>
                <a:moveTo>
                  <a:pt x="865250" y="17531"/>
                </a:moveTo>
                <a:cubicBezTo>
                  <a:pt x="879102" y="14821"/>
                  <a:pt x="885563" y="23884"/>
                  <a:pt x="884631" y="44720"/>
                </a:cubicBezTo>
                <a:cubicBezTo>
                  <a:pt x="884659" y="49008"/>
                  <a:pt x="884200" y="55863"/>
                  <a:pt x="883254" y="65284"/>
                </a:cubicBezTo>
                <a:cubicBezTo>
                  <a:pt x="882831" y="69120"/>
                  <a:pt x="882514" y="72463"/>
                  <a:pt x="882302" y="75313"/>
                </a:cubicBezTo>
                <a:lnTo>
                  <a:pt x="882115" y="79483"/>
                </a:lnTo>
                <a:lnTo>
                  <a:pt x="893966" y="74555"/>
                </a:lnTo>
                <a:cubicBezTo>
                  <a:pt x="893966" y="75329"/>
                  <a:pt x="892618" y="75717"/>
                  <a:pt x="889922" y="75717"/>
                </a:cubicBezTo>
                <a:cubicBezTo>
                  <a:pt x="892145" y="70224"/>
                  <a:pt x="894418" y="67478"/>
                  <a:pt x="896741" y="67478"/>
                </a:cubicBezTo>
                <a:cubicBezTo>
                  <a:pt x="899035" y="67478"/>
                  <a:pt x="900634" y="67930"/>
                  <a:pt x="901538" y="68833"/>
                </a:cubicBezTo>
                <a:lnTo>
                  <a:pt x="902140" y="68833"/>
                </a:lnTo>
                <a:cubicBezTo>
                  <a:pt x="902484" y="68833"/>
                  <a:pt x="904184" y="67923"/>
                  <a:pt x="907238" y="66102"/>
                </a:cubicBezTo>
                <a:cubicBezTo>
                  <a:pt x="922582" y="61599"/>
                  <a:pt x="934406" y="63363"/>
                  <a:pt x="942709" y="71393"/>
                </a:cubicBezTo>
                <a:cubicBezTo>
                  <a:pt x="938234" y="80040"/>
                  <a:pt x="930397" y="86701"/>
                  <a:pt x="919198" y="91376"/>
                </a:cubicBezTo>
                <a:cubicBezTo>
                  <a:pt x="917964" y="92638"/>
                  <a:pt x="916222" y="93269"/>
                  <a:pt x="913971" y="93269"/>
                </a:cubicBezTo>
                <a:cubicBezTo>
                  <a:pt x="902818" y="98668"/>
                  <a:pt x="893254" y="101244"/>
                  <a:pt x="885279" y="100997"/>
                </a:cubicBezTo>
                <a:lnTo>
                  <a:pt x="878920" y="99982"/>
                </a:lnTo>
                <a:lnTo>
                  <a:pt x="879275" y="102626"/>
                </a:lnTo>
                <a:cubicBezTo>
                  <a:pt x="879275" y="108219"/>
                  <a:pt x="878938" y="113261"/>
                  <a:pt x="878264" y="117753"/>
                </a:cubicBezTo>
                <a:lnTo>
                  <a:pt x="875282" y="129376"/>
                </a:lnTo>
                <a:lnTo>
                  <a:pt x="892374" y="127062"/>
                </a:lnTo>
                <a:cubicBezTo>
                  <a:pt x="893708" y="126388"/>
                  <a:pt x="896884" y="125047"/>
                  <a:pt x="901903" y="123039"/>
                </a:cubicBezTo>
                <a:cubicBezTo>
                  <a:pt x="912716" y="118522"/>
                  <a:pt x="921170" y="115747"/>
                  <a:pt x="927264" y="114715"/>
                </a:cubicBezTo>
                <a:cubicBezTo>
                  <a:pt x="934950" y="114715"/>
                  <a:pt x="940550" y="118235"/>
                  <a:pt x="944064" y="125276"/>
                </a:cubicBezTo>
                <a:cubicBezTo>
                  <a:pt x="944064" y="132432"/>
                  <a:pt x="939030" y="136605"/>
                  <a:pt x="928963" y="137795"/>
                </a:cubicBezTo>
                <a:cubicBezTo>
                  <a:pt x="924776" y="136906"/>
                  <a:pt x="916667" y="138706"/>
                  <a:pt x="904635" y="143195"/>
                </a:cubicBezTo>
                <a:cubicBezTo>
                  <a:pt x="892833" y="147654"/>
                  <a:pt x="884272" y="150271"/>
                  <a:pt x="878952" y="151046"/>
                </a:cubicBezTo>
                <a:cubicBezTo>
                  <a:pt x="876916" y="154459"/>
                  <a:pt x="875223" y="156796"/>
                  <a:pt x="873875" y="158058"/>
                </a:cubicBezTo>
                <a:cubicBezTo>
                  <a:pt x="874779" y="158431"/>
                  <a:pt x="875231" y="158617"/>
                  <a:pt x="875231" y="158617"/>
                </a:cubicBezTo>
                <a:cubicBezTo>
                  <a:pt x="875231" y="159980"/>
                  <a:pt x="875231" y="162339"/>
                  <a:pt x="875231" y="165694"/>
                </a:cubicBezTo>
                <a:cubicBezTo>
                  <a:pt x="874327" y="167487"/>
                  <a:pt x="873875" y="168964"/>
                  <a:pt x="873875" y="170125"/>
                </a:cubicBezTo>
                <a:lnTo>
                  <a:pt x="873875" y="175438"/>
                </a:lnTo>
                <a:cubicBezTo>
                  <a:pt x="872226" y="175797"/>
                  <a:pt x="874019" y="174234"/>
                  <a:pt x="879253" y="170749"/>
                </a:cubicBezTo>
                <a:cubicBezTo>
                  <a:pt x="893593" y="163092"/>
                  <a:pt x="905159" y="159263"/>
                  <a:pt x="913949" y="159263"/>
                </a:cubicBezTo>
                <a:cubicBezTo>
                  <a:pt x="922367" y="157442"/>
                  <a:pt x="928340" y="160962"/>
                  <a:pt x="931867" y="169824"/>
                </a:cubicBezTo>
                <a:cubicBezTo>
                  <a:pt x="933674" y="181540"/>
                  <a:pt x="933667" y="204693"/>
                  <a:pt x="931846" y="239281"/>
                </a:cubicBezTo>
                <a:cubicBezTo>
                  <a:pt x="929953" y="266743"/>
                  <a:pt x="922733" y="284661"/>
                  <a:pt x="910185" y="293035"/>
                </a:cubicBezTo>
                <a:cubicBezTo>
                  <a:pt x="902484" y="293035"/>
                  <a:pt x="892898" y="284933"/>
                  <a:pt x="881426" y="268729"/>
                </a:cubicBezTo>
                <a:cubicBezTo>
                  <a:pt x="879518" y="269417"/>
                  <a:pt x="877496" y="270830"/>
                  <a:pt x="875360" y="272966"/>
                </a:cubicBezTo>
                <a:cubicBezTo>
                  <a:pt x="873682" y="274644"/>
                  <a:pt x="871208" y="275483"/>
                  <a:pt x="867939" y="275483"/>
                </a:cubicBezTo>
                <a:lnTo>
                  <a:pt x="867495" y="275040"/>
                </a:lnTo>
                <a:lnTo>
                  <a:pt x="865702" y="275483"/>
                </a:lnTo>
                <a:lnTo>
                  <a:pt x="864992" y="275483"/>
                </a:lnTo>
                <a:cubicBezTo>
                  <a:pt x="855513" y="277276"/>
                  <a:pt x="850773" y="261566"/>
                  <a:pt x="850773" y="228354"/>
                </a:cubicBezTo>
                <a:cubicBezTo>
                  <a:pt x="849870" y="207388"/>
                  <a:pt x="852150" y="187334"/>
                  <a:pt x="857614" y="168189"/>
                </a:cubicBezTo>
                <a:cubicBezTo>
                  <a:pt x="858589" y="166211"/>
                  <a:pt x="862160" y="161034"/>
                  <a:pt x="868326" y="152659"/>
                </a:cubicBezTo>
                <a:cubicBezTo>
                  <a:pt x="869272" y="152659"/>
                  <a:pt x="868096" y="152659"/>
                  <a:pt x="864798" y="152659"/>
                </a:cubicBezTo>
                <a:cubicBezTo>
                  <a:pt x="860281" y="153548"/>
                  <a:pt x="856531" y="153993"/>
                  <a:pt x="853548" y="153993"/>
                </a:cubicBezTo>
                <a:lnTo>
                  <a:pt x="848730" y="153993"/>
                </a:lnTo>
                <a:cubicBezTo>
                  <a:pt x="843797" y="152358"/>
                  <a:pt x="841330" y="149182"/>
                  <a:pt x="841330" y="144464"/>
                </a:cubicBezTo>
                <a:cubicBezTo>
                  <a:pt x="841330" y="142270"/>
                  <a:pt x="842836" y="139158"/>
                  <a:pt x="845848" y="135128"/>
                </a:cubicBezTo>
                <a:cubicBezTo>
                  <a:pt x="848228" y="132748"/>
                  <a:pt x="849418" y="130819"/>
                  <a:pt x="849418" y="129342"/>
                </a:cubicBezTo>
                <a:cubicBezTo>
                  <a:pt x="853018" y="113166"/>
                  <a:pt x="855721" y="88515"/>
                  <a:pt x="857528" y="55389"/>
                </a:cubicBezTo>
                <a:lnTo>
                  <a:pt x="857528" y="48635"/>
                </a:lnTo>
                <a:cubicBezTo>
                  <a:pt x="857528" y="45939"/>
                  <a:pt x="857528" y="42576"/>
                  <a:pt x="857528" y="38547"/>
                </a:cubicBezTo>
                <a:cubicBezTo>
                  <a:pt x="856624" y="33198"/>
                  <a:pt x="856172" y="29362"/>
                  <a:pt x="856172" y="27039"/>
                </a:cubicBezTo>
                <a:cubicBezTo>
                  <a:pt x="856172" y="20700"/>
                  <a:pt x="859198" y="17531"/>
                  <a:pt x="865250" y="17531"/>
                </a:cubicBezTo>
                <a:close/>
                <a:moveTo>
                  <a:pt x="1233115" y="8088"/>
                </a:moveTo>
                <a:cubicBezTo>
                  <a:pt x="1242594" y="9135"/>
                  <a:pt x="1250402" y="12218"/>
                  <a:pt x="1256540" y="17338"/>
                </a:cubicBezTo>
                <a:cubicBezTo>
                  <a:pt x="1261516" y="20320"/>
                  <a:pt x="1264513" y="25985"/>
                  <a:pt x="1265531" y="34331"/>
                </a:cubicBezTo>
                <a:cubicBezTo>
                  <a:pt x="1262635" y="42075"/>
                  <a:pt x="1259498" y="49169"/>
                  <a:pt x="1256121" y="55615"/>
                </a:cubicBezTo>
                <a:lnTo>
                  <a:pt x="1246238" y="71452"/>
                </a:lnTo>
                <a:lnTo>
                  <a:pt x="1247613" y="73243"/>
                </a:lnTo>
                <a:cubicBezTo>
                  <a:pt x="1250553" y="79137"/>
                  <a:pt x="1252023" y="84228"/>
                  <a:pt x="1252023" y="88515"/>
                </a:cubicBezTo>
                <a:cubicBezTo>
                  <a:pt x="1249542" y="94753"/>
                  <a:pt x="1244996" y="98969"/>
                  <a:pt x="1238385" y="101163"/>
                </a:cubicBezTo>
                <a:cubicBezTo>
                  <a:pt x="1235948" y="101981"/>
                  <a:pt x="1231215" y="104146"/>
                  <a:pt x="1224189" y="107659"/>
                </a:cubicBezTo>
                <a:cubicBezTo>
                  <a:pt x="1214695" y="115159"/>
                  <a:pt x="1201029" y="118006"/>
                  <a:pt x="1183190" y="116199"/>
                </a:cubicBezTo>
                <a:cubicBezTo>
                  <a:pt x="1183190" y="116199"/>
                  <a:pt x="1183613" y="119139"/>
                  <a:pt x="1184459" y="125018"/>
                </a:cubicBezTo>
                <a:cubicBezTo>
                  <a:pt x="1185276" y="126252"/>
                  <a:pt x="1189328" y="126868"/>
                  <a:pt x="1196612" y="126868"/>
                </a:cubicBezTo>
                <a:cubicBezTo>
                  <a:pt x="1212386" y="126868"/>
                  <a:pt x="1226325" y="125255"/>
                  <a:pt x="1238428" y="122028"/>
                </a:cubicBezTo>
                <a:cubicBezTo>
                  <a:pt x="1239705" y="120752"/>
                  <a:pt x="1241511" y="120114"/>
                  <a:pt x="1243849" y="120114"/>
                </a:cubicBezTo>
                <a:lnTo>
                  <a:pt x="1245204" y="120114"/>
                </a:lnTo>
                <a:cubicBezTo>
                  <a:pt x="1253349" y="120114"/>
                  <a:pt x="1257422" y="124631"/>
                  <a:pt x="1257422" y="133665"/>
                </a:cubicBezTo>
                <a:cubicBezTo>
                  <a:pt x="1257422" y="139330"/>
                  <a:pt x="1256174" y="143410"/>
                  <a:pt x="1253679" y="145905"/>
                </a:cubicBezTo>
                <a:cubicBezTo>
                  <a:pt x="1253679" y="145905"/>
                  <a:pt x="1252654" y="145905"/>
                  <a:pt x="1250603" y="145905"/>
                </a:cubicBezTo>
                <a:cubicBezTo>
                  <a:pt x="1250603" y="145905"/>
                  <a:pt x="1250281" y="145905"/>
                  <a:pt x="1249635" y="145905"/>
                </a:cubicBezTo>
                <a:cubicBezTo>
                  <a:pt x="1248732" y="146808"/>
                  <a:pt x="1247685" y="147260"/>
                  <a:pt x="1246495" y="147260"/>
                </a:cubicBezTo>
                <a:cubicBezTo>
                  <a:pt x="1241189" y="150788"/>
                  <a:pt x="1234485" y="152709"/>
                  <a:pt x="1226383" y="153025"/>
                </a:cubicBezTo>
                <a:cubicBezTo>
                  <a:pt x="1235101" y="155448"/>
                  <a:pt x="1240622" y="159772"/>
                  <a:pt x="1242946" y="165995"/>
                </a:cubicBezTo>
                <a:cubicBezTo>
                  <a:pt x="1280316" y="163328"/>
                  <a:pt x="1311685" y="162496"/>
                  <a:pt x="1337053" y="163500"/>
                </a:cubicBezTo>
                <a:cubicBezTo>
                  <a:pt x="1337053" y="164275"/>
                  <a:pt x="1337290" y="164662"/>
                  <a:pt x="1337763" y="164662"/>
                </a:cubicBezTo>
                <a:cubicBezTo>
                  <a:pt x="1340760" y="165666"/>
                  <a:pt x="1342259" y="166168"/>
                  <a:pt x="1342259" y="166168"/>
                </a:cubicBezTo>
                <a:cubicBezTo>
                  <a:pt x="1347794" y="167559"/>
                  <a:pt x="1350562" y="172413"/>
                  <a:pt x="1350562" y="180730"/>
                </a:cubicBezTo>
                <a:cubicBezTo>
                  <a:pt x="1344825" y="189908"/>
                  <a:pt x="1338774" y="194497"/>
                  <a:pt x="1332407" y="194497"/>
                </a:cubicBezTo>
                <a:cubicBezTo>
                  <a:pt x="1293875" y="189994"/>
                  <a:pt x="1264384" y="188144"/>
                  <a:pt x="1243935" y="188947"/>
                </a:cubicBezTo>
                <a:cubicBezTo>
                  <a:pt x="1243935" y="188990"/>
                  <a:pt x="1243935" y="190359"/>
                  <a:pt x="1243935" y="193055"/>
                </a:cubicBezTo>
                <a:cubicBezTo>
                  <a:pt x="1243003" y="200484"/>
                  <a:pt x="1243003" y="213046"/>
                  <a:pt x="1243935" y="230742"/>
                </a:cubicBezTo>
                <a:cubicBezTo>
                  <a:pt x="1243935" y="256869"/>
                  <a:pt x="1242989" y="278444"/>
                  <a:pt x="1241096" y="295466"/>
                </a:cubicBezTo>
                <a:cubicBezTo>
                  <a:pt x="1240106" y="307211"/>
                  <a:pt x="1235066" y="315600"/>
                  <a:pt x="1225974" y="320633"/>
                </a:cubicBezTo>
                <a:cubicBezTo>
                  <a:pt x="1218761" y="326527"/>
                  <a:pt x="1210938" y="328563"/>
                  <a:pt x="1202506" y="326742"/>
                </a:cubicBezTo>
                <a:cubicBezTo>
                  <a:pt x="1190848" y="322856"/>
                  <a:pt x="1174908" y="309763"/>
                  <a:pt x="1154689" y="287464"/>
                </a:cubicBezTo>
                <a:lnTo>
                  <a:pt x="1173575" y="295574"/>
                </a:lnTo>
                <a:cubicBezTo>
                  <a:pt x="1159177" y="288963"/>
                  <a:pt x="1151978" y="283112"/>
                  <a:pt x="1151978" y="278021"/>
                </a:cubicBezTo>
                <a:cubicBezTo>
                  <a:pt x="1172972" y="288963"/>
                  <a:pt x="1186732" y="294849"/>
                  <a:pt x="1193257" y="295681"/>
                </a:cubicBezTo>
                <a:cubicBezTo>
                  <a:pt x="1202334" y="295609"/>
                  <a:pt x="1208414" y="291322"/>
                  <a:pt x="1211497" y="282818"/>
                </a:cubicBezTo>
                <a:cubicBezTo>
                  <a:pt x="1216818" y="272192"/>
                  <a:pt x="1219478" y="245426"/>
                  <a:pt x="1219478" y="202520"/>
                </a:cubicBezTo>
                <a:cubicBezTo>
                  <a:pt x="1219478" y="195321"/>
                  <a:pt x="1219478" y="191299"/>
                  <a:pt x="1219478" y="190453"/>
                </a:cubicBezTo>
                <a:cubicBezTo>
                  <a:pt x="1191256" y="191327"/>
                  <a:pt x="1167459" y="194640"/>
                  <a:pt x="1148085" y="200390"/>
                </a:cubicBezTo>
                <a:cubicBezTo>
                  <a:pt x="1154380" y="204076"/>
                  <a:pt x="1158267" y="206643"/>
                  <a:pt x="1159744" y="208091"/>
                </a:cubicBezTo>
                <a:cubicBezTo>
                  <a:pt x="1171775" y="226203"/>
                  <a:pt x="1175539" y="237826"/>
                  <a:pt x="1171037" y="242959"/>
                </a:cubicBezTo>
                <a:cubicBezTo>
                  <a:pt x="1170520" y="242959"/>
                  <a:pt x="1170262" y="242959"/>
                  <a:pt x="1170262" y="242959"/>
                </a:cubicBezTo>
                <a:cubicBezTo>
                  <a:pt x="1170262" y="242959"/>
                  <a:pt x="1171424" y="244099"/>
                  <a:pt x="1173747" y="246379"/>
                </a:cubicBezTo>
                <a:cubicBezTo>
                  <a:pt x="1173747" y="247727"/>
                  <a:pt x="1173747" y="248853"/>
                  <a:pt x="1173747" y="249757"/>
                </a:cubicBezTo>
                <a:cubicBezTo>
                  <a:pt x="1173747" y="253413"/>
                  <a:pt x="1172004" y="255242"/>
                  <a:pt x="1168520" y="255242"/>
                </a:cubicBezTo>
                <a:cubicBezTo>
                  <a:pt x="1152100" y="256131"/>
                  <a:pt x="1143891" y="254152"/>
                  <a:pt x="1143891" y="249305"/>
                </a:cubicBezTo>
                <a:cubicBezTo>
                  <a:pt x="1142084" y="244802"/>
                  <a:pt x="1141180" y="239102"/>
                  <a:pt x="1141180" y="232204"/>
                </a:cubicBezTo>
                <a:cubicBezTo>
                  <a:pt x="1141180" y="232032"/>
                  <a:pt x="1140764" y="231122"/>
                  <a:pt x="1139933" y="229472"/>
                </a:cubicBezTo>
                <a:cubicBezTo>
                  <a:pt x="1139044" y="222259"/>
                  <a:pt x="1135860" y="213189"/>
                  <a:pt x="1130382" y="202262"/>
                </a:cubicBezTo>
                <a:lnTo>
                  <a:pt x="1130382" y="203940"/>
                </a:lnTo>
                <a:cubicBezTo>
                  <a:pt x="1132705" y="203940"/>
                  <a:pt x="1132239" y="204348"/>
                  <a:pt x="1128984" y="205166"/>
                </a:cubicBezTo>
                <a:cubicBezTo>
                  <a:pt x="1111733" y="210601"/>
                  <a:pt x="1101171" y="214100"/>
                  <a:pt x="1097299" y="215663"/>
                </a:cubicBezTo>
                <a:cubicBezTo>
                  <a:pt x="1091620" y="219449"/>
                  <a:pt x="1083095" y="222288"/>
                  <a:pt x="1071723" y="224181"/>
                </a:cubicBezTo>
                <a:cubicBezTo>
                  <a:pt x="1059505" y="224181"/>
                  <a:pt x="1049360" y="221155"/>
                  <a:pt x="1041286" y="215104"/>
                </a:cubicBezTo>
                <a:cubicBezTo>
                  <a:pt x="1038590" y="212408"/>
                  <a:pt x="1037242" y="210586"/>
                  <a:pt x="1037242" y="209640"/>
                </a:cubicBezTo>
                <a:cubicBezTo>
                  <a:pt x="1037242" y="209640"/>
                  <a:pt x="1037185" y="209597"/>
                  <a:pt x="1037070" y="209511"/>
                </a:cubicBezTo>
                <a:cubicBezTo>
                  <a:pt x="1036167" y="208622"/>
                  <a:pt x="1034876" y="205818"/>
                  <a:pt x="1033198" y="201100"/>
                </a:cubicBezTo>
                <a:cubicBezTo>
                  <a:pt x="1036855" y="201100"/>
                  <a:pt x="1038992" y="201100"/>
                  <a:pt x="1039608" y="201100"/>
                </a:cubicBezTo>
                <a:cubicBezTo>
                  <a:pt x="1042878" y="198648"/>
                  <a:pt x="1053984" y="195529"/>
                  <a:pt x="1072928" y="191743"/>
                </a:cubicBezTo>
                <a:cubicBezTo>
                  <a:pt x="1077703" y="190783"/>
                  <a:pt x="1081030" y="190302"/>
                  <a:pt x="1082909" y="190302"/>
                </a:cubicBezTo>
                <a:cubicBezTo>
                  <a:pt x="1097134" y="187635"/>
                  <a:pt x="1120867" y="184050"/>
                  <a:pt x="1154108" y="179547"/>
                </a:cubicBezTo>
                <a:cubicBezTo>
                  <a:pt x="1170986" y="176880"/>
                  <a:pt x="1183642" y="175073"/>
                  <a:pt x="1192074" y="174126"/>
                </a:cubicBezTo>
                <a:cubicBezTo>
                  <a:pt x="1201811" y="172362"/>
                  <a:pt x="1210042" y="171144"/>
                  <a:pt x="1216767" y="170470"/>
                </a:cubicBezTo>
                <a:cubicBezTo>
                  <a:pt x="1216767" y="169638"/>
                  <a:pt x="1215972" y="168426"/>
                  <a:pt x="1214380" y="166834"/>
                </a:cubicBezTo>
                <a:cubicBezTo>
                  <a:pt x="1206980" y="163178"/>
                  <a:pt x="1205080" y="159349"/>
                  <a:pt x="1208680" y="155348"/>
                </a:cubicBezTo>
                <a:cubicBezTo>
                  <a:pt x="1206457" y="156251"/>
                  <a:pt x="1198469" y="156703"/>
                  <a:pt x="1184717" y="156703"/>
                </a:cubicBezTo>
                <a:cubicBezTo>
                  <a:pt x="1171897" y="157606"/>
                  <a:pt x="1161758" y="154910"/>
                  <a:pt x="1154301" y="148615"/>
                </a:cubicBezTo>
                <a:cubicBezTo>
                  <a:pt x="1151032" y="143151"/>
                  <a:pt x="1148020" y="132217"/>
                  <a:pt x="1145267" y="115812"/>
                </a:cubicBezTo>
                <a:cubicBezTo>
                  <a:pt x="1144378" y="103996"/>
                  <a:pt x="1143016" y="94832"/>
                  <a:pt x="1141180" y="88322"/>
                </a:cubicBezTo>
                <a:cubicBezTo>
                  <a:pt x="1142112" y="75917"/>
                  <a:pt x="1143467" y="66180"/>
                  <a:pt x="1145246" y="59111"/>
                </a:cubicBezTo>
                <a:cubicBezTo>
                  <a:pt x="1145231" y="56587"/>
                  <a:pt x="1147053" y="55325"/>
                  <a:pt x="1150709" y="55325"/>
                </a:cubicBezTo>
                <a:cubicBezTo>
                  <a:pt x="1151613" y="55325"/>
                  <a:pt x="1153656" y="55325"/>
                  <a:pt x="1156840" y="55325"/>
                </a:cubicBezTo>
                <a:cubicBezTo>
                  <a:pt x="1157743" y="56228"/>
                  <a:pt x="1158080" y="56680"/>
                  <a:pt x="1157851" y="56680"/>
                </a:cubicBezTo>
                <a:cubicBezTo>
                  <a:pt x="1164418" y="57784"/>
                  <a:pt x="1170879" y="60975"/>
                  <a:pt x="1177231" y="66252"/>
                </a:cubicBezTo>
                <a:cubicBezTo>
                  <a:pt x="1181204" y="73236"/>
                  <a:pt x="1182738" y="79036"/>
                  <a:pt x="1181835" y="83654"/>
                </a:cubicBezTo>
                <a:cubicBezTo>
                  <a:pt x="1187714" y="82966"/>
                  <a:pt x="1194296" y="80600"/>
                  <a:pt x="1201581" y="76556"/>
                </a:cubicBezTo>
                <a:cubicBezTo>
                  <a:pt x="1206356" y="71780"/>
                  <a:pt x="1209619" y="65198"/>
                  <a:pt x="1211368" y="56809"/>
                </a:cubicBezTo>
                <a:cubicBezTo>
                  <a:pt x="1197745" y="59519"/>
                  <a:pt x="1184853" y="58903"/>
                  <a:pt x="1172693" y="54959"/>
                </a:cubicBezTo>
                <a:cubicBezTo>
                  <a:pt x="1171359" y="53626"/>
                  <a:pt x="1169875" y="52141"/>
                  <a:pt x="1168240" y="50507"/>
                </a:cubicBezTo>
                <a:cubicBezTo>
                  <a:pt x="1165544" y="48714"/>
                  <a:pt x="1164046" y="47667"/>
                  <a:pt x="1163745" y="47366"/>
                </a:cubicBezTo>
                <a:cubicBezTo>
                  <a:pt x="1162855" y="47366"/>
                  <a:pt x="1161852" y="46807"/>
                  <a:pt x="1160733" y="45688"/>
                </a:cubicBezTo>
                <a:cubicBezTo>
                  <a:pt x="1154897" y="44541"/>
                  <a:pt x="1151978" y="41924"/>
                  <a:pt x="1151978" y="37837"/>
                </a:cubicBezTo>
                <a:cubicBezTo>
                  <a:pt x="1151978" y="35170"/>
                  <a:pt x="1157055" y="31298"/>
                  <a:pt x="1167208" y="26221"/>
                </a:cubicBezTo>
                <a:cubicBezTo>
                  <a:pt x="1177490" y="19668"/>
                  <a:pt x="1194848" y="14979"/>
                  <a:pt x="1219284" y="12154"/>
                </a:cubicBezTo>
                <a:cubicBezTo>
                  <a:pt x="1219514" y="12139"/>
                  <a:pt x="1220195" y="11860"/>
                  <a:pt x="1221328" y="11315"/>
                </a:cubicBezTo>
                <a:cubicBezTo>
                  <a:pt x="1226662" y="9164"/>
                  <a:pt x="1230591" y="8088"/>
                  <a:pt x="1233115" y="8088"/>
                </a:cubicBezTo>
                <a:close/>
                <a:moveTo>
                  <a:pt x="798288" y="6733"/>
                </a:moveTo>
                <a:lnTo>
                  <a:pt x="802999" y="6733"/>
                </a:lnTo>
                <a:cubicBezTo>
                  <a:pt x="808864" y="12598"/>
                  <a:pt x="811309" y="23719"/>
                  <a:pt x="810334" y="40096"/>
                </a:cubicBezTo>
                <a:cubicBezTo>
                  <a:pt x="809416" y="46592"/>
                  <a:pt x="808104" y="57963"/>
                  <a:pt x="806398" y="74211"/>
                </a:cubicBezTo>
                <a:cubicBezTo>
                  <a:pt x="811603" y="74225"/>
                  <a:pt x="816013" y="74232"/>
                  <a:pt x="819626" y="74232"/>
                </a:cubicBezTo>
                <a:cubicBezTo>
                  <a:pt x="829435" y="72411"/>
                  <a:pt x="834906" y="76878"/>
                  <a:pt x="836039" y="87633"/>
                </a:cubicBezTo>
                <a:cubicBezTo>
                  <a:pt x="836068" y="91749"/>
                  <a:pt x="830848" y="94976"/>
                  <a:pt x="820379" y="97313"/>
                </a:cubicBezTo>
                <a:cubicBezTo>
                  <a:pt x="815991" y="97313"/>
                  <a:pt x="811331" y="98238"/>
                  <a:pt x="806398" y="100088"/>
                </a:cubicBezTo>
                <a:cubicBezTo>
                  <a:pt x="806398" y="100877"/>
                  <a:pt x="806398" y="103974"/>
                  <a:pt x="806398" y="109380"/>
                </a:cubicBezTo>
                <a:cubicBezTo>
                  <a:pt x="805946" y="112980"/>
                  <a:pt x="805607" y="115785"/>
                  <a:pt x="805381" y="117796"/>
                </a:cubicBezTo>
                <a:lnTo>
                  <a:pt x="805359" y="118038"/>
                </a:lnTo>
                <a:lnTo>
                  <a:pt x="817196" y="112005"/>
                </a:lnTo>
                <a:lnTo>
                  <a:pt x="816548" y="112976"/>
                </a:lnTo>
                <a:lnTo>
                  <a:pt x="821622" y="112179"/>
                </a:lnTo>
                <a:lnTo>
                  <a:pt x="820358" y="110671"/>
                </a:lnTo>
                <a:lnTo>
                  <a:pt x="827994" y="110671"/>
                </a:lnTo>
                <a:cubicBezTo>
                  <a:pt x="827994" y="115475"/>
                  <a:pt x="826087" y="119784"/>
                  <a:pt x="822272" y="123599"/>
                </a:cubicBezTo>
                <a:cubicBezTo>
                  <a:pt x="821584" y="123943"/>
                  <a:pt x="821240" y="123699"/>
                  <a:pt x="821240" y="122867"/>
                </a:cubicBezTo>
                <a:cubicBezTo>
                  <a:pt x="821240" y="124932"/>
                  <a:pt x="820379" y="126825"/>
                  <a:pt x="818659" y="128546"/>
                </a:cubicBezTo>
                <a:cubicBezTo>
                  <a:pt x="816694" y="130511"/>
                  <a:pt x="813926" y="133730"/>
                  <a:pt x="810356" y="138204"/>
                </a:cubicBezTo>
                <a:cubicBezTo>
                  <a:pt x="807072" y="141488"/>
                  <a:pt x="804849" y="143990"/>
                  <a:pt x="803687" y="145711"/>
                </a:cubicBezTo>
                <a:cubicBezTo>
                  <a:pt x="803687" y="152982"/>
                  <a:pt x="803687" y="163966"/>
                  <a:pt x="803687" y="178665"/>
                </a:cubicBezTo>
                <a:cubicBezTo>
                  <a:pt x="802741" y="213368"/>
                  <a:pt x="802741" y="238779"/>
                  <a:pt x="803687" y="254898"/>
                </a:cubicBezTo>
                <a:cubicBezTo>
                  <a:pt x="803687" y="281929"/>
                  <a:pt x="796116" y="295989"/>
                  <a:pt x="780972" y="297079"/>
                </a:cubicBezTo>
                <a:cubicBezTo>
                  <a:pt x="775064" y="297079"/>
                  <a:pt x="769472" y="294441"/>
                  <a:pt x="764194" y="289164"/>
                </a:cubicBezTo>
                <a:cubicBezTo>
                  <a:pt x="762402" y="287371"/>
                  <a:pt x="761441" y="286410"/>
                  <a:pt x="761312" y="286281"/>
                </a:cubicBezTo>
                <a:cubicBezTo>
                  <a:pt x="761097" y="286281"/>
                  <a:pt x="759218" y="285686"/>
                  <a:pt x="755676" y="284496"/>
                </a:cubicBezTo>
                <a:cubicBezTo>
                  <a:pt x="751819" y="281613"/>
                  <a:pt x="748521" y="279254"/>
                  <a:pt x="745782" y="277419"/>
                </a:cubicBezTo>
                <a:cubicBezTo>
                  <a:pt x="744577" y="276257"/>
                  <a:pt x="742168" y="273877"/>
                  <a:pt x="738554" y="270277"/>
                </a:cubicBezTo>
                <a:cubicBezTo>
                  <a:pt x="737651" y="269374"/>
                  <a:pt x="736597" y="268320"/>
                  <a:pt x="735392" y="267115"/>
                </a:cubicBezTo>
                <a:cubicBezTo>
                  <a:pt x="726415" y="259028"/>
                  <a:pt x="717510" y="250567"/>
                  <a:pt x="708676" y="241733"/>
                </a:cubicBezTo>
                <a:cubicBezTo>
                  <a:pt x="707242" y="241733"/>
                  <a:pt x="705113" y="238880"/>
                  <a:pt x="702288" y="233172"/>
                </a:cubicBezTo>
                <a:cubicBezTo>
                  <a:pt x="703220" y="218459"/>
                  <a:pt x="715574" y="199681"/>
                  <a:pt x="739350" y="176837"/>
                </a:cubicBezTo>
                <a:cubicBezTo>
                  <a:pt x="751926" y="164260"/>
                  <a:pt x="766123" y="151383"/>
                  <a:pt x="781940" y="138204"/>
                </a:cubicBezTo>
                <a:cubicBezTo>
                  <a:pt x="781940" y="134117"/>
                  <a:pt x="782385" y="128044"/>
                  <a:pt x="783274" y="119985"/>
                </a:cubicBezTo>
                <a:cubicBezTo>
                  <a:pt x="783274" y="112012"/>
                  <a:pt x="783274" y="107150"/>
                  <a:pt x="783274" y="105401"/>
                </a:cubicBezTo>
                <a:cubicBezTo>
                  <a:pt x="772548" y="109789"/>
                  <a:pt x="763470" y="114048"/>
                  <a:pt x="756042" y="118178"/>
                </a:cubicBezTo>
                <a:cubicBezTo>
                  <a:pt x="742361" y="129464"/>
                  <a:pt x="722185" y="130088"/>
                  <a:pt x="695512" y="120049"/>
                </a:cubicBezTo>
                <a:cubicBezTo>
                  <a:pt x="691038" y="118544"/>
                  <a:pt x="688801" y="115884"/>
                  <a:pt x="688801" y="112069"/>
                </a:cubicBezTo>
                <a:cubicBezTo>
                  <a:pt x="688801" y="110076"/>
                  <a:pt x="691095" y="108312"/>
                  <a:pt x="695684" y="106778"/>
                </a:cubicBezTo>
                <a:cubicBezTo>
                  <a:pt x="710039" y="103192"/>
                  <a:pt x="725146" y="98754"/>
                  <a:pt x="741006" y="93463"/>
                </a:cubicBezTo>
                <a:cubicBezTo>
                  <a:pt x="754687" y="87999"/>
                  <a:pt x="769228" y="83647"/>
                  <a:pt x="784629" y="80406"/>
                </a:cubicBezTo>
                <a:cubicBezTo>
                  <a:pt x="784629" y="62767"/>
                  <a:pt x="785088" y="43064"/>
                  <a:pt x="786006" y="21296"/>
                </a:cubicBezTo>
                <a:cubicBezTo>
                  <a:pt x="789046" y="14168"/>
                  <a:pt x="793140" y="9314"/>
                  <a:pt x="798288" y="6733"/>
                </a:cubicBezTo>
                <a:close/>
                <a:moveTo>
                  <a:pt x="172041" y="0"/>
                </a:moveTo>
                <a:cubicBezTo>
                  <a:pt x="189221" y="3026"/>
                  <a:pt x="199890" y="9737"/>
                  <a:pt x="204048" y="20134"/>
                </a:cubicBezTo>
                <a:cubicBezTo>
                  <a:pt x="204048" y="25899"/>
                  <a:pt x="202700" y="30129"/>
                  <a:pt x="200004" y="32825"/>
                </a:cubicBezTo>
                <a:cubicBezTo>
                  <a:pt x="200004" y="33729"/>
                  <a:pt x="198886" y="35299"/>
                  <a:pt x="196649" y="37536"/>
                </a:cubicBezTo>
                <a:cubicBezTo>
                  <a:pt x="173518" y="62445"/>
                  <a:pt x="148086" y="81869"/>
                  <a:pt x="120352" y="95807"/>
                </a:cubicBezTo>
                <a:cubicBezTo>
                  <a:pt x="159902" y="85898"/>
                  <a:pt x="190698" y="84235"/>
                  <a:pt x="212739" y="90817"/>
                </a:cubicBezTo>
                <a:cubicBezTo>
                  <a:pt x="230549" y="97370"/>
                  <a:pt x="242946" y="106190"/>
                  <a:pt x="249930" y="117275"/>
                </a:cubicBezTo>
                <a:cubicBezTo>
                  <a:pt x="248768" y="124660"/>
                  <a:pt x="242918" y="130991"/>
                  <a:pt x="232377" y="136268"/>
                </a:cubicBezTo>
                <a:cubicBezTo>
                  <a:pt x="223114" y="141789"/>
                  <a:pt x="207318" y="144033"/>
                  <a:pt x="184990" y="143001"/>
                </a:cubicBezTo>
                <a:cubicBezTo>
                  <a:pt x="184990" y="140692"/>
                  <a:pt x="185313" y="139860"/>
                  <a:pt x="185958" y="140506"/>
                </a:cubicBezTo>
                <a:lnTo>
                  <a:pt x="181914" y="140506"/>
                </a:lnTo>
                <a:cubicBezTo>
                  <a:pt x="181011" y="139602"/>
                  <a:pt x="180925" y="139151"/>
                  <a:pt x="181656" y="139151"/>
                </a:cubicBezTo>
                <a:cubicBezTo>
                  <a:pt x="176924" y="139939"/>
                  <a:pt x="173332" y="141259"/>
                  <a:pt x="170879" y="143108"/>
                </a:cubicBezTo>
                <a:cubicBezTo>
                  <a:pt x="168255" y="150107"/>
                  <a:pt x="159393" y="160682"/>
                  <a:pt x="144293" y="174836"/>
                </a:cubicBezTo>
                <a:cubicBezTo>
                  <a:pt x="137108" y="178937"/>
                  <a:pt x="131831" y="180988"/>
                  <a:pt x="128461" y="180988"/>
                </a:cubicBezTo>
                <a:cubicBezTo>
                  <a:pt x="138255" y="185706"/>
                  <a:pt x="143934" y="193751"/>
                  <a:pt x="145497" y="205123"/>
                </a:cubicBezTo>
                <a:cubicBezTo>
                  <a:pt x="146229" y="205151"/>
                  <a:pt x="150273" y="205166"/>
                  <a:pt x="157629" y="205166"/>
                </a:cubicBezTo>
                <a:cubicBezTo>
                  <a:pt x="162978" y="204262"/>
                  <a:pt x="166814" y="203811"/>
                  <a:pt x="169137" y="203811"/>
                </a:cubicBezTo>
                <a:cubicBezTo>
                  <a:pt x="185786" y="206937"/>
                  <a:pt x="194720" y="210995"/>
                  <a:pt x="195939" y="215985"/>
                </a:cubicBezTo>
                <a:cubicBezTo>
                  <a:pt x="194706" y="224862"/>
                  <a:pt x="187536" y="229845"/>
                  <a:pt x="174429" y="230935"/>
                </a:cubicBezTo>
                <a:cubicBezTo>
                  <a:pt x="172005" y="230935"/>
                  <a:pt x="168901" y="230462"/>
                  <a:pt x="165115" y="229515"/>
                </a:cubicBezTo>
                <a:cubicBezTo>
                  <a:pt x="157773" y="228669"/>
                  <a:pt x="152302" y="228497"/>
                  <a:pt x="148702" y="228999"/>
                </a:cubicBezTo>
                <a:cubicBezTo>
                  <a:pt x="153205" y="253836"/>
                  <a:pt x="152244" y="277806"/>
                  <a:pt x="145820" y="300908"/>
                </a:cubicBezTo>
                <a:cubicBezTo>
                  <a:pt x="140858" y="317744"/>
                  <a:pt x="129386" y="328162"/>
                  <a:pt x="111403" y="332163"/>
                </a:cubicBezTo>
                <a:cubicBezTo>
                  <a:pt x="104649" y="332163"/>
                  <a:pt x="97723" y="329632"/>
                  <a:pt x="90624" y="324569"/>
                </a:cubicBezTo>
                <a:cubicBezTo>
                  <a:pt x="80457" y="314402"/>
                  <a:pt x="72083" y="305088"/>
                  <a:pt x="65500" y="296628"/>
                </a:cubicBezTo>
                <a:cubicBezTo>
                  <a:pt x="61471" y="286919"/>
                  <a:pt x="64461" y="287070"/>
                  <a:pt x="74470" y="297079"/>
                </a:cubicBezTo>
                <a:cubicBezTo>
                  <a:pt x="70813" y="294785"/>
                  <a:pt x="70046" y="292490"/>
                  <a:pt x="72169" y="290196"/>
                </a:cubicBezTo>
                <a:cubicBezTo>
                  <a:pt x="83870" y="300091"/>
                  <a:pt x="94511" y="305038"/>
                  <a:pt x="104090" y="305038"/>
                </a:cubicBezTo>
                <a:cubicBezTo>
                  <a:pt x="109525" y="305038"/>
                  <a:pt x="113762" y="302758"/>
                  <a:pt x="116803" y="298198"/>
                </a:cubicBezTo>
                <a:cubicBezTo>
                  <a:pt x="127171" y="282739"/>
                  <a:pt x="130727" y="260770"/>
                  <a:pt x="127472" y="232290"/>
                </a:cubicBezTo>
                <a:cubicBezTo>
                  <a:pt x="102821" y="237567"/>
                  <a:pt x="83913" y="243289"/>
                  <a:pt x="70749" y="249455"/>
                </a:cubicBezTo>
                <a:cubicBezTo>
                  <a:pt x="69573" y="250058"/>
                  <a:pt x="67824" y="251908"/>
                  <a:pt x="65500" y="255005"/>
                </a:cubicBezTo>
                <a:cubicBezTo>
                  <a:pt x="63005" y="258762"/>
                  <a:pt x="59191" y="260641"/>
                  <a:pt x="54057" y="260641"/>
                </a:cubicBezTo>
                <a:cubicBezTo>
                  <a:pt x="54057" y="258217"/>
                  <a:pt x="54197" y="256120"/>
                  <a:pt x="54476" y="254349"/>
                </a:cubicBezTo>
                <a:lnTo>
                  <a:pt x="54660" y="253715"/>
                </a:lnTo>
                <a:lnTo>
                  <a:pt x="48658" y="256575"/>
                </a:lnTo>
                <a:cubicBezTo>
                  <a:pt x="48658" y="256575"/>
                  <a:pt x="48658" y="255120"/>
                  <a:pt x="48658" y="252209"/>
                </a:cubicBezTo>
                <a:cubicBezTo>
                  <a:pt x="47754" y="249886"/>
                  <a:pt x="47754" y="247577"/>
                  <a:pt x="48658" y="245282"/>
                </a:cubicBezTo>
                <a:cubicBezTo>
                  <a:pt x="48658" y="244307"/>
                  <a:pt x="49683" y="242293"/>
                  <a:pt x="51734" y="239238"/>
                </a:cubicBezTo>
                <a:cubicBezTo>
                  <a:pt x="52379" y="238564"/>
                  <a:pt x="52702" y="237682"/>
                  <a:pt x="52702" y="236592"/>
                </a:cubicBezTo>
                <a:cubicBezTo>
                  <a:pt x="62941" y="229437"/>
                  <a:pt x="86788" y="220632"/>
                  <a:pt x="124245" y="210178"/>
                </a:cubicBezTo>
                <a:cubicBezTo>
                  <a:pt x="124245" y="203409"/>
                  <a:pt x="121764" y="197128"/>
                  <a:pt x="116803" y="191335"/>
                </a:cubicBezTo>
                <a:cubicBezTo>
                  <a:pt x="115598" y="189542"/>
                  <a:pt x="113339" y="188230"/>
                  <a:pt x="110027" y="187398"/>
                </a:cubicBezTo>
                <a:cubicBezTo>
                  <a:pt x="110973" y="186724"/>
                  <a:pt x="110543" y="187742"/>
                  <a:pt x="108736" y="190453"/>
                </a:cubicBezTo>
                <a:cubicBezTo>
                  <a:pt x="106227" y="189549"/>
                  <a:pt x="104183" y="189098"/>
                  <a:pt x="102606" y="189098"/>
                </a:cubicBezTo>
                <a:cubicBezTo>
                  <a:pt x="97242" y="185082"/>
                  <a:pt x="94561" y="181454"/>
                  <a:pt x="94561" y="178213"/>
                </a:cubicBezTo>
                <a:lnTo>
                  <a:pt x="94561" y="174212"/>
                </a:lnTo>
                <a:cubicBezTo>
                  <a:pt x="98261" y="172348"/>
                  <a:pt x="102333" y="171416"/>
                  <a:pt x="106779" y="171416"/>
                </a:cubicBezTo>
                <a:cubicBezTo>
                  <a:pt x="111282" y="171416"/>
                  <a:pt x="113483" y="171416"/>
                  <a:pt x="113382" y="171416"/>
                </a:cubicBezTo>
                <a:cubicBezTo>
                  <a:pt x="123722" y="165049"/>
                  <a:pt x="133193" y="155642"/>
                  <a:pt x="141798" y="143195"/>
                </a:cubicBezTo>
                <a:cubicBezTo>
                  <a:pt x="138958" y="145862"/>
                  <a:pt x="130404" y="149411"/>
                  <a:pt x="116136" y="153842"/>
                </a:cubicBezTo>
                <a:cubicBezTo>
                  <a:pt x="113712" y="154631"/>
                  <a:pt x="111597" y="155477"/>
                  <a:pt x="109790" y="156380"/>
                </a:cubicBezTo>
                <a:cubicBezTo>
                  <a:pt x="104355" y="158187"/>
                  <a:pt x="97572" y="161356"/>
                  <a:pt x="89441" y="165888"/>
                </a:cubicBezTo>
                <a:cubicBezTo>
                  <a:pt x="75617" y="170563"/>
                  <a:pt x="67422" y="167609"/>
                  <a:pt x="64855" y="157026"/>
                </a:cubicBezTo>
                <a:cubicBezTo>
                  <a:pt x="65888" y="145310"/>
                  <a:pt x="72090" y="138398"/>
                  <a:pt x="83462" y="136290"/>
                </a:cubicBezTo>
                <a:cubicBezTo>
                  <a:pt x="86946" y="138097"/>
                  <a:pt x="90890" y="139022"/>
                  <a:pt x="95292" y="139065"/>
                </a:cubicBezTo>
                <a:cubicBezTo>
                  <a:pt x="101372" y="138190"/>
                  <a:pt x="110672" y="135967"/>
                  <a:pt x="123191" y="132396"/>
                </a:cubicBezTo>
                <a:cubicBezTo>
                  <a:pt x="133244" y="129672"/>
                  <a:pt x="140715" y="127894"/>
                  <a:pt x="145605" y="127062"/>
                </a:cubicBezTo>
                <a:cubicBezTo>
                  <a:pt x="149491" y="125140"/>
                  <a:pt x="153198" y="124179"/>
                  <a:pt x="156726" y="124179"/>
                </a:cubicBezTo>
                <a:cubicBezTo>
                  <a:pt x="166405" y="124179"/>
                  <a:pt x="171596" y="126868"/>
                  <a:pt x="172299" y="132246"/>
                </a:cubicBezTo>
                <a:cubicBezTo>
                  <a:pt x="181678" y="127327"/>
                  <a:pt x="192203" y="121082"/>
                  <a:pt x="203876" y="113510"/>
                </a:cubicBezTo>
                <a:lnTo>
                  <a:pt x="204070" y="113510"/>
                </a:lnTo>
                <a:cubicBezTo>
                  <a:pt x="202234" y="109854"/>
                  <a:pt x="190554" y="107602"/>
                  <a:pt x="169030" y="106756"/>
                </a:cubicBezTo>
                <a:cubicBezTo>
                  <a:pt x="114924" y="111201"/>
                  <a:pt x="73086" y="122122"/>
                  <a:pt x="43517" y="139516"/>
                </a:cubicBezTo>
                <a:cubicBezTo>
                  <a:pt x="42155" y="141567"/>
                  <a:pt x="39767" y="146435"/>
                  <a:pt x="36354" y="154122"/>
                </a:cubicBezTo>
                <a:cubicBezTo>
                  <a:pt x="35278" y="157334"/>
                  <a:pt x="34131" y="159550"/>
                  <a:pt x="32912" y="160768"/>
                </a:cubicBezTo>
                <a:cubicBezTo>
                  <a:pt x="20795" y="176959"/>
                  <a:pt x="9875" y="177812"/>
                  <a:pt x="152" y="163328"/>
                </a:cubicBezTo>
                <a:cubicBezTo>
                  <a:pt x="-809" y="154136"/>
                  <a:pt x="2791" y="143151"/>
                  <a:pt x="10950" y="130374"/>
                </a:cubicBezTo>
                <a:cubicBezTo>
                  <a:pt x="11940" y="128395"/>
                  <a:pt x="13388" y="125979"/>
                  <a:pt x="15295" y="123125"/>
                </a:cubicBezTo>
                <a:cubicBezTo>
                  <a:pt x="18966" y="116701"/>
                  <a:pt x="21691" y="112162"/>
                  <a:pt x="23469" y="109509"/>
                </a:cubicBezTo>
                <a:cubicBezTo>
                  <a:pt x="24846" y="108133"/>
                  <a:pt x="26882" y="106096"/>
                  <a:pt x="29578" y="103400"/>
                </a:cubicBezTo>
                <a:cubicBezTo>
                  <a:pt x="33464" y="99514"/>
                  <a:pt x="36046" y="95642"/>
                  <a:pt x="37322" y="91785"/>
                </a:cubicBezTo>
                <a:cubicBezTo>
                  <a:pt x="41767" y="91785"/>
                  <a:pt x="44657" y="92437"/>
                  <a:pt x="45991" y="93742"/>
                </a:cubicBezTo>
                <a:cubicBezTo>
                  <a:pt x="49676" y="95219"/>
                  <a:pt x="50622" y="98496"/>
                  <a:pt x="48830" y="103573"/>
                </a:cubicBezTo>
                <a:cubicBezTo>
                  <a:pt x="48830" y="104834"/>
                  <a:pt x="49231" y="107495"/>
                  <a:pt x="50035" y="111553"/>
                </a:cubicBezTo>
                <a:cubicBezTo>
                  <a:pt x="50981" y="116228"/>
                  <a:pt x="51476" y="117726"/>
                  <a:pt x="51519" y="116048"/>
                </a:cubicBezTo>
                <a:cubicBezTo>
                  <a:pt x="56452" y="112693"/>
                  <a:pt x="67788" y="108362"/>
                  <a:pt x="85527" y="103056"/>
                </a:cubicBezTo>
                <a:cubicBezTo>
                  <a:pt x="98633" y="92566"/>
                  <a:pt x="111314" y="81395"/>
                  <a:pt x="123568" y="69543"/>
                </a:cubicBezTo>
                <a:lnTo>
                  <a:pt x="135800" y="56580"/>
                </a:lnTo>
                <a:lnTo>
                  <a:pt x="129892" y="60756"/>
                </a:lnTo>
                <a:cubicBezTo>
                  <a:pt x="125152" y="62327"/>
                  <a:pt x="119248" y="61161"/>
                  <a:pt x="112178" y="57261"/>
                </a:cubicBezTo>
                <a:cubicBezTo>
                  <a:pt x="110672" y="55755"/>
                  <a:pt x="109295" y="53138"/>
                  <a:pt x="108048" y="49410"/>
                </a:cubicBezTo>
                <a:cubicBezTo>
                  <a:pt x="107230" y="46111"/>
                  <a:pt x="105208" y="40834"/>
                  <a:pt x="101982" y="33578"/>
                </a:cubicBezTo>
                <a:cubicBezTo>
                  <a:pt x="98827" y="30423"/>
                  <a:pt x="97250" y="24515"/>
                  <a:pt x="97250" y="15853"/>
                </a:cubicBezTo>
                <a:cubicBezTo>
                  <a:pt x="98454" y="11035"/>
                  <a:pt x="103043" y="7536"/>
                  <a:pt x="111016" y="5356"/>
                </a:cubicBezTo>
                <a:cubicBezTo>
                  <a:pt x="116207" y="7507"/>
                  <a:pt x="121270" y="11049"/>
                  <a:pt x="126203" y="15983"/>
                </a:cubicBezTo>
                <a:cubicBezTo>
                  <a:pt x="129816" y="18693"/>
                  <a:pt x="132620" y="21045"/>
                  <a:pt x="134613" y="23038"/>
                </a:cubicBezTo>
                <a:cubicBezTo>
                  <a:pt x="137653" y="28114"/>
                  <a:pt x="139654" y="36381"/>
                  <a:pt x="140614" y="47839"/>
                </a:cubicBezTo>
                <a:lnTo>
                  <a:pt x="136265" y="56088"/>
                </a:lnTo>
                <a:lnTo>
                  <a:pt x="159049" y="31943"/>
                </a:lnTo>
                <a:cubicBezTo>
                  <a:pt x="159479" y="31527"/>
                  <a:pt x="160131" y="30437"/>
                  <a:pt x="161006" y="28674"/>
                </a:cubicBezTo>
                <a:cubicBezTo>
                  <a:pt x="167101" y="21719"/>
                  <a:pt x="170148" y="17488"/>
                  <a:pt x="170148" y="15983"/>
                </a:cubicBezTo>
                <a:cubicBezTo>
                  <a:pt x="168599" y="12613"/>
                  <a:pt x="165674" y="11379"/>
                  <a:pt x="161372" y="12283"/>
                </a:cubicBezTo>
                <a:cubicBezTo>
                  <a:pt x="159178" y="12283"/>
                  <a:pt x="156726" y="12283"/>
                  <a:pt x="154015" y="12283"/>
                </a:cubicBezTo>
                <a:lnTo>
                  <a:pt x="148552" y="12283"/>
                </a:lnTo>
                <a:cubicBezTo>
                  <a:pt x="148552" y="7665"/>
                  <a:pt x="148552" y="5356"/>
                  <a:pt x="148552" y="5356"/>
                </a:cubicBezTo>
                <a:cubicBezTo>
                  <a:pt x="156898" y="1786"/>
                  <a:pt x="164728" y="0"/>
                  <a:pt x="17204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方法指导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4"/>
          <p:cNvSpPr txBox="1"/>
          <p:nvPr userDrawn="1"/>
        </p:nvSpPr>
        <p:spPr>
          <a:xfrm>
            <a:off x="652463" y="188913"/>
            <a:ext cx="1347787" cy="320675"/>
          </a:xfrm>
          <a:custGeom>
            <a:avLst/>
            <a:gdLst/>
            <a:ahLst/>
            <a:cxnLst/>
            <a:rect l="l" t="t" r="r" b="b"/>
            <a:pathLst>
              <a:path w="1349141" h="320653">
                <a:moveTo>
                  <a:pt x="899767" y="259198"/>
                </a:moveTo>
                <a:lnTo>
                  <a:pt x="894051" y="260641"/>
                </a:lnTo>
                <a:cubicBezTo>
                  <a:pt x="895700" y="259078"/>
                  <a:pt x="897629" y="258597"/>
                  <a:pt x="899837" y="259199"/>
                </a:cubicBezTo>
                <a:close/>
                <a:moveTo>
                  <a:pt x="902715" y="215050"/>
                </a:moveTo>
                <a:lnTo>
                  <a:pt x="900181" y="217448"/>
                </a:lnTo>
                <a:cubicBezTo>
                  <a:pt x="899005" y="217448"/>
                  <a:pt x="898353" y="217512"/>
                  <a:pt x="898224" y="217641"/>
                </a:cubicBezTo>
                <a:cubicBezTo>
                  <a:pt x="897320" y="218531"/>
                  <a:pt x="896632" y="219205"/>
                  <a:pt x="896159" y="219663"/>
                </a:cubicBezTo>
                <a:cubicBezTo>
                  <a:pt x="890624" y="226289"/>
                  <a:pt x="885848" y="229601"/>
                  <a:pt x="881833" y="229601"/>
                </a:cubicBezTo>
                <a:lnTo>
                  <a:pt x="876348" y="229601"/>
                </a:lnTo>
                <a:cubicBezTo>
                  <a:pt x="880908" y="222632"/>
                  <a:pt x="883604" y="217907"/>
                  <a:pt x="884436" y="215426"/>
                </a:cubicBezTo>
                <a:cubicBezTo>
                  <a:pt x="883310" y="215204"/>
                  <a:pt x="881828" y="215374"/>
                  <a:pt x="879988" y="215937"/>
                </a:cubicBezTo>
                <a:lnTo>
                  <a:pt x="873840" y="218612"/>
                </a:lnTo>
                <a:lnTo>
                  <a:pt x="874337" y="232376"/>
                </a:lnTo>
                <a:lnTo>
                  <a:pt x="875804" y="243456"/>
                </a:lnTo>
                <a:lnTo>
                  <a:pt x="887232" y="241625"/>
                </a:lnTo>
                <a:cubicBezTo>
                  <a:pt x="892502" y="241625"/>
                  <a:pt x="896605" y="242529"/>
                  <a:pt x="899541" y="244336"/>
                </a:cubicBezTo>
                <a:lnTo>
                  <a:pt x="899949" y="244961"/>
                </a:lnTo>
                <a:lnTo>
                  <a:pt x="900004" y="244675"/>
                </a:lnTo>
                <a:cubicBezTo>
                  <a:pt x="900821" y="238870"/>
                  <a:pt x="901540" y="232089"/>
                  <a:pt x="902160" y="224331"/>
                </a:cubicBezTo>
                <a:close/>
                <a:moveTo>
                  <a:pt x="436284" y="213275"/>
                </a:moveTo>
                <a:lnTo>
                  <a:pt x="438075" y="214164"/>
                </a:lnTo>
                <a:lnTo>
                  <a:pt x="437688" y="213275"/>
                </a:lnTo>
                <a:close/>
                <a:moveTo>
                  <a:pt x="904613" y="168886"/>
                </a:moveTo>
                <a:lnTo>
                  <a:pt x="900262" y="169765"/>
                </a:lnTo>
                <a:cubicBezTo>
                  <a:pt x="898322" y="170371"/>
                  <a:pt x="895944" y="171280"/>
                  <a:pt x="893126" y="172491"/>
                </a:cubicBezTo>
                <a:cubicBezTo>
                  <a:pt x="886329" y="176377"/>
                  <a:pt x="881317" y="178321"/>
                  <a:pt x="878090" y="178321"/>
                </a:cubicBezTo>
                <a:cubicBezTo>
                  <a:pt x="877187" y="179210"/>
                  <a:pt x="875308" y="179654"/>
                  <a:pt x="872454" y="179654"/>
                </a:cubicBezTo>
                <a:cubicBezTo>
                  <a:pt x="872454" y="184602"/>
                  <a:pt x="872564" y="189078"/>
                  <a:pt x="872783" y="193082"/>
                </a:cubicBezTo>
                <a:lnTo>
                  <a:pt x="873479" y="200588"/>
                </a:lnTo>
                <a:lnTo>
                  <a:pt x="874562" y="200068"/>
                </a:lnTo>
                <a:cubicBezTo>
                  <a:pt x="876470" y="199121"/>
                  <a:pt x="877423" y="198648"/>
                  <a:pt x="877423" y="198648"/>
                </a:cubicBezTo>
                <a:cubicBezTo>
                  <a:pt x="883618" y="197601"/>
                  <a:pt x="889584" y="197078"/>
                  <a:pt x="895320" y="197078"/>
                </a:cubicBezTo>
                <a:lnTo>
                  <a:pt x="903667" y="199098"/>
                </a:lnTo>
                <a:lnTo>
                  <a:pt x="903725" y="198126"/>
                </a:lnTo>
                <a:close/>
                <a:moveTo>
                  <a:pt x="130998" y="162123"/>
                </a:moveTo>
                <a:cubicBezTo>
                  <a:pt x="128259" y="168261"/>
                  <a:pt x="123792" y="179561"/>
                  <a:pt x="117597" y="196024"/>
                </a:cubicBezTo>
                <a:cubicBezTo>
                  <a:pt x="111890" y="210608"/>
                  <a:pt x="107839" y="220058"/>
                  <a:pt x="105444" y="224374"/>
                </a:cubicBezTo>
                <a:cubicBezTo>
                  <a:pt x="112714" y="236119"/>
                  <a:pt x="121189" y="242307"/>
                  <a:pt x="130869" y="242938"/>
                </a:cubicBezTo>
                <a:cubicBezTo>
                  <a:pt x="137322" y="238679"/>
                  <a:pt x="143660" y="221879"/>
                  <a:pt x="149884" y="192539"/>
                </a:cubicBezTo>
                <a:cubicBezTo>
                  <a:pt x="151218" y="185856"/>
                  <a:pt x="152555" y="179950"/>
                  <a:pt x="153896" y="174820"/>
                </a:cubicBezTo>
                <a:lnTo>
                  <a:pt x="157404" y="163457"/>
                </a:lnTo>
                <a:lnTo>
                  <a:pt x="156660" y="163457"/>
                </a:lnTo>
                <a:cubicBezTo>
                  <a:pt x="156230" y="163457"/>
                  <a:pt x="154925" y="163823"/>
                  <a:pt x="152745" y="164554"/>
                </a:cubicBezTo>
                <a:cubicBezTo>
                  <a:pt x="147095" y="166533"/>
                  <a:pt x="143087" y="167071"/>
                  <a:pt x="140721" y="166167"/>
                </a:cubicBezTo>
                <a:cubicBezTo>
                  <a:pt x="140032" y="166167"/>
                  <a:pt x="138010" y="165608"/>
                  <a:pt x="134655" y="164489"/>
                </a:cubicBezTo>
                <a:cubicBezTo>
                  <a:pt x="131500" y="162912"/>
                  <a:pt x="130281" y="162123"/>
                  <a:pt x="130998" y="162123"/>
                </a:cubicBezTo>
                <a:close/>
                <a:moveTo>
                  <a:pt x="779164" y="158058"/>
                </a:moveTo>
                <a:cubicBezTo>
                  <a:pt x="779437" y="161700"/>
                  <a:pt x="775077" y="168469"/>
                  <a:pt x="766086" y="178364"/>
                </a:cubicBezTo>
                <a:cubicBezTo>
                  <a:pt x="757152" y="188201"/>
                  <a:pt x="751079" y="194726"/>
                  <a:pt x="747867" y="197938"/>
                </a:cubicBezTo>
                <a:cubicBezTo>
                  <a:pt x="747006" y="201380"/>
                  <a:pt x="743715" y="206535"/>
                  <a:pt x="737994" y="213404"/>
                </a:cubicBezTo>
                <a:cubicBezTo>
                  <a:pt x="736961" y="213404"/>
                  <a:pt x="734731" y="215118"/>
                  <a:pt x="731304" y="218545"/>
                </a:cubicBezTo>
                <a:cubicBezTo>
                  <a:pt x="730386" y="220352"/>
                  <a:pt x="729927" y="221255"/>
                  <a:pt x="729927" y="221255"/>
                </a:cubicBezTo>
                <a:cubicBezTo>
                  <a:pt x="724162" y="226461"/>
                  <a:pt x="722972" y="231150"/>
                  <a:pt x="726356" y="235323"/>
                </a:cubicBezTo>
                <a:cubicBezTo>
                  <a:pt x="740768" y="252287"/>
                  <a:pt x="756148" y="261587"/>
                  <a:pt x="772496" y="263222"/>
                </a:cubicBezTo>
                <a:cubicBezTo>
                  <a:pt x="775135" y="263222"/>
                  <a:pt x="776454" y="257837"/>
                  <a:pt x="776454" y="247068"/>
                </a:cubicBezTo>
                <a:cubicBezTo>
                  <a:pt x="776454" y="236212"/>
                  <a:pt x="776906" y="220466"/>
                  <a:pt x="777809" y="199831"/>
                </a:cubicBezTo>
                <a:cubicBezTo>
                  <a:pt x="777809" y="178995"/>
                  <a:pt x="778261" y="165070"/>
                  <a:pt x="779164" y="158058"/>
                </a:cubicBezTo>
                <a:close/>
                <a:moveTo>
                  <a:pt x="357971" y="122845"/>
                </a:moveTo>
                <a:cubicBezTo>
                  <a:pt x="360810" y="122845"/>
                  <a:pt x="362230" y="122845"/>
                  <a:pt x="362230" y="122845"/>
                </a:cubicBezTo>
                <a:lnTo>
                  <a:pt x="363908" y="126180"/>
                </a:lnTo>
                <a:lnTo>
                  <a:pt x="372641" y="128374"/>
                </a:lnTo>
                <a:cubicBezTo>
                  <a:pt x="378033" y="129263"/>
                  <a:pt x="383740" y="130711"/>
                  <a:pt x="389763" y="132719"/>
                </a:cubicBezTo>
                <a:cubicBezTo>
                  <a:pt x="403716" y="140706"/>
                  <a:pt x="410693" y="147934"/>
                  <a:pt x="410693" y="154401"/>
                </a:cubicBezTo>
                <a:cubicBezTo>
                  <a:pt x="408326" y="162776"/>
                  <a:pt x="403946" y="167594"/>
                  <a:pt x="397550" y="168856"/>
                </a:cubicBezTo>
                <a:cubicBezTo>
                  <a:pt x="393735" y="168856"/>
                  <a:pt x="391111" y="167429"/>
                  <a:pt x="389677" y="164575"/>
                </a:cubicBezTo>
                <a:cubicBezTo>
                  <a:pt x="389060" y="163959"/>
                  <a:pt x="388752" y="163651"/>
                  <a:pt x="388752" y="163651"/>
                </a:cubicBezTo>
                <a:cubicBezTo>
                  <a:pt x="388279" y="163177"/>
                  <a:pt x="387017" y="162604"/>
                  <a:pt x="384966" y="161930"/>
                </a:cubicBezTo>
                <a:cubicBezTo>
                  <a:pt x="382657" y="161155"/>
                  <a:pt x="379933" y="160768"/>
                  <a:pt x="376792" y="160768"/>
                </a:cubicBezTo>
                <a:cubicBezTo>
                  <a:pt x="376792" y="159865"/>
                  <a:pt x="377337" y="159413"/>
                  <a:pt x="378427" y="159413"/>
                </a:cubicBezTo>
                <a:cubicBezTo>
                  <a:pt x="369421" y="154394"/>
                  <a:pt x="360330" y="148830"/>
                  <a:pt x="351152" y="142721"/>
                </a:cubicBezTo>
                <a:cubicBezTo>
                  <a:pt x="351152" y="139394"/>
                  <a:pt x="351152" y="137731"/>
                  <a:pt x="351152" y="137731"/>
                </a:cubicBezTo>
                <a:lnTo>
                  <a:pt x="351152" y="136397"/>
                </a:lnTo>
                <a:lnTo>
                  <a:pt x="351152" y="135042"/>
                </a:lnTo>
                <a:cubicBezTo>
                  <a:pt x="351152" y="135042"/>
                  <a:pt x="351152" y="134956"/>
                  <a:pt x="351152" y="134784"/>
                </a:cubicBezTo>
                <a:cubicBezTo>
                  <a:pt x="350249" y="132991"/>
                  <a:pt x="349797" y="131184"/>
                  <a:pt x="349797" y="129363"/>
                </a:cubicBezTo>
                <a:cubicBezTo>
                  <a:pt x="351245" y="125018"/>
                  <a:pt x="353970" y="122845"/>
                  <a:pt x="357971" y="122845"/>
                </a:cubicBezTo>
                <a:close/>
                <a:moveTo>
                  <a:pt x="403358" y="48592"/>
                </a:moveTo>
                <a:cubicBezTo>
                  <a:pt x="406398" y="48592"/>
                  <a:pt x="408821" y="48592"/>
                  <a:pt x="410628" y="48592"/>
                </a:cubicBezTo>
                <a:cubicBezTo>
                  <a:pt x="412421" y="48592"/>
                  <a:pt x="414536" y="48592"/>
                  <a:pt x="416974" y="48592"/>
                </a:cubicBezTo>
                <a:lnTo>
                  <a:pt x="428331" y="52614"/>
                </a:lnTo>
                <a:cubicBezTo>
                  <a:pt x="430038" y="51725"/>
                  <a:pt x="433737" y="53898"/>
                  <a:pt x="439430" y="59132"/>
                </a:cubicBezTo>
                <a:cubicBezTo>
                  <a:pt x="439430" y="59132"/>
                  <a:pt x="440592" y="59899"/>
                  <a:pt x="442915" y="61434"/>
                </a:cubicBezTo>
                <a:cubicBezTo>
                  <a:pt x="447533" y="63757"/>
                  <a:pt x="449841" y="65485"/>
                  <a:pt x="449841" y="66618"/>
                </a:cubicBezTo>
                <a:cubicBezTo>
                  <a:pt x="453326" y="69227"/>
                  <a:pt x="455577" y="73587"/>
                  <a:pt x="456596" y="79696"/>
                </a:cubicBezTo>
                <a:cubicBezTo>
                  <a:pt x="456596" y="85016"/>
                  <a:pt x="454918" y="88515"/>
                  <a:pt x="451562" y="90193"/>
                </a:cubicBezTo>
                <a:cubicBezTo>
                  <a:pt x="450099" y="90939"/>
                  <a:pt x="448701" y="91964"/>
                  <a:pt x="447368" y="93269"/>
                </a:cubicBezTo>
                <a:cubicBezTo>
                  <a:pt x="446493" y="93269"/>
                  <a:pt x="446013" y="93326"/>
                  <a:pt x="445926" y="93441"/>
                </a:cubicBezTo>
                <a:cubicBezTo>
                  <a:pt x="443345" y="96036"/>
                  <a:pt x="440578" y="97334"/>
                  <a:pt x="437623" y="97334"/>
                </a:cubicBezTo>
                <a:cubicBezTo>
                  <a:pt x="434827" y="97334"/>
                  <a:pt x="431271" y="95714"/>
                  <a:pt x="426954" y="92473"/>
                </a:cubicBezTo>
                <a:cubicBezTo>
                  <a:pt x="425061" y="91211"/>
                  <a:pt x="423061" y="90580"/>
                  <a:pt x="420953" y="90580"/>
                </a:cubicBezTo>
                <a:lnTo>
                  <a:pt x="404756" y="74383"/>
                </a:lnTo>
                <a:lnTo>
                  <a:pt x="403422" y="74383"/>
                </a:lnTo>
                <a:lnTo>
                  <a:pt x="390301" y="61261"/>
                </a:lnTo>
                <a:cubicBezTo>
                  <a:pt x="390301" y="59153"/>
                  <a:pt x="390301" y="58099"/>
                  <a:pt x="390301" y="58099"/>
                </a:cubicBezTo>
                <a:lnTo>
                  <a:pt x="390301" y="56465"/>
                </a:lnTo>
                <a:cubicBezTo>
                  <a:pt x="391620" y="52464"/>
                  <a:pt x="395972" y="49839"/>
                  <a:pt x="403358" y="48592"/>
                </a:cubicBezTo>
                <a:close/>
                <a:moveTo>
                  <a:pt x="522503" y="16197"/>
                </a:moveTo>
                <a:cubicBezTo>
                  <a:pt x="525443" y="17674"/>
                  <a:pt x="527078" y="18578"/>
                  <a:pt x="527408" y="18908"/>
                </a:cubicBezTo>
                <a:cubicBezTo>
                  <a:pt x="528325" y="18908"/>
                  <a:pt x="529853" y="19976"/>
                  <a:pt x="531989" y="22113"/>
                </a:cubicBezTo>
                <a:lnTo>
                  <a:pt x="534872" y="33728"/>
                </a:lnTo>
                <a:cubicBezTo>
                  <a:pt x="534872" y="40081"/>
                  <a:pt x="534872" y="57626"/>
                  <a:pt x="534872" y="86364"/>
                </a:cubicBezTo>
                <a:cubicBezTo>
                  <a:pt x="532706" y="86565"/>
                  <a:pt x="534169" y="86156"/>
                  <a:pt x="539260" y="85138"/>
                </a:cubicBezTo>
                <a:cubicBezTo>
                  <a:pt x="543031" y="84177"/>
                  <a:pt x="544666" y="83697"/>
                  <a:pt x="544164" y="83697"/>
                </a:cubicBezTo>
                <a:lnTo>
                  <a:pt x="542809" y="78276"/>
                </a:lnTo>
                <a:cubicBezTo>
                  <a:pt x="548760" y="80083"/>
                  <a:pt x="554396" y="80986"/>
                  <a:pt x="559716" y="80986"/>
                </a:cubicBezTo>
                <a:cubicBezTo>
                  <a:pt x="564104" y="82091"/>
                  <a:pt x="567481" y="83238"/>
                  <a:pt x="569847" y="84428"/>
                </a:cubicBezTo>
                <a:cubicBezTo>
                  <a:pt x="573346" y="86766"/>
                  <a:pt x="575641" y="90472"/>
                  <a:pt x="576731" y="95549"/>
                </a:cubicBezTo>
                <a:cubicBezTo>
                  <a:pt x="572658" y="101228"/>
                  <a:pt x="569826" y="104067"/>
                  <a:pt x="568234" y="104067"/>
                </a:cubicBezTo>
                <a:cubicBezTo>
                  <a:pt x="566413" y="104970"/>
                  <a:pt x="564864" y="105422"/>
                  <a:pt x="563588" y="105422"/>
                </a:cubicBezTo>
                <a:cubicBezTo>
                  <a:pt x="559286" y="106297"/>
                  <a:pt x="552195" y="108075"/>
                  <a:pt x="542314" y="110757"/>
                </a:cubicBezTo>
                <a:cubicBezTo>
                  <a:pt x="538055" y="111617"/>
                  <a:pt x="535574" y="112162"/>
                  <a:pt x="534872" y="112391"/>
                </a:cubicBezTo>
                <a:cubicBezTo>
                  <a:pt x="534872" y="117597"/>
                  <a:pt x="533975" y="127399"/>
                  <a:pt x="532183" y="141796"/>
                </a:cubicBezTo>
                <a:lnTo>
                  <a:pt x="532183" y="144399"/>
                </a:lnTo>
                <a:cubicBezTo>
                  <a:pt x="571805" y="138103"/>
                  <a:pt x="600421" y="137243"/>
                  <a:pt x="618030" y="141818"/>
                </a:cubicBezTo>
                <a:cubicBezTo>
                  <a:pt x="626491" y="143065"/>
                  <a:pt x="630234" y="147855"/>
                  <a:pt x="629259" y="156186"/>
                </a:cubicBezTo>
                <a:cubicBezTo>
                  <a:pt x="627725" y="160761"/>
                  <a:pt x="623451" y="163636"/>
                  <a:pt x="616439" y="164812"/>
                </a:cubicBezTo>
                <a:cubicBezTo>
                  <a:pt x="612065" y="164812"/>
                  <a:pt x="606107" y="164339"/>
                  <a:pt x="598564" y="163392"/>
                </a:cubicBezTo>
                <a:cubicBezTo>
                  <a:pt x="591537" y="161643"/>
                  <a:pt x="586095" y="160768"/>
                  <a:pt x="582237" y="160768"/>
                </a:cubicBezTo>
                <a:cubicBezTo>
                  <a:pt x="548481" y="162532"/>
                  <a:pt x="527293" y="164231"/>
                  <a:pt x="518674" y="165866"/>
                </a:cubicBezTo>
                <a:cubicBezTo>
                  <a:pt x="522145" y="167214"/>
                  <a:pt x="525300" y="174033"/>
                  <a:pt x="528139" y="186322"/>
                </a:cubicBezTo>
                <a:cubicBezTo>
                  <a:pt x="528139" y="189678"/>
                  <a:pt x="527422" y="192776"/>
                  <a:pt x="525988" y="195615"/>
                </a:cubicBezTo>
                <a:cubicBezTo>
                  <a:pt x="523134" y="198469"/>
                  <a:pt x="518717" y="202455"/>
                  <a:pt x="512738" y="207575"/>
                </a:cubicBezTo>
                <a:cubicBezTo>
                  <a:pt x="502556" y="216824"/>
                  <a:pt x="495988" y="222316"/>
                  <a:pt x="493034" y="224052"/>
                </a:cubicBezTo>
                <a:cubicBezTo>
                  <a:pt x="505481" y="221513"/>
                  <a:pt x="524324" y="216530"/>
                  <a:pt x="549563" y="209102"/>
                </a:cubicBezTo>
                <a:cubicBezTo>
                  <a:pt x="548789" y="208327"/>
                  <a:pt x="547548" y="205366"/>
                  <a:pt x="545842" y="200218"/>
                </a:cubicBezTo>
                <a:cubicBezTo>
                  <a:pt x="544723" y="197995"/>
                  <a:pt x="544164" y="196325"/>
                  <a:pt x="544164" y="195206"/>
                </a:cubicBezTo>
                <a:cubicBezTo>
                  <a:pt x="543261" y="192510"/>
                  <a:pt x="542809" y="190811"/>
                  <a:pt x="542809" y="190108"/>
                </a:cubicBezTo>
                <a:cubicBezTo>
                  <a:pt x="541920" y="188301"/>
                  <a:pt x="541475" y="186595"/>
                  <a:pt x="541475" y="184989"/>
                </a:cubicBezTo>
                <a:cubicBezTo>
                  <a:pt x="541475" y="186839"/>
                  <a:pt x="542400" y="186616"/>
                  <a:pt x="544250" y="184322"/>
                </a:cubicBezTo>
                <a:lnTo>
                  <a:pt x="541475" y="180880"/>
                </a:lnTo>
                <a:cubicBezTo>
                  <a:pt x="541475" y="180708"/>
                  <a:pt x="544451" y="179346"/>
                  <a:pt x="550402" y="176793"/>
                </a:cubicBezTo>
                <a:cubicBezTo>
                  <a:pt x="553629" y="179518"/>
                  <a:pt x="557221" y="180880"/>
                  <a:pt x="561179" y="180880"/>
                </a:cubicBezTo>
                <a:cubicBezTo>
                  <a:pt x="564950" y="184652"/>
                  <a:pt x="569539" y="191485"/>
                  <a:pt x="574945" y="201380"/>
                </a:cubicBezTo>
                <a:cubicBezTo>
                  <a:pt x="576136" y="202570"/>
                  <a:pt x="576731" y="203789"/>
                  <a:pt x="576731" y="205036"/>
                </a:cubicBezTo>
                <a:cubicBezTo>
                  <a:pt x="580330" y="213139"/>
                  <a:pt x="582130" y="221750"/>
                  <a:pt x="582130" y="230870"/>
                </a:cubicBezTo>
                <a:cubicBezTo>
                  <a:pt x="582130" y="246229"/>
                  <a:pt x="578050" y="253908"/>
                  <a:pt x="569890" y="253908"/>
                </a:cubicBezTo>
                <a:cubicBezTo>
                  <a:pt x="567617" y="253908"/>
                  <a:pt x="565913" y="253601"/>
                  <a:pt x="564776" y="252988"/>
                </a:cubicBezTo>
                <a:lnTo>
                  <a:pt x="563670" y="251198"/>
                </a:lnTo>
                <a:lnTo>
                  <a:pt x="561028" y="251198"/>
                </a:lnTo>
                <a:cubicBezTo>
                  <a:pt x="556239" y="249606"/>
                  <a:pt x="553320" y="242895"/>
                  <a:pt x="552273" y="231064"/>
                </a:cubicBezTo>
                <a:cubicBezTo>
                  <a:pt x="552273" y="229486"/>
                  <a:pt x="552360" y="227651"/>
                  <a:pt x="552532" y="225557"/>
                </a:cubicBezTo>
                <a:cubicBezTo>
                  <a:pt x="554812" y="226117"/>
                  <a:pt x="554604" y="226841"/>
                  <a:pt x="551908" y="227730"/>
                </a:cubicBezTo>
                <a:cubicBezTo>
                  <a:pt x="550230" y="229408"/>
                  <a:pt x="548323" y="230784"/>
                  <a:pt x="546186" y="231860"/>
                </a:cubicBezTo>
                <a:cubicBezTo>
                  <a:pt x="535990" y="237424"/>
                  <a:pt x="519757" y="242966"/>
                  <a:pt x="497487" y="248487"/>
                </a:cubicBezTo>
                <a:cubicBezTo>
                  <a:pt x="496942" y="248502"/>
                  <a:pt x="496031" y="248824"/>
                  <a:pt x="494755" y="249455"/>
                </a:cubicBezTo>
                <a:cubicBezTo>
                  <a:pt x="487040" y="253313"/>
                  <a:pt x="480443" y="255241"/>
                  <a:pt x="474965" y="255241"/>
                </a:cubicBezTo>
                <a:cubicBezTo>
                  <a:pt x="464655" y="254109"/>
                  <a:pt x="458926" y="248322"/>
                  <a:pt x="457779" y="237883"/>
                </a:cubicBezTo>
                <a:cubicBezTo>
                  <a:pt x="457779" y="235904"/>
                  <a:pt x="457779" y="233760"/>
                  <a:pt x="457779" y="231451"/>
                </a:cubicBezTo>
                <a:cubicBezTo>
                  <a:pt x="460145" y="229085"/>
                  <a:pt x="463414" y="226346"/>
                  <a:pt x="467587" y="223234"/>
                </a:cubicBezTo>
                <a:cubicBezTo>
                  <a:pt x="469753" y="221814"/>
                  <a:pt x="471732" y="220201"/>
                  <a:pt x="473524" y="218394"/>
                </a:cubicBezTo>
                <a:cubicBezTo>
                  <a:pt x="476722" y="214393"/>
                  <a:pt x="481533" y="207360"/>
                  <a:pt x="487958" y="197293"/>
                </a:cubicBezTo>
                <a:cubicBezTo>
                  <a:pt x="495142" y="188316"/>
                  <a:pt x="499932" y="181834"/>
                  <a:pt x="502327" y="177847"/>
                </a:cubicBezTo>
                <a:cubicBezTo>
                  <a:pt x="503230" y="173172"/>
                  <a:pt x="503287" y="170175"/>
                  <a:pt x="502499" y="168856"/>
                </a:cubicBezTo>
                <a:cubicBezTo>
                  <a:pt x="503804" y="168856"/>
                  <a:pt x="503251" y="169258"/>
                  <a:pt x="500842" y="170061"/>
                </a:cubicBezTo>
                <a:cubicBezTo>
                  <a:pt x="490632" y="171954"/>
                  <a:pt x="482860" y="173345"/>
                  <a:pt x="477525" y="174234"/>
                </a:cubicBezTo>
                <a:cubicBezTo>
                  <a:pt x="475302" y="174979"/>
                  <a:pt x="471940" y="176256"/>
                  <a:pt x="467437" y="178062"/>
                </a:cubicBezTo>
                <a:cubicBezTo>
                  <a:pt x="458030" y="181834"/>
                  <a:pt x="450974" y="183720"/>
                  <a:pt x="446271" y="183720"/>
                </a:cubicBezTo>
                <a:lnTo>
                  <a:pt x="445771" y="183500"/>
                </a:lnTo>
                <a:lnTo>
                  <a:pt x="445797" y="185505"/>
                </a:lnTo>
                <a:cubicBezTo>
                  <a:pt x="445797" y="187298"/>
                  <a:pt x="445317" y="190094"/>
                  <a:pt x="444356" y="193894"/>
                </a:cubicBezTo>
                <a:cubicBezTo>
                  <a:pt x="442621" y="196002"/>
                  <a:pt x="440384" y="196153"/>
                  <a:pt x="437645" y="194346"/>
                </a:cubicBezTo>
                <a:lnTo>
                  <a:pt x="444442" y="201294"/>
                </a:lnTo>
                <a:cubicBezTo>
                  <a:pt x="442650" y="202943"/>
                  <a:pt x="441753" y="204018"/>
                  <a:pt x="441753" y="204520"/>
                </a:cubicBezTo>
                <a:cubicBezTo>
                  <a:pt x="443546" y="206313"/>
                  <a:pt x="444442" y="207897"/>
                  <a:pt x="444442" y="209274"/>
                </a:cubicBezTo>
                <a:cubicBezTo>
                  <a:pt x="444442" y="211102"/>
                  <a:pt x="443933" y="212474"/>
                  <a:pt x="442915" y="213388"/>
                </a:cubicBezTo>
                <a:lnTo>
                  <a:pt x="438919" y="214584"/>
                </a:lnTo>
                <a:lnTo>
                  <a:pt x="440398" y="215318"/>
                </a:lnTo>
                <a:lnTo>
                  <a:pt x="435869" y="222947"/>
                </a:lnTo>
                <a:lnTo>
                  <a:pt x="436354" y="225858"/>
                </a:lnTo>
                <a:cubicBezTo>
                  <a:pt x="433429" y="236571"/>
                  <a:pt x="429708" y="245992"/>
                  <a:pt x="425191" y="254123"/>
                </a:cubicBezTo>
                <a:cubicBezTo>
                  <a:pt x="423369" y="259587"/>
                  <a:pt x="420659" y="265918"/>
                  <a:pt x="417060" y="273117"/>
                </a:cubicBezTo>
                <a:cubicBezTo>
                  <a:pt x="409560" y="290898"/>
                  <a:pt x="403472" y="298893"/>
                  <a:pt x="398797" y="297101"/>
                </a:cubicBezTo>
                <a:cubicBezTo>
                  <a:pt x="390867" y="297990"/>
                  <a:pt x="385812" y="292089"/>
                  <a:pt x="383633" y="279398"/>
                </a:cubicBezTo>
                <a:cubicBezTo>
                  <a:pt x="382672" y="276644"/>
                  <a:pt x="384005" y="275038"/>
                  <a:pt x="387634" y="274579"/>
                </a:cubicBezTo>
                <a:cubicBezTo>
                  <a:pt x="386730" y="275483"/>
                  <a:pt x="385884" y="274536"/>
                  <a:pt x="385095" y="271740"/>
                </a:cubicBezTo>
                <a:cubicBezTo>
                  <a:pt x="387662" y="263207"/>
                  <a:pt x="389842" y="253506"/>
                  <a:pt x="391634" y="242636"/>
                </a:cubicBezTo>
                <a:cubicBezTo>
                  <a:pt x="391634" y="235638"/>
                  <a:pt x="395291" y="235710"/>
                  <a:pt x="402605" y="242852"/>
                </a:cubicBezTo>
                <a:cubicBezTo>
                  <a:pt x="402605" y="243870"/>
                  <a:pt x="402605" y="245246"/>
                  <a:pt x="402605" y="246982"/>
                </a:cubicBezTo>
                <a:lnTo>
                  <a:pt x="402647" y="247109"/>
                </a:lnTo>
                <a:lnTo>
                  <a:pt x="405315" y="243626"/>
                </a:lnTo>
                <a:cubicBezTo>
                  <a:pt x="411238" y="232742"/>
                  <a:pt x="419325" y="217477"/>
                  <a:pt x="429579" y="197830"/>
                </a:cubicBezTo>
                <a:cubicBezTo>
                  <a:pt x="432346" y="190460"/>
                  <a:pt x="434763" y="185225"/>
                  <a:pt x="436828" y="182128"/>
                </a:cubicBezTo>
                <a:lnTo>
                  <a:pt x="439510" y="180743"/>
                </a:lnTo>
                <a:lnTo>
                  <a:pt x="433424" y="178062"/>
                </a:lnTo>
                <a:cubicBezTo>
                  <a:pt x="429943" y="175825"/>
                  <a:pt x="427263" y="173237"/>
                  <a:pt x="425384" y="170297"/>
                </a:cubicBezTo>
                <a:cubicBezTo>
                  <a:pt x="427779" y="167286"/>
                  <a:pt x="430869" y="164511"/>
                  <a:pt x="434655" y="161973"/>
                </a:cubicBezTo>
                <a:cubicBezTo>
                  <a:pt x="436634" y="161973"/>
                  <a:pt x="438068" y="161973"/>
                  <a:pt x="438957" y="161973"/>
                </a:cubicBezTo>
                <a:cubicBezTo>
                  <a:pt x="446787" y="161973"/>
                  <a:pt x="454789" y="161163"/>
                  <a:pt x="462963" y="159542"/>
                </a:cubicBezTo>
                <a:cubicBezTo>
                  <a:pt x="472097" y="155885"/>
                  <a:pt x="485133" y="152723"/>
                  <a:pt x="502068" y="150056"/>
                </a:cubicBezTo>
                <a:cubicBezTo>
                  <a:pt x="504148" y="149009"/>
                  <a:pt x="505130" y="148486"/>
                  <a:pt x="505015" y="148486"/>
                </a:cubicBezTo>
                <a:cubicBezTo>
                  <a:pt x="507726" y="143754"/>
                  <a:pt x="509081" y="133450"/>
                  <a:pt x="509081" y="117575"/>
                </a:cubicBezTo>
                <a:cubicBezTo>
                  <a:pt x="494382" y="119368"/>
                  <a:pt x="483864" y="119239"/>
                  <a:pt x="477525" y="117188"/>
                </a:cubicBezTo>
                <a:cubicBezTo>
                  <a:pt x="468390" y="111094"/>
                  <a:pt x="463156" y="106053"/>
                  <a:pt x="461823" y="102067"/>
                </a:cubicBezTo>
                <a:cubicBezTo>
                  <a:pt x="461823" y="97019"/>
                  <a:pt x="466354" y="94495"/>
                  <a:pt x="475417" y="94495"/>
                </a:cubicBezTo>
                <a:cubicBezTo>
                  <a:pt x="478629" y="94495"/>
                  <a:pt x="481583" y="94947"/>
                  <a:pt x="484279" y="95850"/>
                </a:cubicBezTo>
                <a:cubicBezTo>
                  <a:pt x="492367" y="95850"/>
                  <a:pt x="501079" y="94767"/>
                  <a:pt x="510414" y="92602"/>
                </a:cubicBezTo>
                <a:cubicBezTo>
                  <a:pt x="510414" y="89404"/>
                  <a:pt x="510414" y="83840"/>
                  <a:pt x="510414" y="75910"/>
                </a:cubicBezTo>
                <a:cubicBezTo>
                  <a:pt x="509525" y="59462"/>
                  <a:pt x="509525" y="46735"/>
                  <a:pt x="510414" y="37729"/>
                </a:cubicBezTo>
                <a:cubicBezTo>
                  <a:pt x="510414" y="36912"/>
                  <a:pt x="510414" y="35843"/>
                  <a:pt x="510414" y="34524"/>
                </a:cubicBezTo>
                <a:cubicBezTo>
                  <a:pt x="509525" y="31828"/>
                  <a:pt x="509081" y="29340"/>
                  <a:pt x="509081" y="27060"/>
                </a:cubicBezTo>
                <a:lnTo>
                  <a:pt x="509081" y="23575"/>
                </a:lnTo>
                <a:cubicBezTo>
                  <a:pt x="513999" y="18657"/>
                  <a:pt x="518474" y="16197"/>
                  <a:pt x="522503" y="16197"/>
                </a:cubicBezTo>
                <a:close/>
                <a:moveTo>
                  <a:pt x="863829" y="10798"/>
                </a:moveTo>
                <a:cubicBezTo>
                  <a:pt x="877681" y="8088"/>
                  <a:pt x="884142" y="17151"/>
                  <a:pt x="883210" y="37987"/>
                </a:cubicBezTo>
                <a:cubicBezTo>
                  <a:pt x="883238" y="42275"/>
                  <a:pt x="882779" y="49130"/>
                  <a:pt x="881833" y="58551"/>
                </a:cubicBezTo>
                <a:cubicBezTo>
                  <a:pt x="881410" y="62387"/>
                  <a:pt x="881093" y="65730"/>
                  <a:pt x="880881" y="68580"/>
                </a:cubicBezTo>
                <a:lnTo>
                  <a:pt x="880694" y="72750"/>
                </a:lnTo>
                <a:lnTo>
                  <a:pt x="892545" y="67822"/>
                </a:lnTo>
                <a:cubicBezTo>
                  <a:pt x="892545" y="68596"/>
                  <a:pt x="891197" y="68984"/>
                  <a:pt x="888501" y="68984"/>
                </a:cubicBezTo>
                <a:cubicBezTo>
                  <a:pt x="890724" y="63491"/>
                  <a:pt x="892997" y="60745"/>
                  <a:pt x="895320" y="60745"/>
                </a:cubicBezTo>
                <a:cubicBezTo>
                  <a:pt x="897614" y="60745"/>
                  <a:pt x="899213" y="61197"/>
                  <a:pt x="900117" y="62100"/>
                </a:cubicBezTo>
                <a:lnTo>
                  <a:pt x="900719" y="62100"/>
                </a:lnTo>
                <a:cubicBezTo>
                  <a:pt x="901063" y="62100"/>
                  <a:pt x="902763" y="61190"/>
                  <a:pt x="905817" y="59369"/>
                </a:cubicBezTo>
                <a:cubicBezTo>
                  <a:pt x="921161" y="54866"/>
                  <a:pt x="932985" y="56630"/>
                  <a:pt x="941288" y="64660"/>
                </a:cubicBezTo>
                <a:cubicBezTo>
                  <a:pt x="936813" y="73307"/>
                  <a:pt x="928976" y="79968"/>
                  <a:pt x="917777" y="84643"/>
                </a:cubicBezTo>
                <a:cubicBezTo>
                  <a:pt x="916543" y="85905"/>
                  <a:pt x="914801" y="86536"/>
                  <a:pt x="912550" y="86536"/>
                </a:cubicBezTo>
                <a:cubicBezTo>
                  <a:pt x="901397" y="91935"/>
                  <a:pt x="891833" y="94511"/>
                  <a:pt x="883858" y="94264"/>
                </a:cubicBezTo>
                <a:lnTo>
                  <a:pt x="877499" y="93249"/>
                </a:lnTo>
                <a:lnTo>
                  <a:pt x="877854" y="95893"/>
                </a:lnTo>
                <a:cubicBezTo>
                  <a:pt x="877854" y="101486"/>
                  <a:pt x="877517" y="106528"/>
                  <a:pt x="876843" y="111020"/>
                </a:cubicBezTo>
                <a:lnTo>
                  <a:pt x="873862" y="122643"/>
                </a:lnTo>
                <a:lnTo>
                  <a:pt x="890953" y="120329"/>
                </a:lnTo>
                <a:cubicBezTo>
                  <a:pt x="892287" y="119655"/>
                  <a:pt x="895463" y="118314"/>
                  <a:pt x="900482" y="116306"/>
                </a:cubicBezTo>
                <a:cubicBezTo>
                  <a:pt x="911295" y="111789"/>
                  <a:pt x="919749" y="109014"/>
                  <a:pt x="925843" y="107982"/>
                </a:cubicBezTo>
                <a:cubicBezTo>
                  <a:pt x="933529" y="107982"/>
                  <a:pt x="939129" y="111502"/>
                  <a:pt x="942643" y="118543"/>
                </a:cubicBezTo>
                <a:cubicBezTo>
                  <a:pt x="942643" y="125699"/>
                  <a:pt x="937609" y="129872"/>
                  <a:pt x="927542" y="131062"/>
                </a:cubicBezTo>
                <a:cubicBezTo>
                  <a:pt x="923355" y="130173"/>
                  <a:pt x="915246" y="131973"/>
                  <a:pt x="903214" y="136462"/>
                </a:cubicBezTo>
                <a:cubicBezTo>
                  <a:pt x="891412" y="140921"/>
                  <a:pt x="882851" y="143538"/>
                  <a:pt x="877531" y="144313"/>
                </a:cubicBezTo>
                <a:cubicBezTo>
                  <a:pt x="875495" y="147726"/>
                  <a:pt x="873802" y="150063"/>
                  <a:pt x="872454" y="151325"/>
                </a:cubicBezTo>
                <a:cubicBezTo>
                  <a:pt x="873358" y="151698"/>
                  <a:pt x="873810" y="151884"/>
                  <a:pt x="873810" y="151884"/>
                </a:cubicBezTo>
                <a:cubicBezTo>
                  <a:pt x="873810" y="153247"/>
                  <a:pt x="873810" y="155606"/>
                  <a:pt x="873810" y="158961"/>
                </a:cubicBezTo>
                <a:cubicBezTo>
                  <a:pt x="872906" y="160754"/>
                  <a:pt x="872454" y="162231"/>
                  <a:pt x="872454" y="163392"/>
                </a:cubicBezTo>
                <a:lnTo>
                  <a:pt x="872454" y="168705"/>
                </a:lnTo>
                <a:cubicBezTo>
                  <a:pt x="870805" y="169064"/>
                  <a:pt x="872598" y="167501"/>
                  <a:pt x="877832" y="164016"/>
                </a:cubicBezTo>
                <a:cubicBezTo>
                  <a:pt x="892172" y="156359"/>
                  <a:pt x="903738" y="152530"/>
                  <a:pt x="912528" y="152530"/>
                </a:cubicBezTo>
                <a:cubicBezTo>
                  <a:pt x="920946" y="150709"/>
                  <a:pt x="926919" y="154229"/>
                  <a:pt x="930446" y="163091"/>
                </a:cubicBezTo>
                <a:cubicBezTo>
                  <a:pt x="932253" y="174807"/>
                  <a:pt x="932246" y="197960"/>
                  <a:pt x="930425" y="232548"/>
                </a:cubicBezTo>
                <a:cubicBezTo>
                  <a:pt x="928532" y="260010"/>
                  <a:pt x="921312" y="277928"/>
                  <a:pt x="908764" y="286302"/>
                </a:cubicBezTo>
                <a:cubicBezTo>
                  <a:pt x="901063" y="286302"/>
                  <a:pt x="891477" y="278200"/>
                  <a:pt x="880005" y="261996"/>
                </a:cubicBezTo>
                <a:cubicBezTo>
                  <a:pt x="878097" y="262684"/>
                  <a:pt x="876075" y="264097"/>
                  <a:pt x="873939" y="266233"/>
                </a:cubicBezTo>
                <a:cubicBezTo>
                  <a:pt x="872261" y="267911"/>
                  <a:pt x="869787" y="268750"/>
                  <a:pt x="866518" y="268750"/>
                </a:cubicBezTo>
                <a:lnTo>
                  <a:pt x="866074" y="268307"/>
                </a:lnTo>
                <a:lnTo>
                  <a:pt x="864281" y="268750"/>
                </a:lnTo>
                <a:lnTo>
                  <a:pt x="863571" y="268750"/>
                </a:lnTo>
                <a:cubicBezTo>
                  <a:pt x="854092" y="270543"/>
                  <a:pt x="849352" y="254833"/>
                  <a:pt x="849352" y="221621"/>
                </a:cubicBezTo>
                <a:cubicBezTo>
                  <a:pt x="848449" y="200655"/>
                  <a:pt x="850729" y="180601"/>
                  <a:pt x="856193" y="161456"/>
                </a:cubicBezTo>
                <a:cubicBezTo>
                  <a:pt x="857168" y="159478"/>
                  <a:pt x="860739" y="154301"/>
                  <a:pt x="866905" y="145926"/>
                </a:cubicBezTo>
                <a:cubicBezTo>
                  <a:pt x="867851" y="145926"/>
                  <a:pt x="866675" y="145926"/>
                  <a:pt x="863377" y="145926"/>
                </a:cubicBezTo>
                <a:cubicBezTo>
                  <a:pt x="858860" y="146815"/>
                  <a:pt x="855110" y="147260"/>
                  <a:pt x="852127" y="147260"/>
                </a:cubicBezTo>
                <a:lnTo>
                  <a:pt x="847309" y="147260"/>
                </a:lnTo>
                <a:cubicBezTo>
                  <a:pt x="842376" y="145625"/>
                  <a:pt x="839909" y="142449"/>
                  <a:pt x="839909" y="137731"/>
                </a:cubicBezTo>
                <a:cubicBezTo>
                  <a:pt x="839909" y="135537"/>
                  <a:pt x="841415" y="132425"/>
                  <a:pt x="844427" y="128395"/>
                </a:cubicBezTo>
                <a:cubicBezTo>
                  <a:pt x="846807" y="126015"/>
                  <a:pt x="847997" y="124086"/>
                  <a:pt x="847997" y="122609"/>
                </a:cubicBezTo>
                <a:cubicBezTo>
                  <a:pt x="851597" y="106433"/>
                  <a:pt x="854300" y="81782"/>
                  <a:pt x="856107" y="48656"/>
                </a:cubicBezTo>
                <a:lnTo>
                  <a:pt x="856107" y="41902"/>
                </a:lnTo>
                <a:cubicBezTo>
                  <a:pt x="856107" y="39206"/>
                  <a:pt x="856107" y="35843"/>
                  <a:pt x="856107" y="31814"/>
                </a:cubicBezTo>
                <a:cubicBezTo>
                  <a:pt x="855203" y="26465"/>
                  <a:pt x="854751" y="22629"/>
                  <a:pt x="854751" y="20306"/>
                </a:cubicBezTo>
                <a:cubicBezTo>
                  <a:pt x="854751" y="13967"/>
                  <a:pt x="857777" y="10798"/>
                  <a:pt x="863829" y="10798"/>
                </a:cubicBezTo>
                <a:close/>
                <a:moveTo>
                  <a:pt x="89978" y="6416"/>
                </a:moveTo>
                <a:cubicBezTo>
                  <a:pt x="91469" y="5731"/>
                  <a:pt x="93706" y="5844"/>
                  <a:pt x="96689" y="6754"/>
                </a:cubicBezTo>
                <a:cubicBezTo>
                  <a:pt x="97076" y="6754"/>
                  <a:pt x="97270" y="6754"/>
                  <a:pt x="97270" y="6754"/>
                </a:cubicBezTo>
                <a:cubicBezTo>
                  <a:pt x="104081" y="6754"/>
                  <a:pt x="110535" y="7772"/>
                  <a:pt x="116629" y="9809"/>
                </a:cubicBezTo>
                <a:cubicBezTo>
                  <a:pt x="131227" y="15645"/>
                  <a:pt x="140835" y="23640"/>
                  <a:pt x="145453" y="33793"/>
                </a:cubicBezTo>
                <a:cubicBezTo>
                  <a:pt x="151074" y="37536"/>
                  <a:pt x="154831" y="49388"/>
                  <a:pt x="156724" y="69349"/>
                </a:cubicBezTo>
                <a:lnTo>
                  <a:pt x="156724" y="76620"/>
                </a:lnTo>
                <a:cubicBezTo>
                  <a:pt x="154114" y="81840"/>
                  <a:pt x="150730" y="85145"/>
                  <a:pt x="146572" y="86536"/>
                </a:cubicBezTo>
                <a:lnTo>
                  <a:pt x="144952" y="88483"/>
                </a:lnTo>
                <a:lnTo>
                  <a:pt x="168109" y="85735"/>
                </a:lnTo>
                <a:cubicBezTo>
                  <a:pt x="191881" y="83487"/>
                  <a:pt x="211977" y="82822"/>
                  <a:pt x="228397" y="83740"/>
                </a:cubicBezTo>
                <a:cubicBezTo>
                  <a:pt x="245175" y="84787"/>
                  <a:pt x="254130" y="89827"/>
                  <a:pt x="255263" y="98861"/>
                </a:cubicBezTo>
                <a:cubicBezTo>
                  <a:pt x="253987" y="106505"/>
                  <a:pt x="249670" y="110943"/>
                  <a:pt x="242314" y="112176"/>
                </a:cubicBezTo>
                <a:cubicBezTo>
                  <a:pt x="238686" y="112176"/>
                  <a:pt x="233143" y="111230"/>
                  <a:pt x="225686" y="109337"/>
                </a:cubicBezTo>
                <a:cubicBezTo>
                  <a:pt x="223263" y="108534"/>
                  <a:pt x="221291" y="108132"/>
                  <a:pt x="219771" y="108132"/>
                </a:cubicBezTo>
                <a:cubicBezTo>
                  <a:pt x="193227" y="106326"/>
                  <a:pt x="168168" y="107473"/>
                  <a:pt x="144593" y="111574"/>
                </a:cubicBezTo>
                <a:lnTo>
                  <a:pt x="144593" y="121168"/>
                </a:lnTo>
                <a:cubicBezTo>
                  <a:pt x="143689" y="122960"/>
                  <a:pt x="143237" y="124566"/>
                  <a:pt x="143237" y="125986"/>
                </a:cubicBezTo>
                <a:cubicBezTo>
                  <a:pt x="141517" y="127707"/>
                  <a:pt x="140169" y="129055"/>
                  <a:pt x="139193" y="130030"/>
                </a:cubicBezTo>
                <a:cubicBezTo>
                  <a:pt x="139193" y="130159"/>
                  <a:pt x="138677" y="131765"/>
                  <a:pt x="137645" y="134848"/>
                </a:cubicBezTo>
                <a:cubicBezTo>
                  <a:pt x="136741" y="139365"/>
                  <a:pt x="135902" y="141660"/>
                  <a:pt x="135128" y="141732"/>
                </a:cubicBezTo>
                <a:cubicBezTo>
                  <a:pt x="153512" y="141732"/>
                  <a:pt x="165859" y="142635"/>
                  <a:pt x="172169" y="144442"/>
                </a:cubicBezTo>
                <a:cubicBezTo>
                  <a:pt x="177618" y="144442"/>
                  <a:pt x="182623" y="146722"/>
                  <a:pt x="187183" y="151282"/>
                </a:cubicBezTo>
                <a:cubicBezTo>
                  <a:pt x="190280" y="156459"/>
                  <a:pt x="191829" y="163063"/>
                  <a:pt x="191829" y="171093"/>
                </a:cubicBezTo>
                <a:cubicBezTo>
                  <a:pt x="188129" y="215562"/>
                  <a:pt x="176292" y="250961"/>
                  <a:pt x="156316" y="277290"/>
                </a:cubicBezTo>
                <a:cubicBezTo>
                  <a:pt x="149920" y="286898"/>
                  <a:pt x="139918" y="291701"/>
                  <a:pt x="126309" y="291701"/>
                </a:cubicBezTo>
                <a:cubicBezTo>
                  <a:pt x="118995" y="290655"/>
                  <a:pt x="111861" y="286152"/>
                  <a:pt x="104906" y="278193"/>
                </a:cubicBezTo>
                <a:cubicBezTo>
                  <a:pt x="98367" y="270736"/>
                  <a:pt x="93412" y="261286"/>
                  <a:pt x="90042" y="249842"/>
                </a:cubicBezTo>
                <a:cubicBezTo>
                  <a:pt x="76018" y="279125"/>
                  <a:pt x="59942" y="296627"/>
                  <a:pt x="41816" y="302349"/>
                </a:cubicBezTo>
                <a:cubicBezTo>
                  <a:pt x="39450" y="303109"/>
                  <a:pt x="36252" y="304701"/>
                  <a:pt x="32223" y="307124"/>
                </a:cubicBezTo>
                <a:cubicBezTo>
                  <a:pt x="31592" y="307741"/>
                  <a:pt x="28501" y="308895"/>
                  <a:pt x="22952" y="310588"/>
                </a:cubicBezTo>
                <a:lnTo>
                  <a:pt x="22952" y="303769"/>
                </a:lnTo>
                <a:cubicBezTo>
                  <a:pt x="22952" y="298864"/>
                  <a:pt x="25906" y="292469"/>
                  <a:pt x="31814" y="284582"/>
                </a:cubicBezTo>
                <a:cubicBezTo>
                  <a:pt x="34166" y="281441"/>
                  <a:pt x="35793" y="278967"/>
                  <a:pt x="36697" y="277160"/>
                </a:cubicBezTo>
                <a:cubicBezTo>
                  <a:pt x="52844" y="255636"/>
                  <a:pt x="65427" y="234039"/>
                  <a:pt x="74447" y="212371"/>
                </a:cubicBezTo>
                <a:cubicBezTo>
                  <a:pt x="75207" y="210134"/>
                  <a:pt x="75587" y="207754"/>
                  <a:pt x="75587" y="205230"/>
                </a:cubicBezTo>
                <a:cubicBezTo>
                  <a:pt x="75587" y="197070"/>
                  <a:pt x="78276" y="193442"/>
                  <a:pt x="83654" y="194346"/>
                </a:cubicBezTo>
                <a:cubicBezTo>
                  <a:pt x="97205" y="162654"/>
                  <a:pt x="106211" y="136160"/>
                  <a:pt x="110671" y="114865"/>
                </a:cubicBezTo>
                <a:cubicBezTo>
                  <a:pt x="99629" y="116629"/>
                  <a:pt x="79237" y="121885"/>
                  <a:pt x="49495" y="130632"/>
                </a:cubicBezTo>
                <a:cubicBezTo>
                  <a:pt x="45738" y="134389"/>
                  <a:pt x="39687" y="136784"/>
                  <a:pt x="31341" y="137817"/>
                </a:cubicBezTo>
                <a:cubicBezTo>
                  <a:pt x="32144" y="137817"/>
                  <a:pt x="32545" y="138268"/>
                  <a:pt x="32545" y="139172"/>
                </a:cubicBezTo>
                <a:cubicBezTo>
                  <a:pt x="14276" y="135142"/>
                  <a:pt x="3427" y="129055"/>
                  <a:pt x="0" y="120910"/>
                </a:cubicBezTo>
                <a:cubicBezTo>
                  <a:pt x="1076" y="109595"/>
                  <a:pt x="17259" y="103938"/>
                  <a:pt x="48549" y="103938"/>
                </a:cubicBezTo>
                <a:cubicBezTo>
                  <a:pt x="56121" y="103092"/>
                  <a:pt x="68525" y="100855"/>
                  <a:pt x="85762" y="97227"/>
                </a:cubicBezTo>
                <a:cubicBezTo>
                  <a:pt x="101325" y="94520"/>
                  <a:pt x="115968" y="92209"/>
                  <a:pt x="129693" y="90294"/>
                </a:cubicBezTo>
                <a:lnTo>
                  <a:pt x="138699" y="89225"/>
                </a:lnTo>
                <a:lnTo>
                  <a:pt x="131579" y="89225"/>
                </a:lnTo>
                <a:cubicBezTo>
                  <a:pt x="127205" y="87762"/>
                  <a:pt x="124595" y="85762"/>
                  <a:pt x="123749" y="83223"/>
                </a:cubicBezTo>
                <a:cubicBezTo>
                  <a:pt x="121067" y="82550"/>
                  <a:pt x="117604" y="80621"/>
                  <a:pt x="113360" y="77437"/>
                </a:cubicBezTo>
                <a:cubicBezTo>
                  <a:pt x="111624" y="75702"/>
                  <a:pt x="109660" y="74103"/>
                  <a:pt x="107466" y="72640"/>
                </a:cubicBezTo>
                <a:cubicBezTo>
                  <a:pt x="107466" y="72640"/>
                  <a:pt x="106311" y="72253"/>
                  <a:pt x="104003" y="71479"/>
                </a:cubicBezTo>
                <a:cubicBezTo>
                  <a:pt x="96761" y="69070"/>
                  <a:pt x="93140" y="66410"/>
                  <a:pt x="93140" y="63499"/>
                </a:cubicBezTo>
                <a:cubicBezTo>
                  <a:pt x="93140" y="61591"/>
                  <a:pt x="96001" y="59498"/>
                  <a:pt x="101722" y="57218"/>
                </a:cubicBezTo>
                <a:cubicBezTo>
                  <a:pt x="104906" y="55611"/>
                  <a:pt x="106498" y="54808"/>
                  <a:pt x="106498" y="54808"/>
                </a:cubicBezTo>
                <a:cubicBezTo>
                  <a:pt x="106785" y="54522"/>
                  <a:pt x="106928" y="54378"/>
                  <a:pt x="106928" y="54378"/>
                </a:cubicBezTo>
                <a:cubicBezTo>
                  <a:pt x="110327" y="49302"/>
                  <a:pt x="107975" y="45150"/>
                  <a:pt x="99873" y="41924"/>
                </a:cubicBezTo>
                <a:cubicBezTo>
                  <a:pt x="99873" y="39730"/>
                  <a:pt x="99536" y="37607"/>
                  <a:pt x="98862" y="35557"/>
                </a:cubicBezTo>
                <a:cubicBezTo>
                  <a:pt x="98059" y="33965"/>
                  <a:pt x="96825" y="31921"/>
                  <a:pt x="95162" y="29426"/>
                </a:cubicBezTo>
                <a:cubicBezTo>
                  <a:pt x="90214" y="23475"/>
                  <a:pt x="87741" y="17287"/>
                  <a:pt x="87741" y="10863"/>
                </a:cubicBezTo>
                <a:cubicBezTo>
                  <a:pt x="87741" y="8583"/>
                  <a:pt x="88486" y="7100"/>
                  <a:pt x="89978" y="6416"/>
                </a:cubicBezTo>
                <a:close/>
                <a:moveTo>
                  <a:pt x="1231694" y="1355"/>
                </a:moveTo>
                <a:cubicBezTo>
                  <a:pt x="1241173" y="2402"/>
                  <a:pt x="1248981" y="5485"/>
                  <a:pt x="1255119" y="10605"/>
                </a:cubicBezTo>
                <a:cubicBezTo>
                  <a:pt x="1260095" y="13587"/>
                  <a:pt x="1263092" y="19252"/>
                  <a:pt x="1264110" y="27598"/>
                </a:cubicBezTo>
                <a:cubicBezTo>
                  <a:pt x="1261214" y="35342"/>
                  <a:pt x="1258077" y="42436"/>
                  <a:pt x="1254700" y="48882"/>
                </a:cubicBezTo>
                <a:lnTo>
                  <a:pt x="1244817" y="64719"/>
                </a:lnTo>
                <a:lnTo>
                  <a:pt x="1246192" y="66510"/>
                </a:lnTo>
                <a:cubicBezTo>
                  <a:pt x="1249132" y="72404"/>
                  <a:pt x="1250602" y="77495"/>
                  <a:pt x="1250602" y="81782"/>
                </a:cubicBezTo>
                <a:cubicBezTo>
                  <a:pt x="1248121" y="88020"/>
                  <a:pt x="1243575" y="92236"/>
                  <a:pt x="1236964" y="94430"/>
                </a:cubicBezTo>
                <a:cubicBezTo>
                  <a:pt x="1234527" y="95248"/>
                  <a:pt x="1229794" y="97413"/>
                  <a:pt x="1222768" y="100926"/>
                </a:cubicBezTo>
                <a:cubicBezTo>
                  <a:pt x="1213274" y="108426"/>
                  <a:pt x="1199608" y="111273"/>
                  <a:pt x="1181769" y="109466"/>
                </a:cubicBezTo>
                <a:cubicBezTo>
                  <a:pt x="1181769" y="109466"/>
                  <a:pt x="1182192" y="112406"/>
                  <a:pt x="1183038" y="118285"/>
                </a:cubicBezTo>
                <a:cubicBezTo>
                  <a:pt x="1183855" y="119519"/>
                  <a:pt x="1187907" y="120135"/>
                  <a:pt x="1195191" y="120135"/>
                </a:cubicBezTo>
                <a:cubicBezTo>
                  <a:pt x="1210965" y="120135"/>
                  <a:pt x="1224904" y="118522"/>
                  <a:pt x="1237007" y="115295"/>
                </a:cubicBezTo>
                <a:cubicBezTo>
                  <a:pt x="1238284" y="114019"/>
                  <a:pt x="1240090" y="113381"/>
                  <a:pt x="1242428" y="113381"/>
                </a:cubicBezTo>
                <a:lnTo>
                  <a:pt x="1243783" y="113381"/>
                </a:lnTo>
                <a:cubicBezTo>
                  <a:pt x="1251928" y="113381"/>
                  <a:pt x="1256001" y="117898"/>
                  <a:pt x="1256001" y="126932"/>
                </a:cubicBezTo>
                <a:cubicBezTo>
                  <a:pt x="1256001" y="132597"/>
                  <a:pt x="1254753" y="136677"/>
                  <a:pt x="1252258" y="139172"/>
                </a:cubicBezTo>
                <a:cubicBezTo>
                  <a:pt x="1252258" y="139172"/>
                  <a:pt x="1251233" y="139172"/>
                  <a:pt x="1249182" y="139172"/>
                </a:cubicBezTo>
                <a:cubicBezTo>
                  <a:pt x="1249182" y="139172"/>
                  <a:pt x="1248860" y="139172"/>
                  <a:pt x="1248214" y="139172"/>
                </a:cubicBezTo>
                <a:cubicBezTo>
                  <a:pt x="1247311" y="140075"/>
                  <a:pt x="1246264" y="140527"/>
                  <a:pt x="1245074" y="140527"/>
                </a:cubicBezTo>
                <a:cubicBezTo>
                  <a:pt x="1239768" y="144055"/>
                  <a:pt x="1233064" y="145976"/>
                  <a:pt x="1224962" y="146292"/>
                </a:cubicBezTo>
                <a:cubicBezTo>
                  <a:pt x="1233680" y="148715"/>
                  <a:pt x="1239201" y="153039"/>
                  <a:pt x="1241525" y="159262"/>
                </a:cubicBezTo>
                <a:cubicBezTo>
                  <a:pt x="1278895" y="156595"/>
                  <a:pt x="1310264" y="155763"/>
                  <a:pt x="1335632" y="156767"/>
                </a:cubicBezTo>
                <a:cubicBezTo>
                  <a:pt x="1335632" y="157542"/>
                  <a:pt x="1335869" y="157929"/>
                  <a:pt x="1336342" y="157929"/>
                </a:cubicBezTo>
                <a:cubicBezTo>
                  <a:pt x="1339339" y="158933"/>
                  <a:pt x="1340838" y="159435"/>
                  <a:pt x="1340838" y="159435"/>
                </a:cubicBezTo>
                <a:cubicBezTo>
                  <a:pt x="1346373" y="160826"/>
                  <a:pt x="1349141" y="165680"/>
                  <a:pt x="1349141" y="173997"/>
                </a:cubicBezTo>
                <a:cubicBezTo>
                  <a:pt x="1343404" y="183175"/>
                  <a:pt x="1337353" y="187764"/>
                  <a:pt x="1330986" y="187764"/>
                </a:cubicBezTo>
                <a:cubicBezTo>
                  <a:pt x="1292454" y="183261"/>
                  <a:pt x="1262963" y="181411"/>
                  <a:pt x="1242514" y="182214"/>
                </a:cubicBezTo>
                <a:cubicBezTo>
                  <a:pt x="1242514" y="182257"/>
                  <a:pt x="1242514" y="183626"/>
                  <a:pt x="1242514" y="186322"/>
                </a:cubicBezTo>
                <a:cubicBezTo>
                  <a:pt x="1241582" y="193751"/>
                  <a:pt x="1241582" y="206313"/>
                  <a:pt x="1242514" y="224009"/>
                </a:cubicBezTo>
                <a:cubicBezTo>
                  <a:pt x="1242514" y="250136"/>
                  <a:pt x="1241568" y="271711"/>
                  <a:pt x="1239675" y="288733"/>
                </a:cubicBezTo>
                <a:cubicBezTo>
                  <a:pt x="1238685" y="300478"/>
                  <a:pt x="1233645" y="308867"/>
                  <a:pt x="1224553" y="313900"/>
                </a:cubicBezTo>
                <a:cubicBezTo>
                  <a:pt x="1217340" y="319794"/>
                  <a:pt x="1209517" y="321830"/>
                  <a:pt x="1201085" y="320009"/>
                </a:cubicBezTo>
                <a:cubicBezTo>
                  <a:pt x="1189427" y="316123"/>
                  <a:pt x="1173487" y="303030"/>
                  <a:pt x="1153268" y="280731"/>
                </a:cubicBezTo>
                <a:lnTo>
                  <a:pt x="1172154" y="288841"/>
                </a:lnTo>
                <a:cubicBezTo>
                  <a:pt x="1157756" y="282230"/>
                  <a:pt x="1150557" y="276379"/>
                  <a:pt x="1150557" y="271288"/>
                </a:cubicBezTo>
                <a:cubicBezTo>
                  <a:pt x="1171551" y="282230"/>
                  <a:pt x="1185311" y="288116"/>
                  <a:pt x="1191836" y="288948"/>
                </a:cubicBezTo>
                <a:cubicBezTo>
                  <a:pt x="1200913" y="288876"/>
                  <a:pt x="1206993" y="284589"/>
                  <a:pt x="1210076" y="276085"/>
                </a:cubicBezTo>
                <a:cubicBezTo>
                  <a:pt x="1215397" y="265459"/>
                  <a:pt x="1218057" y="238693"/>
                  <a:pt x="1218057" y="195787"/>
                </a:cubicBezTo>
                <a:cubicBezTo>
                  <a:pt x="1218057" y="188588"/>
                  <a:pt x="1218057" y="184566"/>
                  <a:pt x="1218057" y="183720"/>
                </a:cubicBezTo>
                <a:cubicBezTo>
                  <a:pt x="1189835" y="184594"/>
                  <a:pt x="1166038" y="187907"/>
                  <a:pt x="1146664" y="193657"/>
                </a:cubicBezTo>
                <a:cubicBezTo>
                  <a:pt x="1152959" y="197343"/>
                  <a:pt x="1156846" y="199910"/>
                  <a:pt x="1158323" y="201358"/>
                </a:cubicBezTo>
                <a:cubicBezTo>
                  <a:pt x="1170354" y="219470"/>
                  <a:pt x="1174118" y="231093"/>
                  <a:pt x="1169616" y="236226"/>
                </a:cubicBezTo>
                <a:cubicBezTo>
                  <a:pt x="1169099" y="236226"/>
                  <a:pt x="1168841" y="236226"/>
                  <a:pt x="1168841" y="236226"/>
                </a:cubicBezTo>
                <a:cubicBezTo>
                  <a:pt x="1168841" y="236226"/>
                  <a:pt x="1170003" y="237366"/>
                  <a:pt x="1172326" y="239646"/>
                </a:cubicBezTo>
                <a:cubicBezTo>
                  <a:pt x="1172326" y="240994"/>
                  <a:pt x="1172326" y="242120"/>
                  <a:pt x="1172326" y="243024"/>
                </a:cubicBezTo>
                <a:cubicBezTo>
                  <a:pt x="1172326" y="246680"/>
                  <a:pt x="1170583" y="248509"/>
                  <a:pt x="1167099" y="248509"/>
                </a:cubicBezTo>
                <a:cubicBezTo>
                  <a:pt x="1150679" y="249398"/>
                  <a:pt x="1142470" y="247419"/>
                  <a:pt x="1142470" y="242572"/>
                </a:cubicBezTo>
                <a:cubicBezTo>
                  <a:pt x="1140663" y="238069"/>
                  <a:pt x="1139759" y="232369"/>
                  <a:pt x="1139759" y="225471"/>
                </a:cubicBezTo>
                <a:cubicBezTo>
                  <a:pt x="1139759" y="225299"/>
                  <a:pt x="1139343" y="224389"/>
                  <a:pt x="1138512" y="222739"/>
                </a:cubicBezTo>
                <a:cubicBezTo>
                  <a:pt x="1137623" y="215526"/>
                  <a:pt x="1134439" y="206456"/>
                  <a:pt x="1128961" y="195529"/>
                </a:cubicBezTo>
                <a:lnTo>
                  <a:pt x="1128961" y="197207"/>
                </a:lnTo>
                <a:cubicBezTo>
                  <a:pt x="1131284" y="197207"/>
                  <a:pt x="1130818" y="197615"/>
                  <a:pt x="1127563" y="198433"/>
                </a:cubicBezTo>
                <a:cubicBezTo>
                  <a:pt x="1110312" y="203868"/>
                  <a:pt x="1099750" y="207367"/>
                  <a:pt x="1095878" y="208930"/>
                </a:cubicBezTo>
                <a:cubicBezTo>
                  <a:pt x="1090199" y="212716"/>
                  <a:pt x="1081674" y="215555"/>
                  <a:pt x="1070302" y="217448"/>
                </a:cubicBezTo>
                <a:cubicBezTo>
                  <a:pt x="1058084" y="217448"/>
                  <a:pt x="1047939" y="214422"/>
                  <a:pt x="1039865" y="208371"/>
                </a:cubicBezTo>
                <a:cubicBezTo>
                  <a:pt x="1037169" y="205675"/>
                  <a:pt x="1035821" y="203853"/>
                  <a:pt x="1035821" y="202907"/>
                </a:cubicBezTo>
                <a:cubicBezTo>
                  <a:pt x="1035821" y="202907"/>
                  <a:pt x="1035764" y="202864"/>
                  <a:pt x="1035649" y="202778"/>
                </a:cubicBezTo>
                <a:cubicBezTo>
                  <a:pt x="1034746" y="201889"/>
                  <a:pt x="1033455" y="199085"/>
                  <a:pt x="1031777" y="194367"/>
                </a:cubicBezTo>
                <a:cubicBezTo>
                  <a:pt x="1035434" y="194367"/>
                  <a:pt x="1037571" y="194367"/>
                  <a:pt x="1038187" y="194367"/>
                </a:cubicBezTo>
                <a:cubicBezTo>
                  <a:pt x="1041457" y="191915"/>
                  <a:pt x="1052563" y="188796"/>
                  <a:pt x="1071507" y="185010"/>
                </a:cubicBezTo>
                <a:cubicBezTo>
                  <a:pt x="1076282" y="184050"/>
                  <a:pt x="1079609" y="183569"/>
                  <a:pt x="1081488" y="183569"/>
                </a:cubicBezTo>
                <a:cubicBezTo>
                  <a:pt x="1095713" y="180902"/>
                  <a:pt x="1119446" y="177317"/>
                  <a:pt x="1152687" y="172814"/>
                </a:cubicBezTo>
                <a:cubicBezTo>
                  <a:pt x="1169565" y="170147"/>
                  <a:pt x="1182221" y="168340"/>
                  <a:pt x="1190653" y="167393"/>
                </a:cubicBezTo>
                <a:cubicBezTo>
                  <a:pt x="1200390" y="165629"/>
                  <a:pt x="1208621" y="164411"/>
                  <a:pt x="1215346" y="163737"/>
                </a:cubicBezTo>
                <a:cubicBezTo>
                  <a:pt x="1215346" y="162905"/>
                  <a:pt x="1214551" y="161693"/>
                  <a:pt x="1212959" y="160101"/>
                </a:cubicBezTo>
                <a:cubicBezTo>
                  <a:pt x="1205559" y="156445"/>
                  <a:pt x="1203659" y="152616"/>
                  <a:pt x="1207259" y="148615"/>
                </a:cubicBezTo>
                <a:cubicBezTo>
                  <a:pt x="1205036" y="149518"/>
                  <a:pt x="1197048" y="149970"/>
                  <a:pt x="1183296" y="149970"/>
                </a:cubicBezTo>
                <a:cubicBezTo>
                  <a:pt x="1170476" y="150873"/>
                  <a:pt x="1160337" y="148177"/>
                  <a:pt x="1152880" y="141882"/>
                </a:cubicBezTo>
                <a:cubicBezTo>
                  <a:pt x="1149611" y="136418"/>
                  <a:pt x="1146599" y="125484"/>
                  <a:pt x="1143846" y="109079"/>
                </a:cubicBezTo>
                <a:cubicBezTo>
                  <a:pt x="1142957" y="97263"/>
                  <a:pt x="1141595" y="88099"/>
                  <a:pt x="1139759" y="81589"/>
                </a:cubicBezTo>
                <a:cubicBezTo>
                  <a:pt x="1140691" y="69184"/>
                  <a:pt x="1142046" y="59447"/>
                  <a:pt x="1143825" y="52378"/>
                </a:cubicBezTo>
                <a:cubicBezTo>
                  <a:pt x="1143810" y="49854"/>
                  <a:pt x="1145632" y="48592"/>
                  <a:pt x="1149288" y="48592"/>
                </a:cubicBezTo>
                <a:cubicBezTo>
                  <a:pt x="1150192" y="48592"/>
                  <a:pt x="1152235" y="48592"/>
                  <a:pt x="1155419" y="48592"/>
                </a:cubicBezTo>
                <a:cubicBezTo>
                  <a:pt x="1156322" y="49495"/>
                  <a:pt x="1156659" y="49947"/>
                  <a:pt x="1156430" y="49947"/>
                </a:cubicBezTo>
                <a:cubicBezTo>
                  <a:pt x="1162997" y="51051"/>
                  <a:pt x="1169458" y="54242"/>
                  <a:pt x="1175810" y="59519"/>
                </a:cubicBezTo>
                <a:cubicBezTo>
                  <a:pt x="1179783" y="66503"/>
                  <a:pt x="1181317" y="72303"/>
                  <a:pt x="1180414" y="76921"/>
                </a:cubicBezTo>
                <a:cubicBezTo>
                  <a:pt x="1186293" y="76233"/>
                  <a:pt x="1192875" y="73867"/>
                  <a:pt x="1200160" y="69823"/>
                </a:cubicBezTo>
                <a:cubicBezTo>
                  <a:pt x="1204935" y="65047"/>
                  <a:pt x="1208198" y="58465"/>
                  <a:pt x="1209947" y="50076"/>
                </a:cubicBezTo>
                <a:cubicBezTo>
                  <a:pt x="1196324" y="52786"/>
                  <a:pt x="1183432" y="52170"/>
                  <a:pt x="1171272" y="48226"/>
                </a:cubicBezTo>
                <a:cubicBezTo>
                  <a:pt x="1169938" y="46893"/>
                  <a:pt x="1168454" y="45408"/>
                  <a:pt x="1166819" y="43774"/>
                </a:cubicBezTo>
                <a:cubicBezTo>
                  <a:pt x="1164123" y="41981"/>
                  <a:pt x="1162625" y="40934"/>
                  <a:pt x="1162324" y="40633"/>
                </a:cubicBezTo>
                <a:cubicBezTo>
                  <a:pt x="1161434" y="40633"/>
                  <a:pt x="1160431" y="40074"/>
                  <a:pt x="1159312" y="38955"/>
                </a:cubicBezTo>
                <a:cubicBezTo>
                  <a:pt x="1153476" y="37808"/>
                  <a:pt x="1150557" y="35191"/>
                  <a:pt x="1150557" y="31104"/>
                </a:cubicBezTo>
                <a:cubicBezTo>
                  <a:pt x="1150557" y="28437"/>
                  <a:pt x="1155634" y="24565"/>
                  <a:pt x="1165787" y="19488"/>
                </a:cubicBezTo>
                <a:cubicBezTo>
                  <a:pt x="1176069" y="12935"/>
                  <a:pt x="1193427" y="8246"/>
                  <a:pt x="1217863" y="5421"/>
                </a:cubicBezTo>
                <a:cubicBezTo>
                  <a:pt x="1218093" y="5406"/>
                  <a:pt x="1218774" y="5127"/>
                  <a:pt x="1219907" y="4582"/>
                </a:cubicBezTo>
                <a:cubicBezTo>
                  <a:pt x="1225241" y="2431"/>
                  <a:pt x="1229170" y="1355"/>
                  <a:pt x="1231694" y="1355"/>
                </a:cubicBezTo>
                <a:close/>
                <a:moveTo>
                  <a:pt x="796867" y="0"/>
                </a:moveTo>
                <a:lnTo>
                  <a:pt x="801578" y="0"/>
                </a:lnTo>
                <a:cubicBezTo>
                  <a:pt x="807443" y="5865"/>
                  <a:pt x="809888" y="16986"/>
                  <a:pt x="808913" y="33363"/>
                </a:cubicBezTo>
                <a:cubicBezTo>
                  <a:pt x="807995" y="39859"/>
                  <a:pt x="806683" y="51230"/>
                  <a:pt x="804977" y="67478"/>
                </a:cubicBezTo>
                <a:cubicBezTo>
                  <a:pt x="810182" y="67492"/>
                  <a:pt x="814592" y="67499"/>
                  <a:pt x="818205" y="67499"/>
                </a:cubicBezTo>
                <a:cubicBezTo>
                  <a:pt x="828014" y="65678"/>
                  <a:pt x="833485" y="70145"/>
                  <a:pt x="834618" y="80900"/>
                </a:cubicBezTo>
                <a:cubicBezTo>
                  <a:pt x="834647" y="85016"/>
                  <a:pt x="829427" y="88243"/>
                  <a:pt x="818958" y="90580"/>
                </a:cubicBezTo>
                <a:cubicBezTo>
                  <a:pt x="814570" y="90580"/>
                  <a:pt x="809910" y="91505"/>
                  <a:pt x="804977" y="93355"/>
                </a:cubicBezTo>
                <a:cubicBezTo>
                  <a:pt x="804977" y="94144"/>
                  <a:pt x="804977" y="97241"/>
                  <a:pt x="804977" y="102647"/>
                </a:cubicBezTo>
                <a:cubicBezTo>
                  <a:pt x="804525" y="106247"/>
                  <a:pt x="804186" y="109052"/>
                  <a:pt x="803960" y="111063"/>
                </a:cubicBezTo>
                <a:lnTo>
                  <a:pt x="803938" y="111305"/>
                </a:lnTo>
                <a:lnTo>
                  <a:pt x="815775" y="105272"/>
                </a:lnTo>
                <a:lnTo>
                  <a:pt x="815127" y="106243"/>
                </a:lnTo>
                <a:lnTo>
                  <a:pt x="820201" y="105446"/>
                </a:lnTo>
                <a:lnTo>
                  <a:pt x="818937" y="103938"/>
                </a:lnTo>
                <a:lnTo>
                  <a:pt x="826573" y="103938"/>
                </a:lnTo>
                <a:cubicBezTo>
                  <a:pt x="826573" y="108742"/>
                  <a:pt x="824666" y="113051"/>
                  <a:pt x="820851" y="116866"/>
                </a:cubicBezTo>
                <a:cubicBezTo>
                  <a:pt x="820163" y="117210"/>
                  <a:pt x="819819" y="116966"/>
                  <a:pt x="819819" y="116134"/>
                </a:cubicBezTo>
                <a:cubicBezTo>
                  <a:pt x="819819" y="118199"/>
                  <a:pt x="818958" y="120092"/>
                  <a:pt x="817238" y="121813"/>
                </a:cubicBezTo>
                <a:cubicBezTo>
                  <a:pt x="815273" y="123778"/>
                  <a:pt x="812505" y="126997"/>
                  <a:pt x="808935" y="131471"/>
                </a:cubicBezTo>
                <a:cubicBezTo>
                  <a:pt x="805651" y="134755"/>
                  <a:pt x="803428" y="137257"/>
                  <a:pt x="802266" y="138978"/>
                </a:cubicBezTo>
                <a:cubicBezTo>
                  <a:pt x="802266" y="146249"/>
                  <a:pt x="802266" y="157233"/>
                  <a:pt x="802266" y="171932"/>
                </a:cubicBezTo>
                <a:cubicBezTo>
                  <a:pt x="801320" y="206635"/>
                  <a:pt x="801320" y="232046"/>
                  <a:pt x="802266" y="248165"/>
                </a:cubicBezTo>
                <a:cubicBezTo>
                  <a:pt x="802266" y="275196"/>
                  <a:pt x="794695" y="289256"/>
                  <a:pt x="779551" y="290346"/>
                </a:cubicBezTo>
                <a:cubicBezTo>
                  <a:pt x="773643" y="290346"/>
                  <a:pt x="768051" y="287708"/>
                  <a:pt x="762773" y="282431"/>
                </a:cubicBezTo>
                <a:cubicBezTo>
                  <a:pt x="760981" y="280638"/>
                  <a:pt x="760020" y="279677"/>
                  <a:pt x="759891" y="279548"/>
                </a:cubicBezTo>
                <a:cubicBezTo>
                  <a:pt x="759676" y="279548"/>
                  <a:pt x="757797" y="278953"/>
                  <a:pt x="754255" y="277763"/>
                </a:cubicBezTo>
                <a:cubicBezTo>
                  <a:pt x="750398" y="274880"/>
                  <a:pt x="747100" y="272521"/>
                  <a:pt x="744361" y="270686"/>
                </a:cubicBezTo>
                <a:cubicBezTo>
                  <a:pt x="743156" y="269524"/>
                  <a:pt x="740747" y="267144"/>
                  <a:pt x="737133" y="263544"/>
                </a:cubicBezTo>
                <a:cubicBezTo>
                  <a:pt x="736230" y="262641"/>
                  <a:pt x="735176" y="261587"/>
                  <a:pt x="733971" y="260382"/>
                </a:cubicBezTo>
                <a:cubicBezTo>
                  <a:pt x="724994" y="252295"/>
                  <a:pt x="716089" y="243834"/>
                  <a:pt x="707255" y="235000"/>
                </a:cubicBezTo>
                <a:cubicBezTo>
                  <a:pt x="705821" y="235000"/>
                  <a:pt x="703692" y="232147"/>
                  <a:pt x="700867" y="226439"/>
                </a:cubicBezTo>
                <a:cubicBezTo>
                  <a:pt x="701799" y="211726"/>
                  <a:pt x="714153" y="192948"/>
                  <a:pt x="737929" y="170104"/>
                </a:cubicBezTo>
                <a:cubicBezTo>
                  <a:pt x="750505" y="157527"/>
                  <a:pt x="764702" y="144650"/>
                  <a:pt x="780519" y="131471"/>
                </a:cubicBezTo>
                <a:cubicBezTo>
                  <a:pt x="780519" y="127384"/>
                  <a:pt x="780964" y="121311"/>
                  <a:pt x="781853" y="113252"/>
                </a:cubicBezTo>
                <a:cubicBezTo>
                  <a:pt x="781853" y="105279"/>
                  <a:pt x="781853" y="100417"/>
                  <a:pt x="781853" y="98668"/>
                </a:cubicBezTo>
                <a:cubicBezTo>
                  <a:pt x="771127" y="103056"/>
                  <a:pt x="762049" y="107315"/>
                  <a:pt x="754621" y="111445"/>
                </a:cubicBezTo>
                <a:cubicBezTo>
                  <a:pt x="740940" y="122731"/>
                  <a:pt x="720764" y="123355"/>
                  <a:pt x="694091" y="113316"/>
                </a:cubicBezTo>
                <a:cubicBezTo>
                  <a:pt x="689617" y="111811"/>
                  <a:pt x="687380" y="109151"/>
                  <a:pt x="687380" y="105336"/>
                </a:cubicBezTo>
                <a:cubicBezTo>
                  <a:pt x="687380" y="103343"/>
                  <a:pt x="689674" y="101579"/>
                  <a:pt x="694263" y="100045"/>
                </a:cubicBezTo>
                <a:cubicBezTo>
                  <a:pt x="708618" y="96459"/>
                  <a:pt x="723725" y="92021"/>
                  <a:pt x="739585" y="86730"/>
                </a:cubicBezTo>
                <a:cubicBezTo>
                  <a:pt x="753266" y="81266"/>
                  <a:pt x="767807" y="76914"/>
                  <a:pt x="783208" y="73673"/>
                </a:cubicBezTo>
                <a:cubicBezTo>
                  <a:pt x="783208" y="56034"/>
                  <a:pt x="783667" y="36331"/>
                  <a:pt x="784585" y="14563"/>
                </a:cubicBezTo>
                <a:cubicBezTo>
                  <a:pt x="787625" y="7435"/>
                  <a:pt x="791719" y="2581"/>
                  <a:pt x="796867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学以致用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8"/>
          <p:cNvSpPr txBox="1"/>
          <p:nvPr userDrawn="1"/>
        </p:nvSpPr>
        <p:spPr>
          <a:xfrm>
            <a:off x="674688" y="182563"/>
            <a:ext cx="1303337" cy="333375"/>
          </a:xfrm>
          <a:custGeom>
            <a:avLst/>
            <a:gdLst/>
            <a:ahLst/>
            <a:cxnLst/>
            <a:rect l="l" t="t" r="r" b="b"/>
            <a:pathLst>
              <a:path w="1303604" h="332163">
                <a:moveTo>
                  <a:pt x="802182" y="272521"/>
                </a:moveTo>
                <a:lnTo>
                  <a:pt x="802297" y="272773"/>
                </a:lnTo>
                <a:lnTo>
                  <a:pt x="802182" y="272773"/>
                </a:lnTo>
                <a:close/>
                <a:moveTo>
                  <a:pt x="1210505" y="267460"/>
                </a:moveTo>
                <a:lnTo>
                  <a:pt x="1210477" y="267834"/>
                </a:lnTo>
                <a:lnTo>
                  <a:pt x="1216194" y="269777"/>
                </a:lnTo>
                <a:lnTo>
                  <a:pt x="1216882" y="267992"/>
                </a:lnTo>
                <a:lnTo>
                  <a:pt x="1216649" y="268180"/>
                </a:lnTo>
                <a:close/>
                <a:moveTo>
                  <a:pt x="1219478" y="265889"/>
                </a:moveTo>
                <a:lnTo>
                  <a:pt x="1217944" y="267131"/>
                </a:lnTo>
                <a:lnTo>
                  <a:pt x="1222253" y="265889"/>
                </a:lnTo>
                <a:cubicBezTo>
                  <a:pt x="1220403" y="265889"/>
                  <a:pt x="1219478" y="265889"/>
                  <a:pt x="1219478" y="265889"/>
                </a:cubicBezTo>
                <a:close/>
                <a:moveTo>
                  <a:pt x="1211454" y="259157"/>
                </a:moveTo>
                <a:lnTo>
                  <a:pt x="1211917" y="259453"/>
                </a:lnTo>
                <a:lnTo>
                  <a:pt x="1211197" y="259336"/>
                </a:lnTo>
                <a:close/>
                <a:moveTo>
                  <a:pt x="750923" y="234979"/>
                </a:moveTo>
                <a:cubicBezTo>
                  <a:pt x="746570" y="239926"/>
                  <a:pt x="742042" y="245322"/>
                  <a:pt x="737339" y="251166"/>
                </a:cubicBezTo>
                <a:lnTo>
                  <a:pt x="727655" y="263653"/>
                </a:lnTo>
                <a:lnTo>
                  <a:pt x="738334" y="255957"/>
                </a:lnTo>
                <a:lnTo>
                  <a:pt x="758049" y="242463"/>
                </a:lnTo>
                <a:lnTo>
                  <a:pt x="755010" y="240830"/>
                </a:lnTo>
                <a:cubicBezTo>
                  <a:pt x="752141" y="237962"/>
                  <a:pt x="750779" y="236012"/>
                  <a:pt x="750923" y="234979"/>
                </a:cubicBezTo>
                <a:close/>
                <a:moveTo>
                  <a:pt x="767077" y="212049"/>
                </a:moveTo>
                <a:cubicBezTo>
                  <a:pt x="766245" y="216796"/>
                  <a:pt x="763599" y="221270"/>
                  <a:pt x="759140" y="225471"/>
                </a:cubicBezTo>
                <a:cubicBezTo>
                  <a:pt x="761649" y="226719"/>
                  <a:pt x="763850" y="227658"/>
                  <a:pt x="765743" y="228289"/>
                </a:cubicBezTo>
                <a:cubicBezTo>
                  <a:pt x="766632" y="228146"/>
                  <a:pt x="767077" y="228103"/>
                  <a:pt x="767077" y="228160"/>
                </a:cubicBezTo>
                <a:cubicBezTo>
                  <a:pt x="767077" y="222754"/>
                  <a:pt x="767077" y="217384"/>
                  <a:pt x="767077" y="212049"/>
                </a:cubicBezTo>
                <a:close/>
                <a:moveTo>
                  <a:pt x="768432" y="194497"/>
                </a:moveTo>
                <a:cubicBezTo>
                  <a:pt x="756444" y="196246"/>
                  <a:pt x="745251" y="198325"/>
                  <a:pt x="734854" y="200735"/>
                </a:cubicBezTo>
                <a:cubicBezTo>
                  <a:pt x="735758" y="199645"/>
                  <a:pt x="736210" y="199638"/>
                  <a:pt x="736210" y="200713"/>
                </a:cubicBezTo>
                <a:cubicBezTo>
                  <a:pt x="744599" y="211626"/>
                  <a:pt x="750033" y="218050"/>
                  <a:pt x="752514" y="219986"/>
                </a:cubicBezTo>
                <a:cubicBezTo>
                  <a:pt x="753289" y="218653"/>
                  <a:pt x="756465" y="214716"/>
                  <a:pt x="762043" y="208177"/>
                </a:cubicBezTo>
                <a:cubicBezTo>
                  <a:pt x="764811" y="203588"/>
                  <a:pt x="766941" y="200548"/>
                  <a:pt x="768432" y="199057"/>
                </a:cubicBezTo>
                <a:cubicBezTo>
                  <a:pt x="768432" y="196863"/>
                  <a:pt x="768432" y="195343"/>
                  <a:pt x="768432" y="194497"/>
                </a:cubicBezTo>
                <a:close/>
                <a:moveTo>
                  <a:pt x="1246678" y="156956"/>
                </a:moveTo>
                <a:cubicBezTo>
                  <a:pt x="1237873" y="157461"/>
                  <a:pt x="1226985" y="158954"/>
                  <a:pt x="1214014" y="161435"/>
                </a:cubicBezTo>
                <a:cubicBezTo>
                  <a:pt x="1212365" y="197773"/>
                  <a:pt x="1211540" y="228562"/>
                  <a:pt x="1211540" y="253801"/>
                </a:cubicBezTo>
                <a:lnTo>
                  <a:pt x="1211122" y="259324"/>
                </a:lnTo>
                <a:lnTo>
                  <a:pt x="1211197" y="259336"/>
                </a:lnTo>
                <a:lnTo>
                  <a:pt x="1211117" y="259392"/>
                </a:lnTo>
                <a:lnTo>
                  <a:pt x="1210535" y="267077"/>
                </a:lnTo>
                <a:lnTo>
                  <a:pt x="1210637" y="267374"/>
                </a:lnTo>
                <a:cubicBezTo>
                  <a:pt x="1213182" y="264635"/>
                  <a:pt x="1214523" y="262580"/>
                  <a:pt x="1214659" y="261211"/>
                </a:cubicBezTo>
                <a:lnTo>
                  <a:pt x="1211917" y="259453"/>
                </a:lnTo>
                <a:lnTo>
                  <a:pt x="1218273" y="260490"/>
                </a:lnTo>
                <a:lnTo>
                  <a:pt x="1218660" y="260490"/>
                </a:lnTo>
                <a:cubicBezTo>
                  <a:pt x="1223694" y="261379"/>
                  <a:pt x="1225314" y="261372"/>
                  <a:pt x="1223522" y="260469"/>
                </a:cubicBezTo>
                <a:cubicBezTo>
                  <a:pt x="1235367" y="263351"/>
                  <a:pt x="1243749" y="265610"/>
                  <a:pt x="1248667" y="267245"/>
                </a:cubicBezTo>
                <a:cubicBezTo>
                  <a:pt x="1249571" y="267245"/>
                  <a:pt x="1251521" y="267746"/>
                  <a:pt x="1254518" y="268750"/>
                </a:cubicBezTo>
                <a:cubicBezTo>
                  <a:pt x="1257157" y="268636"/>
                  <a:pt x="1259702" y="268126"/>
                  <a:pt x="1262154" y="267223"/>
                </a:cubicBezTo>
                <a:cubicBezTo>
                  <a:pt x="1266987" y="268126"/>
                  <a:pt x="1268959" y="263244"/>
                  <a:pt x="1268070" y="252574"/>
                </a:cubicBezTo>
                <a:cubicBezTo>
                  <a:pt x="1268959" y="229229"/>
                  <a:pt x="1268550" y="197838"/>
                  <a:pt x="1266843" y="158402"/>
                </a:cubicBezTo>
                <a:cubicBezTo>
                  <a:pt x="1262205" y="156932"/>
                  <a:pt x="1255483" y="156450"/>
                  <a:pt x="1246678" y="156956"/>
                </a:cubicBezTo>
                <a:close/>
                <a:moveTo>
                  <a:pt x="879124" y="139151"/>
                </a:moveTo>
                <a:cubicBezTo>
                  <a:pt x="872456" y="139151"/>
                  <a:pt x="866297" y="140212"/>
                  <a:pt x="860647" y="142334"/>
                </a:cubicBezTo>
                <a:cubicBezTo>
                  <a:pt x="858180" y="148113"/>
                  <a:pt x="853140" y="154358"/>
                  <a:pt x="845525" y="161070"/>
                </a:cubicBezTo>
                <a:cubicBezTo>
                  <a:pt x="853082" y="167021"/>
                  <a:pt x="861471" y="175862"/>
                  <a:pt x="870692" y="187592"/>
                </a:cubicBezTo>
                <a:cubicBezTo>
                  <a:pt x="876313" y="170298"/>
                  <a:pt x="879124" y="154150"/>
                  <a:pt x="879124" y="139151"/>
                </a:cubicBezTo>
                <a:close/>
                <a:moveTo>
                  <a:pt x="800827" y="114715"/>
                </a:moveTo>
                <a:lnTo>
                  <a:pt x="800827" y="120265"/>
                </a:lnTo>
                <a:lnTo>
                  <a:pt x="806111" y="120265"/>
                </a:lnTo>
                <a:lnTo>
                  <a:pt x="802268" y="118157"/>
                </a:lnTo>
                <a:lnTo>
                  <a:pt x="803601" y="114715"/>
                </a:lnTo>
                <a:cubicBezTo>
                  <a:pt x="801751" y="114715"/>
                  <a:pt x="800827" y="114715"/>
                  <a:pt x="800827" y="114715"/>
                </a:cubicBezTo>
                <a:close/>
                <a:moveTo>
                  <a:pt x="1184373" y="112238"/>
                </a:moveTo>
                <a:lnTo>
                  <a:pt x="1164223" y="114833"/>
                </a:lnTo>
                <a:cubicBezTo>
                  <a:pt x="1158362" y="115299"/>
                  <a:pt x="1153792" y="115310"/>
                  <a:pt x="1150516" y="114865"/>
                </a:cubicBezTo>
                <a:cubicBezTo>
                  <a:pt x="1149799" y="130396"/>
                  <a:pt x="1149440" y="141596"/>
                  <a:pt x="1149440" y="148465"/>
                </a:cubicBezTo>
                <a:cubicBezTo>
                  <a:pt x="1157213" y="148465"/>
                  <a:pt x="1168857" y="146916"/>
                  <a:pt x="1184373" y="143818"/>
                </a:cubicBezTo>
                <a:cubicBezTo>
                  <a:pt x="1184373" y="136390"/>
                  <a:pt x="1184373" y="129924"/>
                  <a:pt x="1184373" y="124421"/>
                </a:cubicBezTo>
                <a:close/>
                <a:moveTo>
                  <a:pt x="1223522" y="103062"/>
                </a:moveTo>
                <a:lnTo>
                  <a:pt x="1223522" y="105401"/>
                </a:lnTo>
                <a:lnTo>
                  <a:pt x="1225250" y="105401"/>
                </a:lnTo>
                <a:close/>
                <a:moveTo>
                  <a:pt x="1263064" y="95854"/>
                </a:moveTo>
                <a:lnTo>
                  <a:pt x="1259514" y="101470"/>
                </a:lnTo>
                <a:cubicBezTo>
                  <a:pt x="1254290" y="104872"/>
                  <a:pt x="1246746" y="107086"/>
                  <a:pt x="1236880" y="108111"/>
                </a:cubicBezTo>
                <a:cubicBezTo>
                  <a:pt x="1236880" y="108111"/>
                  <a:pt x="1235962" y="107272"/>
                  <a:pt x="1234126" y="105594"/>
                </a:cubicBezTo>
                <a:cubicBezTo>
                  <a:pt x="1233997" y="105465"/>
                  <a:pt x="1234090" y="105401"/>
                  <a:pt x="1234406" y="105401"/>
                </a:cubicBezTo>
                <a:cubicBezTo>
                  <a:pt x="1233173" y="105401"/>
                  <a:pt x="1231122" y="106756"/>
                  <a:pt x="1228254" y="109466"/>
                </a:cubicBezTo>
                <a:lnTo>
                  <a:pt x="1225395" y="105597"/>
                </a:lnTo>
                <a:lnTo>
                  <a:pt x="1220661" y="106627"/>
                </a:lnTo>
                <a:cubicBezTo>
                  <a:pt x="1217692" y="107616"/>
                  <a:pt x="1216187" y="108111"/>
                  <a:pt x="1216144" y="108111"/>
                </a:cubicBezTo>
                <a:cubicBezTo>
                  <a:pt x="1215771" y="110004"/>
                  <a:pt x="1215584" y="116278"/>
                  <a:pt x="1215584" y="126933"/>
                </a:cubicBezTo>
                <a:cubicBezTo>
                  <a:pt x="1215584" y="134131"/>
                  <a:pt x="1215584" y="138613"/>
                  <a:pt x="1215584" y="140377"/>
                </a:cubicBezTo>
                <a:cubicBezTo>
                  <a:pt x="1215613" y="140377"/>
                  <a:pt x="1220661" y="139954"/>
                  <a:pt x="1230728" y="139108"/>
                </a:cubicBezTo>
                <a:cubicBezTo>
                  <a:pt x="1249183" y="136354"/>
                  <a:pt x="1260727" y="134978"/>
                  <a:pt x="1265359" y="134978"/>
                </a:cubicBezTo>
                <a:cubicBezTo>
                  <a:pt x="1264682" y="127675"/>
                  <a:pt x="1264008" y="116783"/>
                  <a:pt x="1263339" y="102301"/>
                </a:cubicBezTo>
                <a:close/>
                <a:moveTo>
                  <a:pt x="788716" y="91914"/>
                </a:moveTo>
                <a:cubicBezTo>
                  <a:pt x="786113" y="95409"/>
                  <a:pt x="780155" y="101668"/>
                  <a:pt x="770841" y="110688"/>
                </a:cubicBezTo>
                <a:lnTo>
                  <a:pt x="766923" y="114422"/>
                </a:lnTo>
                <a:lnTo>
                  <a:pt x="760495" y="122824"/>
                </a:lnTo>
                <a:cubicBezTo>
                  <a:pt x="758874" y="122824"/>
                  <a:pt x="760057" y="122021"/>
                  <a:pt x="764044" y="120415"/>
                </a:cubicBezTo>
                <a:cubicBezTo>
                  <a:pt x="773910" y="117733"/>
                  <a:pt x="781944" y="115468"/>
                  <a:pt x="788146" y="113618"/>
                </a:cubicBezTo>
                <a:lnTo>
                  <a:pt x="797460" y="110562"/>
                </a:lnTo>
                <a:lnTo>
                  <a:pt x="795460" y="106014"/>
                </a:lnTo>
                <a:cubicBezTo>
                  <a:pt x="793925" y="103339"/>
                  <a:pt x="791864" y="100281"/>
                  <a:pt x="789275" y="96840"/>
                </a:cubicBezTo>
                <a:cubicBezTo>
                  <a:pt x="787540" y="93369"/>
                  <a:pt x="787354" y="91727"/>
                  <a:pt x="788716" y="91914"/>
                </a:cubicBezTo>
                <a:close/>
                <a:moveTo>
                  <a:pt x="570580" y="68833"/>
                </a:moveTo>
                <a:cubicBezTo>
                  <a:pt x="587315" y="73021"/>
                  <a:pt x="595683" y="82872"/>
                  <a:pt x="595683" y="98389"/>
                </a:cubicBezTo>
                <a:cubicBezTo>
                  <a:pt x="594693" y="108384"/>
                  <a:pt x="588226" y="124409"/>
                  <a:pt x="576280" y="146464"/>
                </a:cubicBezTo>
                <a:cubicBezTo>
                  <a:pt x="569168" y="159800"/>
                  <a:pt x="563941" y="168555"/>
                  <a:pt x="560599" y="172728"/>
                </a:cubicBezTo>
                <a:cubicBezTo>
                  <a:pt x="584648" y="171839"/>
                  <a:pt x="602846" y="180379"/>
                  <a:pt x="615193" y="198347"/>
                </a:cubicBezTo>
                <a:cubicBezTo>
                  <a:pt x="618390" y="201545"/>
                  <a:pt x="619989" y="207883"/>
                  <a:pt x="619989" y="217362"/>
                </a:cubicBezTo>
                <a:cubicBezTo>
                  <a:pt x="619989" y="223414"/>
                  <a:pt x="614899" y="227042"/>
                  <a:pt x="604717" y="228246"/>
                </a:cubicBezTo>
                <a:cubicBezTo>
                  <a:pt x="599813" y="227085"/>
                  <a:pt x="595410" y="224066"/>
                  <a:pt x="591510" y="219190"/>
                </a:cubicBezTo>
                <a:cubicBezTo>
                  <a:pt x="588670" y="216351"/>
                  <a:pt x="587014" y="214695"/>
                  <a:pt x="586541" y="214222"/>
                </a:cubicBezTo>
                <a:cubicBezTo>
                  <a:pt x="582640" y="212917"/>
                  <a:pt x="580690" y="209912"/>
                  <a:pt x="580690" y="205209"/>
                </a:cubicBezTo>
                <a:cubicBezTo>
                  <a:pt x="580690" y="202470"/>
                  <a:pt x="581135" y="201100"/>
                  <a:pt x="582024" y="201100"/>
                </a:cubicBezTo>
                <a:cubicBezTo>
                  <a:pt x="581135" y="203251"/>
                  <a:pt x="578618" y="203101"/>
                  <a:pt x="574473" y="200649"/>
                </a:cubicBezTo>
                <a:cubicBezTo>
                  <a:pt x="571849" y="198899"/>
                  <a:pt x="569497" y="197501"/>
                  <a:pt x="567418" y="196454"/>
                </a:cubicBezTo>
                <a:cubicBezTo>
                  <a:pt x="566242" y="195278"/>
                  <a:pt x="564751" y="193787"/>
                  <a:pt x="562944" y="191980"/>
                </a:cubicBezTo>
                <a:cubicBezTo>
                  <a:pt x="559889" y="188925"/>
                  <a:pt x="556799" y="187004"/>
                  <a:pt x="553673" y="186215"/>
                </a:cubicBezTo>
                <a:cubicBezTo>
                  <a:pt x="553989" y="185441"/>
                  <a:pt x="550246" y="192919"/>
                  <a:pt x="542445" y="208650"/>
                </a:cubicBezTo>
                <a:cubicBezTo>
                  <a:pt x="523616" y="237847"/>
                  <a:pt x="502213" y="252926"/>
                  <a:pt x="478236" y="253887"/>
                </a:cubicBezTo>
                <a:cubicBezTo>
                  <a:pt x="476960" y="253887"/>
                  <a:pt x="474063" y="253435"/>
                  <a:pt x="469546" y="252531"/>
                </a:cubicBezTo>
                <a:cubicBezTo>
                  <a:pt x="469059" y="252531"/>
                  <a:pt x="466061" y="251155"/>
                  <a:pt x="460555" y="248401"/>
                </a:cubicBezTo>
                <a:cubicBezTo>
                  <a:pt x="461458" y="246322"/>
                  <a:pt x="461910" y="245282"/>
                  <a:pt x="461910" y="245282"/>
                </a:cubicBezTo>
                <a:cubicBezTo>
                  <a:pt x="461910" y="245612"/>
                  <a:pt x="461007" y="246229"/>
                  <a:pt x="459200" y="247132"/>
                </a:cubicBezTo>
                <a:cubicBezTo>
                  <a:pt x="459200" y="240493"/>
                  <a:pt x="459809" y="235961"/>
                  <a:pt x="461028" y="233538"/>
                </a:cubicBezTo>
                <a:cubicBezTo>
                  <a:pt x="464642" y="231114"/>
                  <a:pt x="469697" y="228970"/>
                  <a:pt x="476193" y="227106"/>
                </a:cubicBezTo>
                <a:cubicBezTo>
                  <a:pt x="481513" y="224453"/>
                  <a:pt x="485428" y="222711"/>
                  <a:pt x="487938" y="221879"/>
                </a:cubicBezTo>
                <a:cubicBezTo>
                  <a:pt x="509520" y="206320"/>
                  <a:pt x="532428" y="172520"/>
                  <a:pt x="556663" y="120480"/>
                </a:cubicBezTo>
                <a:cubicBezTo>
                  <a:pt x="557552" y="119591"/>
                  <a:pt x="558412" y="117891"/>
                  <a:pt x="559244" y="115382"/>
                </a:cubicBezTo>
                <a:cubicBezTo>
                  <a:pt x="563632" y="105688"/>
                  <a:pt x="565826" y="97836"/>
                  <a:pt x="565826" y="91828"/>
                </a:cubicBezTo>
                <a:cubicBezTo>
                  <a:pt x="565826" y="91441"/>
                  <a:pt x="565446" y="90093"/>
                  <a:pt x="564686" y="87784"/>
                </a:cubicBezTo>
                <a:cubicBezTo>
                  <a:pt x="564400" y="86938"/>
                  <a:pt x="563912" y="86515"/>
                  <a:pt x="563224" y="86515"/>
                </a:cubicBezTo>
                <a:cubicBezTo>
                  <a:pt x="562320" y="86515"/>
                  <a:pt x="560865" y="86515"/>
                  <a:pt x="558857" y="86515"/>
                </a:cubicBezTo>
                <a:cubicBezTo>
                  <a:pt x="557050" y="87418"/>
                  <a:pt x="555337" y="87870"/>
                  <a:pt x="553716" y="87870"/>
                </a:cubicBezTo>
                <a:cubicBezTo>
                  <a:pt x="551909" y="89060"/>
                  <a:pt x="549529" y="91132"/>
                  <a:pt x="546575" y="94086"/>
                </a:cubicBezTo>
                <a:cubicBezTo>
                  <a:pt x="543420" y="95148"/>
                  <a:pt x="539605" y="97019"/>
                  <a:pt x="535131" y="99701"/>
                </a:cubicBezTo>
                <a:cubicBezTo>
                  <a:pt x="529911" y="101450"/>
                  <a:pt x="526190" y="103056"/>
                  <a:pt x="523967" y="104519"/>
                </a:cubicBezTo>
                <a:cubicBezTo>
                  <a:pt x="518131" y="108118"/>
                  <a:pt x="513316" y="111153"/>
                  <a:pt x="509523" y="113623"/>
                </a:cubicBezTo>
                <a:lnTo>
                  <a:pt x="503994" y="117425"/>
                </a:lnTo>
                <a:lnTo>
                  <a:pt x="505253" y="117425"/>
                </a:lnTo>
                <a:cubicBezTo>
                  <a:pt x="502945" y="122731"/>
                  <a:pt x="500980" y="126997"/>
                  <a:pt x="499359" y="130224"/>
                </a:cubicBezTo>
                <a:cubicBezTo>
                  <a:pt x="497596" y="134669"/>
                  <a:pt x="495466" y="138957"/>
                  <a:pt x="492971" y="143087"/>
                </a:cubicBezTo>
                <a:cubicBezTo>
                  <a:pt x="491895" y="161156"/>
                  <a:pt x="483664" y="167379"/>
                  <a:pt x="468277" y="161758"/>
                </a:cubicBezTo>
                <a:cubicBezTo>
                  <a:pt x="465739" y="160482"/>
                  <a:pt x="461946" y="155792"/>
                  <a:pt x="456898" y="147690"/>
                </a:cubicBezTo>
                <a:lnTo>
                  <a:pt x="454662" y="142739"/>
                </a:lnTo>
                <a:lnTo>
                  <a:pt x="453973" y="143195"/>
                </a:lnTo>
                <a:cubicBezTo>
                  <a:pt x="453973" y="143596"/>
                  <a:pt x="453698" y="144306"/>
                  <a:pt x="453150" y="145324"/>
                </a:cubicBezTo>
                <a:lnTo>
                  <a:pt x="451707" y="147650"/>
                </a:lnTo>
                <a:lnTo>
                  <a:pt x="453650" y="146561"/>
                </a:lnTo>
                <a:cubicBezTo>
                  <a:pt x="455658" y="146045"/>
                  <a:pt x="456662" y="146701"/>
                  <a:pt x="456662" y="148529"/>
                </a:cubicBezTo>
                <a:lnTo>
                  <a:pt x="456662" y="150444"/>
                </a:lnTo>
                <a:cubicBezTo>
                  <a:pt x="453636" y="160553"/>
                  <a:pt x="451578" y="166153"/>
                  <a:pt x="450488" y="167243"/>
                </a:cubicBezTo>
                <a:cubicBezTo>
                  <a:pt x="448911" y="170412"/>
                  <a:pt x="445419" y="177396"/>
                  <a:pt x="440013" y="188194"/>
                </a:cubicBezTo>
                <a:cubicBezTo>
                  <a:pt x="434578" y="199078"/>
                  <a:pt x="430433" y="207826"/>
                  <a:pt x="427580" y="214437"/>
                </a:cubicBezTo>
                <a:cubicBezTo>
                  <a:pt x="425758" y="216258"/>
                  <a:pt x="423629" y="219621"/>
                  <a:pt x="421191" y="224525"/>
                </a:cubicBezTo>
                <a:cubicBezTo>
                  <a:pt x="418280" y="229358"/>
                  <a:pt x="416158" y="232792"/>
                  <a:pt x="414824" y="234828"/>
                </a:cubicBezTo>
                <a:cubicBezTo>
                  <a:pt x="414824" y="236435"/>
                  <a:pt x="407761" y="241439"/>
                  <a:pt x="393636" y="249843"/>
                </a:cubicBezTo>
                <a:cubicBezTo>
                  <a:pt x="393636" y="249843"/>
                  <a:pt x="391865" y="249391"/>
                  <a:pt x="388323" y="248488"/>
                </a:cubicBezTo>
                <a:cubicBezTo>
                  <a:pt x="386144" y="248488"/>
                  <a:pt x="384107" y="248488"/>
                  <a:pt x="382214" y="248488"/>
                </a:cubicBezTo>
                <a:cubicBezTo>
                  <a:pt x="377124" y="244673"/>
                  <a:pt x="373539" y="238091"/>
                  <a:pt x="371459" y="228741"/>
                </a:cubicBezTo>
                <a:cubicBezTo>
                  <a:pt x="371459" y="221829"/>
                  <a:pt x="372829" y="213806"/>
                  <a:pt x="375568" y="204671"/>
                </a:cubicBezTo>
                <a:cubicBezTo>
                  <a:pt x="376428" y="202950"/>
                  <a:pt x="376858" y="201667"/>
                  <a:pt x="376858" y="200821"/>
                </a:cubicBezTo>
                <a:cubicBezTo>
                  <a:pt x="383168" y="187484"/>
                  <a:pt x="382279" y="158933"/>
                  <a:pt x="374191" y="115167"/>
                </a:cubicBezTo>
                <a:cubicBezTo>
                  <a:pt x="374177" y="114736"/>
                  <a:pt x="373782" y="113761"/>
                  <a:pt x="373008" y="112241"/>
                </a:cubicBezTo>
                <a:cubicBezTo>
                  <a:pt x="371416" y="105042"/>
                  <a:pt x="369724" y="100998"/>
                  <a:pt x="367931" y="100109"/>
                </a:cubicBezTo>
                <a:cubicBezTo>
                  <a:pt x="365795" y="88236"/>
                  <a:pt x="373087" y="84127"/>
                  <a:pt x="389807" y="87784"/>
                </a:cubicBezTo>
                <a:cubicBezTo>
                  <a:pt x="396347" y="88874"/>
                  <a:pt x="404054" y="93857"/>
                  <a:pt x="412931" y="102734"/>
                </a:cubicBezTo>
                <a:cubicBezTo>
                  <a:pt x="415039" y="105860"/>
                  <a:pt x="416566" y="110334"/>
                  <a:pt x="417513" y="116156"/>
                </a:cubicBezTo>
                <a:cubicBezTo>
                  <a:pt x="413913" y="142198"/>
                  <a:pt x="413103" y="161055"/>
                  <a:pt x="415082" y="172728"/>
                </a:cubicBezTo>
                <a:cubicBezTo>
                  <a:pt x="415785" y="167809"/>
                  <a:pt x="422209" y="157398"/>
                  <a:pt x="434355" y="141495"/>
                </a:cubicBezTo>
                <a:cubicBezTo>
                  <a:pt x="439733" y="134296"/>
                  <a:pt x="443519" y="129241"/>
                  <a:pt x="445713" y="126330"/>
                </a:cubicBezTo>
                <a:cubicBezTo>
                  <a:pt x="445713" y="123850"/>
                  <a:pt x="442873" y="120996"/>
                  <a:pt x="437195" y="117769"/>
                </a:cubicBezTo>
                <a:cubicBezTo>
                  <a:pt x="435445" y="114256"/>
                  <a:pt x="433896" y="112162"/>
                  <a:pt x="432548" y="111488"/>
                </a:cubicBezTo>
                <a:cubicBezTo>
                  <a:pt x="430526" y="109423"/>
                  <a:pt x="429515" y="108391"/>
                  <a:pt x="429515" y="108391"/>
                </a:cubicBezTo>
                <a:cubicBezTo>
                  <a:pt x="429515" y="101809"/>
                  <a:pt x="434585" y="98518"/>
                  <a:pt x="444723" y="98518"/>
                </a:cubicBezTo>
                <a:cubicBezTo>
                  <a:pt x="458906" y="100554"/>
                  <a:pt x="471489" y="109094"/>
                  <a:pt x="482474" y="124136"/>
                </a:cubicBezTo>
                <a:cubicBezTo>
                  <a:pt x="488253" y="116780"/>
                  <a:pt x="501252" y="106218"/>
                  <a:pt x="521472" y="92452"/>
                </a:cubicBezTo>
                <a:cubicBezTo>
                  <a:pt x="526563" y="89899"/>
                  <a:pt x="530012" y="87727"/>
                  <a:pt x="531819" y="85934"/>
                </a:cubicBezTo>
                <a:cubicBezTo>
                  <a:pt x="533826" y="84930"/>
                  <a:pt x="536300" y="83453"/>
                  <a:pt x="539240" y="81503"/>
                </a:cubicBezTo>
                <a:cubicBezTo>
                  <a:pt x="551429" y="73057"/>
                  <a:pt x="561876" y="68833"/>
                  <a:pt x="570580" y="68833"/>
                </a:cubicBezTo>
                <a:close/>
                <a:moveTo>
                  <a:pt x="1151561" y="49693"/>
                </a:moveTo>
                <a:lnTo>
                  <a:pt x="1152150" y="54744"/>
                </a:lnTo>
                <a:cubicBezTo>
                  <a:pt x="1151218" y="68769"/>
                  <a:pt x="1151132" y="81101"/>
                  <a:pt x="1151892" y="91742"/>
                </a:cubicBezTo>
                <a:cubicBezTo>
                  <a:pt x="1172915" y="90924"/>
                  <a:pt x="1184251" y="90308"/>
                  <a:pt x="1185900" y="89892"/>
                </a:cubicBezTo>
                <a:cubicBezTo>
                  <a:pt x="1186689" y="82048"/>
                  <a:pt x="1187083" y="68776"/>
                  <a:pt x="1187083" y="50076"/>
                </a:cubicBezTo>
                <a:cubicBezTo>
                  <a:pt x="1187556" y="50076"/>
                  <a:pt x="1185097" y="50521"/>
                  <a:pt x="1179705" y="51410"/>
                </a:cubicBezTo>
                <a:cubicBezTo>
                  <a:pt x="1174772" y="51410"/>
                  <a:pt x="1171409" y="51410"/>
                  <a:pt x="1169617" y="51410"/>
                </a:cubicBezTo>
                <a:cubicBezTo>
                  <a:pt x="1169617" y="51410"/>
                  <a:pt x="1168606" y="51410"/>
                  <a:pt x="1166584" y="51410"/>
                </a:cubicBezTo>
                <a:cubicBezTo>
                  <a:pt x="1164777" y="52313"/>
                  <a:pt x="1163085" y="52765"/>
                  <a:pt x="1161507" y="52765"/>
                </a:cubicBezTo>
                <a:close/>
                <a:moveTo>
                  <a:pt x="1253292" y="35213"/>
                </a:moveTo>
                <a:cubicBezTo>
                  <a:pt x="1246566" y="35213"/>
                  <a:pt x="1235302" y="37851"/>
                  <a:pt x="1219499" y="43129"/>
                </a:cubicBezTo>
                <a:cubicBezTo>
                  <a:pt x="1216402" y="44161"/>
                  <a:pt x="1215097" y="44677"/>
                  <a:pt x="1215584" y="44677"/>
                </a:cubicBezTo>
                <a:cubicBezTo>
                  <a:pt x="1216488" y="45409"/>
                  <a:pt x="1216940" y="48528"/>
                  <a:pt x="1216940" y="54034"/>
                </a:cubicBezTo>
                <a:cubicBezTo>
                  <a:pt x="1216940" y="56730"/>
                  <a:pt x="1216940" y="58594"/>
                  <a:pt x="1216940" y="59627"/>
                </a:cubicBezTo>
                <a:cubicBezTo>
                  <a:pt x="1215133" y="72103"/>
                  <a:pt x="1214839" y="80119"/>
                  <a:pt x="1216058" y="83675"/>
                </a:cubicBezTo>
                <a:cubicBezTo>
                  <a:pt x="1216359" y="83675"/>
                  <a:pt x="1219557" y="83238"/>
                  <a:pt x="1225651" y="82363"/>
                </a:cubicBezTo>
                <a:cubicBezTo>
                  <a:pt x="1237496" y="80542"/>
                  <a:pt x="1247162" y="79632"/>
                  <a:pt x="1254647" y="79632"/>
                </a:cubicBezTo>
                <a:cubicBezTo>
                  <a:pt x="1256927" y="79632"/>
                  <a:pt x="1258512" y="80083"/>
                  <a:pt x="1259401" y="80987"/>
                </a:cubicBezTo>
                <a:lnTo>
                  <a:pt x="1262474" y="81925"/>
                </a:lnTo>
                <a:lnTo>
                  <a:pt x="1261993" y="70435"/>
                </a:lnTo>
                <a:cubicBezTo>
                  <a:pt x="1261315" y="55504"/>
                  <a:pt x="1260638" y="44344"/>
                  <a:pt x="1259960" y="36955"/>
                </a:cubicBezTo>
                <a:cubicBezTo>
                  <a:pt x="1259960" y="35794"/>
                  <a:pt x="1257737" y="35213"/>
                  <a:pt x="1253292" y="35213"/>
                </a:cubicBezTo>
                <a:close/>
                <a:moveTo>
                  <a:pt x="65346" y="27197"/>
                </a:moveTo>
                <a:cubicBezTo>
                  <a:pt x="75458" y="27644"/>
                  <a:pt x="84881" y="32825"/>
                  <a:pt x="93614" y="42741"/>
                </a:cubicBezTo>
                <a:cubicBezTo>
                  <a:pt x="97830" y="48019"/>
                  <a:pt x="100899" y="55913"/>
                  <a:pt x="102821" y="66424"/>
                </a:cubicBezTo>
                <a:cubicBezTo>
                  <a:pt x="102821" y="68059"/>
                  <a:pt x="102821" y="70239"/>
                  <a:pt x="102821" y="72963"/>
                </a:cubicBezTo>
                <a:cubicBezTo>
                  <a:pt x="104613" y="82786"/>
                  <a:pt x="100785" y="89555"/>
                  <a:pt x="91334" y="93269"/>
                </a:cubicBezTo>
                <a:cubicBezTo>
                  <a:pt x="87835" y="93269"/>
                  <a:pt x="84795" y="91978"/>
                  <a:pt x="82214" y="89397"/>
                </a:cubicBezTo>
                <a:cubicBezTo>
                  <a:pt x="82085" y="89268"/>
                  <a:pt x="82178" y="89204"/>
                  <a:pt x="82494" y="89204"/>
                </a:cubicBezTo>
                <a:cubicBezTo>
                  <a:pt x="81590" y="89204"/>
                  <a:pt x="80429" y="89204"/>
                  <a:pt x="79009" y="89204"/>
                </a:cubicBezTo>
                <a:cubicBezTo>
                  <a:pt x="73172" y="87755"/>
                  <a:pt x="70254" y="85848"/>
                  <a:pt x="70254" y="83482"/>
                </a:cubicBezTo>
                <a:cubicBezTo>
                  <a:pt x="69767" y="82521"/>
                  <a:pt x="66354" y="74799"/>
                  <a:pt x="60015" y="60315"/>
                </a:cubicBezTo>
                <a:cubicBezTo>
                  <a:pt x="51641" y="49144"/>
                  <a:pt x="46959" y="38482"/>
                  <a:pt x="45969" y="28329"/>
                </a:cubicBezTo>
                <a:cubicBezTo>
                  <a:pt x="50515" y="28329"/>
                  <a:pt x="53240" y="28329"/>
                  <a:pt x="54143" y="28329"/>
                </a:cubicBezTo>
                <a:lnTo>
                  <a:pt x="55003" y="28329"/>
                </a:lnTo>
                <a:cubicBezTo>
                  <a:pt x="58527" y="27426"/>
                  <a:pt x="61975" y="27049"/>
                  <a:pt x="65346" y="27197"/>
                </a:cubicBezTo>
                <a:close/>
                <a:moveTo>
                  <a:pt x="821294" y="26388"/>
                </a:moveTo>
                <a:cubicBezTo>
                  <a:pt x="826650" y="27216"/>
                  <a:pt x="829328" y="32352"/>
                  <a:pt x="829328" y="41795"/>
                </a:cubicBezTo>
                <a:cubicBezTo>
                  <a:pt x="831135" y="48463"/>
                  <a:pt x="825951" y="55999"/>
                  <a:pt x="813776" y="64402"/>
                </a:cubicBezTo>
                <a:cubicBezTo>
                  <a:pt x="810563" y="65994"/>
                  <a:pt x="806304" y="69342"/>
                  <a:pt x="800999" y="74448"/>
                </a:cubicBezTo>
                <a:cubicBezTo>
                  <a:pt x="806003" y="75494"/>
                  <a:pt x="810083" y="77065"/>
                  <a:pt x="813238" y="79158"/>
                </a:cubicBezTo>
                <a:cubicBezTo>
                  <a:pt x="825614" y="89627"/>
                  <a:pt x="833214" y="102397"/>
                  <a:pt x="836039" y="117468"/>
                </a:cubicBezTo>
                <a:cubicBezTo>
                  <a:pt x="836971" y="129571"/>
                  <a:pt x="832203" y="136799"/>
                  <a:pt x="821735" y="139151"/>
                </a:cubicBezTo>
                <a:cubicBezTo>
                  <a:pt x="816285" y="139151"/>
                  <a:pt x="810865" y="134655"/>
                  <a:pt x="805473" y="125664"/>
                </a:cubicBezTo>
                <a:cubicBezTo>
                  <a:pt x="802189" y="129679"/>
                  <a:pt x="797994" y="132619"/>
                  <a:pt x="792889" y="134483"/>
                </a:cubicBezTo>
                <a:cubicBezTo>
                  <a:pt x="798295" y="136878"/>
                  <a:pt x="800095" y="146027"/>
                  <a:pt x="798288" y="161930"/>
                </a:cubicBezTo>
                <a:cubicBezTo>
                  <a:pt x="798675" y="161959"/>
                  <a:pt x="801300" y="161973"/>
                  <a:pt x="806161" y="161973"/>
                </a:cubicBezTo>
                <a:cubicBezTo>
                  <a:pt x="813360" y="165558"/>
                  <a:pt x="817483" y="170520"/>
                  <a:pt x="818530" y="176858"/>
                </a:cubicBezTo>
                <a:cubicBezTo>
                  <a:pt x="818530" y="182551"/>
                  <a:pt x="814400" y="186581"/>
                  <a:pt x="806140" y="188947"/>
                </a:cubicBezTo>
                <a:cubicBezTo>
                  <a:pt x="806140" y="188947"/>
                  <a:pt x="804641" y="189449"/>
                  <a:pt x="801644" y="190453"/>
                </a:cubicBezTo>
                <a:cubicBezTo>
                  <a:pt x="797872" y="191327"/>
                  <a:pt x="796754" y="191772"/>
                  <a:pt x="798288" y="191786"/>
                </a:cubicBezTo>
                <a:cubicBezTo>
                  <a:pt x="798288" y="197164"/>
                  <a:pt x="798288" y="201977"/>
                  <a:pt x="798288" y="206225"/>
                </a:cubicBezTo>
                <a:lnTo>
                  <a:pt x="798288" y="214964"/>
                </a:lnTo>
                <a:lnTo>
                  <a:pt x="804440" y="210285"/>
                </a:lnTo>
                <a:lnTo>
                  <a:pt x="811625" y="206282"/>
                </a:lnTo>
                <a:lnTo>
                  <a:pt x="811625" y="202455"/>
                </a:lnTo>
                <a:cubicBezTo>
                  <a:pt x="814106" y="202455"/>
                  <a:pt x="815346" y="202455"/>
                  <a:pt x="815346" y="202455"/>
                </a:cubicBezTo>
                <a:cubicBezTo>
                  <a:pt x="819290" y="199301"/>
                  <a:pt x="824402" y="196590"/>
                  <a:pt x="830683" y="194325"/>
                </a:cubicBezTo>
                <a:cubicBezTo>
                  <a:pt x="828001" y="201954"/>
                  <a:pt x="825305" y="206442"/>
                  <a:pt x="822595" y="207790"/>
                </a:cubicBezTo>
                <a:cubicBezTo>
                  <a:pt x="822595" y="208758"/>
                  <a:pt x="822134" y="209371"/>
                  <a:pt x="821213" y="209629"/>
                </a:cubicBezTo>
                <a:lnTo>
                  <a:pt x="819620" y="209518"/>
                </a:lnTo>
                <a:lnTo>
                  <a:pt x="812695" y="222514"/>
                </a:lnTo>
                <a:cubicBezTo>
                  <a:pt x="808597" y="227834"/>
                  <a:pt x="803250" y="233129"/>
                  <a:pt x="796654" y="238399"/>
                </a:cubicBezTo>
                <a:cubicBezTo>
                  <a:pt x="794632" y="253227"/>
                  <a:pt x="789491" y="260189"/>
                  <a:pt x="781231" y="259286"/>
                </a:cubicBezTo>
                <a:cubicBezTo>
                  <a:pt x="777846" y="259286"/>
                  <a:pt x="775301" y="257938"/>
                  <a:pt x="773594" y="255242"/>
                </a:cubicBezTo>
                <a:cubicBezTo>
                  <a:pt x="739350" y="284037"/>
                  <a:pt x="718334" y="297531"/>
                  <a:pt x="710548" y="295724"/>
                </a:cubicBezTo>
                <a:cubicBezTo>
                  <a:pt x="705557" y="296628"/>
                  <a:pt x="702424" y="293652"/>
                  <a:pt x="701148" y="286797"/>
                </a:cubicBezTo>
                <a:cubicBezTo>
                  <a:pt x="700115" y="285779"/>
                  <a:pt x="699599" y="285607"/>
                  <a:pt x="699599" y="286281"/>
                </a:cubicBezTo>
                <a:cubicBezTo>
                  <a:pt x="699599" y="286281"/>
                  <a:pt x="699147" y="286281"/>
                  <a:pt x="698244" y="286281"/>
                </a:cubicBezTo>
                <a:lnTo>
                  <a:pt x="698244" y="280796"/>
                </a:lnTo>
                <a:cubicBezTo>
                  <a:pt x="698244" y="279893"/>
                  <a:pt x="699620" y="278996"/>
                  <a:pt x="702374" y="278107"/>
                </a:cubicBezTo>
                <a:cubicBezTo>
                  <a:pt x="705127" y="276243"/>
                  <a:pt x="704310" y="275426"/>
                  <a:pt x="699922" y="275655"/>
                </a:cubicBezTo>
                <a:cubicBezTo>
                  <a:pt x="701341" y="274235"/>
                  <a:pt x="703335" y="272880"/>
                  <a:pt x="705901" y="271590"/>
                </a:cubicBezTo>
                <a:cubicBezTo>
                  <a:pt x="707006" y="271045"/>
                  <a:pt x="707694" y="270636"/>
                  <a:pt x="707966" y="270364"/>
                </a:cubicBezTo>
                <a:cubicBezTo>
                  <a:pt x="708884" y="268542"/>
                  <a:pt x="710089" y="266879"/>
                  <a:pt x="711580" y="265373"/>
                </a:cubicBezTo>
                <a:cubicBezTo>
                  <a:pt x="724845" y="252080"/>
                  <a:pt x="736145" y="240357"/>
                  <a:pt x="745480" y="230204"/>
                </a:cubicBezTo>
                <a:cubicBezTo>
                  <a:pt x="744649" y="230103"/>
                  <a:pt x="742412" y="227780"/>
                  <a:pt x="738769" y="223234"/>
                </a:cubicBezTo>
                <a:cubicBezTo>
                  <a:pt x="736819" y="221284"/>
                  <a:pt x="735120" y="219563"/>
                  <a:pt x="733671" y="218072"/>
                </a:cubicBezTo>
                <a:cubicBezTo>
                  <a:pt x="732797" y="214544"/>
                  <a:pt x="730473" y="210737"/>
                  <a:pt x="726702" y="206650"/>
                </a:cubicBezTo>
                <a:cubicBezTo>
                  <a:pt x="722156" y="207539"/>
                  <a:pt x="718528" y="204191"/>
                  <a:pt x="715818" y="196605"/>
                </a:cubicBezTo>
                <a:cubicBezTo>
                  <a:pt x="714900" y="189621"/>
                  <a:pt x="719216" y="184494"/>
                  <a:pt x="728767" y="181225"/>
                </a:cubicBezTo>
                <a:cubicBezTo>
                  <a:pt x="744369" y="173897"/>
                  <a:pt x="757591" y="169459"/>
                  <a:pt x="768432" y="167910"/>
                </a:cubicBezTo>
                <a:cubicBezTo>
                  <a:pt x="768432" y="167580"/>
                  <a:pt x="768432" y="165092"/>
                  <a:pt x="768432" y="160446"/>
                </a:cubicBezTo>
                <a:cubicBezTo>
                  <a:pt x="769335" y="151282"/>
                  <a:pt x="770088" y="146887"/>
                  <a:pt x="770691" y="147260"/>
                </a:cubicBezTo>
                <a:cubicBezTo>
                  <a:pt x="756436" y="155348"/>
                  <a:pt x="745215" y="159392"/>
                  <a:pt x="737027" y="159392"/>
                </a:cubicBezTo>
                <a:cubicBezTo>
                  <a:pt x="725913" y="158288"/>
                  <a:pt x="719733" y="153892"/>
                  <a:pt x="718485" y="146206"/>
                </a:cubicBezTo>
                <a:cubicBezTo>
                  <a:pt x="719431" y="134461"/>
                  <a:pt x="722206" y="126868"/>
                  <a:pt x="726810" y="123427"/>
                </a:cubicBezTo>
                <a:cubicBezTo>
                  <a:pt x="730653" y="120372"/>
                  <a:pt x="738475" y="110657"/>
                  <a:pt x="750277" y="94280"/>
                </a:cubicBezTo>
                <a:cubicBezTo>
                  <a:pt x="758781" y="82421"/>
                  <a:pt x="765736" y="74433"/>
                  <a:pt x="771142" y="70318"/>
                </a:cubicBezTo>
                <a:cubicBezTo>
                  <a:pt x="755583" y="70318"/>
                  <a:pt x="743372" y="65879"/>
                  <a:pt x="734510" y="57003"/>
                </a:cubicBezTo>
                <a:cubicBezTo>
                  <a:pt x="732832" y="55325"/>
                  <a:pt x="731994" y="53439"/>
                  <a:pt x="731994" y="51345"/>
                </a:cubicBezTo>
                <a:cubicBezTo>
                  <a:pt x="731994" y="49022"/>
                  <a:pt x="731994" y="47861"/>
                  <a:pt x="731994" y="47861"/>
                </a:cubicBezTo>
                <a:cubicBezTo>
                  <a:pt x="734216" y="45638"/>
                  <a:pt x="738095" y="44527"/>
                  <a:pt x="743631" y="44527"/>
                </a:cubicBezTo>
                <a:cubicBezTo>
                  <a:pt x="759376" y="44512"/>
                  <a:pt x="773817" y="41444"/>
                  <a:pt x="786952" y="35320"/>
                </a:cubicBezTo>
                <a:cubicBezTo>
                  <a:pt x="796231" y="29771"/>
                  <a:pt x="805595" y="26996"/>
                  <a:pt x="815045" y="26996"/>
                </a:cubicBezTo>
                <a:cubicBezTo>
                  <a:pt x="817425" y="26315"/>
                  <a:pt x="819508" y="26112"/>
                  <a:pt x="821294" y="26388"/>
                </a:cubicBezTo>
                <a:close/>
                <a:moveTo>
                  <a:pt x="877855" y="17531"/>
                </a:moveTo>
                <a:cubicBezTo>
                  <a:pt x="881426" y="17531"/>
                  <a:pt x="885047" y="20607"/>
                  <a:pt x="888718" y="26759"/>
                </a:cubicBezTo>
                <a:lnTo>
                  <a:pt x="888718" y="30653"/>
                </a:lnTo>
                <a:cubicBezTo>
                  <a:pt x="886853" y="54070"/>
                  <a:pt x="879210" y="86135"/>
                  <a:pt x="865788" y="126847"/>
                </a:cubicBezTo>
                <a:cubicBezTo>
                  <a:pt x="887327" y="117970"/>
                  <a:pt x="907217" y="112162"/>
                  <a:pt x="925457" y="109423"/>
                </a:cubicBezTo>
                <a:cubicBezTo>
                  <a:pt x="936184" y="107545"/>
                  <a:pt x="942787" y="110040"/>
                  <a:pt x="945268" y="116909"/>
                </a:cubicBezTo>
                <a:cubicBezTo>
                  <a:pt x="947161" y="125441"/>
                  <a:pt x="943777" y="129708"/>
                  <a:pt x="935115" y="129708"/>
                </a:cubicBezTo>
                <a:cubicBezTo>
                  <a:pt x="928877" y="130611"/>
                  <a:pt x="919879" y="132411"/>
                  <a:pt x="908120" y="135107"/>
                </a:cubicBezTo>
                <a:cubicBezTo>
                  <a:pt x="901997" y="135981"/>
                  <a:pt x="898684" y="136498"/>
                  <a:pt x="898182" y="136655"/>
                </a:cubicBezTo>
                <a:cubicBezTo>
                  <a:pt x="898182" y="136655"/>
                  <a:pt x="898182" y="137523"/>
                  <a:pt x="898182" y="139258"/>
                </a:cubicBezTo>
                <a:cubicBezTo>
                  <a:pt x="897236" y="143919"/>
                  <a:pt x="896784" y="146443"/>
                  <a:pt x="896827" y="146830"/>
                </a:cubicBezTo>
                <a:cubicBezTo>
                  <a:pt x="894948" y="168340"/>
                  <a:pt x="891349" y="185892"/>
                  <a:pt x="886029" y="199487"/>
                </a:cubicBezTo>
                <a:cubicBezTo>
                  <a:pt x="887004" y="200218"/>
                  <a:pt x="889076" y="202161"/>
                  <a:pt x="892245" y="205316"/>
                </a:cubicBezTo>
                <a:cubicBezTo>
                  <a:pt x="894009" y="207969"/>
                  <a:pt x="897587" y="211547"/>
                  <a:pt x="902979" y="216050"/>
                </a:cubicBezTo>
                <a:cubicBezTo>
                  <a:pt x="915942" y="230734"/>
                  <a:pt x="931272" y="240177"/>
                  <a:pt x="948968" y="244379"/>
                </a:cubicBezTo>
                <a:cubicBezTo>
                  <a:pt x="966893" y="247233"/>
                  <a:pt x="982359" y="254331"/>
                  <a:pt x="995366" y="265674"/>
                </a:cubicBezTo>
                <a:cubicBezTo>
                  <a:pt x="994462" y="267553"/>
                  <a:pt x="995359" y="270593"/>
                  <a:pt x="998055" y="274795"/>
                </a:cubicBezTo>
                <a:cubicBezTo>
                  <a:pt x="993078" y="277046"/>
                  <a:pt x="989006" y="278172"/>
                  <a:pt x="985837" y="278172"/>
                </a:cubicBezTo>
                <a:cubicBezTo>
                  <a:pt x="984417" y="278172"/>
                  <a:pt x="982037" y="277620"/>
                  <a:pt x="978695" y="276515"/>
                </a:cubicBezTo>
                <a:cubicBezTo>
                  <a:pt x="977333" y="275827"/>
                  <a:pt x="976006" y="275483"/>
                  <a:pt x="974716" y="275483"/>
                </a:cubicBezTo>
                <a:cubicBezTo>
                  <a:pt x="937474" y="272701"/>
                  <a:pt x="909267" y="258970"/>
                  <a:pt x="890094" y="234291"/>
                </a:cubicBezTo>
                <a:cubicBezTo>
                  <a:pt x="885333" y="228612"/>
                  <a:pt x="881505" y="222546"/>
                  <a:pt x="878608" y="216093"/>
                </a:cubicBezTo>
                <a:cubicBezTo>
                  <a:pt x="863823" y="249864"/>
                  <a:pt x="847583" y="269209"/>
                  <a:pt x="829887" y="274128"/>
                </a:cubicBezTo>
                <a:lnTo>
                  <a:pt x="825379" y="274128"/>
                </a:lnTo>
                <a:lnTo>
                  <a:pt x="823896" y="277467"/>
                </a:lnTo>
                <a:cubicBezTo>
                  <a:pt x="822068" y="278840"/>
                  <a:pt x="819325" y="279527"/>
                  <a:pt x="815669" y="279527"/>
                </a:cubicBezTo>
                <a:lnTo>
                  <a:pt x="815669" y="274941"/>
                </a:lnTo>
                <a:lnTo>
                  <a:pt x="811711" y="275483"/>
                </a:lnTo>
                <a:lnTo>
                  <a:pt x="803537" y="275483"/>
                </a:lnTo>
                <a:lnTo>
                  <a:pt x="802297" y="272773"/>
                </a:lnTo>
                <a:lnTo>
                  <a:pt x="809086" y="272773"/>
                </a:lnTo>
                <a:lnTo>
                  <a:pt x="802182" y="265868"/>
                </a:lnTo>
                <a:lnTo>
                  <a:pt x="802182" y="272521"/>
                </a:lnTo>
                <a:lnTo>
                  <a:pt x="801450" y="270923"/>
                </a:lnTo>
                <a:cubicBezTo>
                  <a:pt x="796532" y="264871"/>
                  <a:pt x="794072" y="261845"/>
                  <a:pt x="794072" y="261845"/>
                </a:cubicBezTo>
                <a:cubicBezTo>
                  <a:pt x="798575" y="261845"/>
                  <a:pt x="800827" y="260705"/>
                  <a:pt x="800827" y="258425"/>
                </a:cubicBezTo>
                <a:cubicBezTo>
                  <a:pt x="827542" y="253822"/>
                  <a:pt x="848687" y="235560"/>
                  <a:pt x="864260" y="203639"/>
                </a:cubicBezTo>
                <a:cubicBezTo>
                  <a:pt x="862339" y="202161"/>
                  <a:pt x="858682" y="198727"/>
                  <a:pt x="853290" y="193335"/>
                </a:cubicBezTo>
                <a:cubicBezTo>
                  <a:pt x="842492" y="182537"/>
                  <a:pt x="835164" y="175209"/>
                  <a:pt x="831307" y="171352"/>
                </a:cubicBezTo>
                <a:cubicBezTo>
                  <a:pt x="824266" y="170333"/>
                  <a:pt x="819505" y="166132"/>
                  <a:pt x="817024" y="158746"/>
                </a:cubicBezTo>
                <a:cubicBezTo>
                  <a:pt x="817024" y="155907"/>
                  <a:pt x="821010" y="150501"/>
                  <a:pt x="828984" y="142528"/>
                </a:cubicBezTo>
                <a:cubicBezTo>
                  <a:pt x="834734" y="136777"/>
                  <a:pt x="838054" y="133020"/>
                  <a:pt x="838943" y="131256"/>
                </a:cubicBezTo>
                <a:cubicBezTo>
                  <a:pt x="853140" y="99321"/>
                  <a:pt x="862031" y="65162"/>
                  <a:pt x="865616" y="28781"/>
                </a:cubicBezTo>
                <a:cubicBezTo>
                  <a:pt x="864712" y="21281"/>
                  <a:pt x="868792" y="17531"/>
                  <a:pt x="877855" y="17531"/>
                </a:cubicBezTo>
                <a:close/>
                <a:moveTo>
                  <a:pt x="1263525" y="11229"/>
                </a:moveTo>
                <a:cubicBezTo>
                  <a:pt x="1271208" y="11953"/>
                  <a:pt x="1277936" y="14183"/>
                  <a:pt x="1283708" y="17918"/>
                </a:cubicBezTo>
                <a:cubicBezTo>
                  <a:pt x="1295882" y="25132"/>
                  <a:pt x="1300507" y="36446"/>
                  <a:pt x="1297582" y="51862"/>
                </a:cubicBezTo>
                <a:cubicBezTo>
                  <a:pt x="1296004" y="58157"/>
                  <a:pt x="1295216" y="69615"/>
                  <a:pt x="1295216" y="86235"/>
                </a:cubicBezTo>
                <a:cubicBezTo>
                  <a:pt x="1297868" y="139366"/>
                  <a:pt x="1300550" y="192023"/>
                  <a:pt x="1303260" y="244207"/>
                </a:cubicBezTo>
                <a:cubicBezTo>
                  <a:pt x="1304178" y="258160"/>
                  <a:pt x="1303260" y="271088"/>
                  <a:pt x="1300507" y="282990"/>
                </a:cubicBezTo>
                <a:cubicBezTo>
                  <a:pt x="1299475" y="299582"/>
                  <a:pt x="1291530" y="307877"/>
                  <a:pt x="1276674" y="307877"/>
                </a:cubicBezTo>
                <a:cubicBezTo>
                  <a:pt x="1262828" y="301883"/>
                  <a:pt x="1250239" y="295498"/>
                  <a:pt x="1238907" y="288723"/>
                </a:cubicBezTo>
                <a:lnTo>
                  <a:pt x="1217767" y="273686"/>
                </a:lnTo>
                <a:lnTo>
                  <a:pt x="1217499" y="273891"/>
                </a:lnTo>
                <a:lnTo>
                  <a:pt x="1216129" y="272522"/>
                </a:lnTo>
                <a:lnTo>
                  <a:pt x="1210429" y="268467"/>
                </a:lnTo>
                <a:lnTo>
                  <a:pt x="1210285" y="270373"/>
                </a:lnTo>
                <a:cubicBezTo>
                  <a:pt x="1207774" y="284578"/>
                  <a:pt x="1201495" y="291680"/>
                  <a:pt x="1191450" y="291680"/>
                </a:cubicBezTo>
                <a:cubicBezTo>
                  <a:pt x="1182229" y="287063"/>
                  <a:pt x="1177619" y="276616"/>
                  <a:pt x="1177619" y="260340"/>
                </a:cubicBezTo>
                <a:cubicBezTo>
                  <a:pt x="1181218" y="217118"/>
                  <a:pt x="1183018" y="185720"/>
                  <a:pt x="1183018" y="166146"/>
                </a:cubicBezTo>
                <a:cubicBezTo>
                  <a:pt x="1171961" y="167021"/>
                  <a:pt x="1159808" y="169408"/>
                  <a:pt x="1146558" y="173309"/>
                </a:cubicBezTo>
                <a:cubicBezTo>
                  <a:pt x="1145740" y="194045"/>
                  <a:pt x="1143102" y="215190"/>
                  <a:pt x="1138642" y="236743"/>
                </a:cubicBezTo>
                <a:cubicBezTo>
                  <a:pt x="1133809" y="265581"/>
                  <a:pt x="1124603" y="282087"/>
                  <a:pt x="1111023" y="286260"/>
                </a:cubicBezTo>
                <a:cubicBezTo>
                  <a:pt x="1098963" y="288066"/>
                  <a:pt x="1089670" y="286453"/>
                  <a:pt x="1083145" y="281420"/>
                </a:cubicBezTo>
                <a:lnTo>
                  <a:pt x="1083145" y="277333"/>
                </a:lnTo>
                <a:cubicBezTo>
                  <a:pt x="1084049" y="276429"/>
                  <a:pt x="1084501" y="275978"/>
                  <a:pt x="1084501" y="275978"/>
                </a:cubicBezTo>
                <a:cubicBezTo>
                  <a:pt x="1084501" y="275591"/>
                  <a:pt x="1084501" y="274866"/>
                  <a:pt x="1084501" y="273805"/>
                </a:cubicBezTo>
                <a:cubicBezTo>
                  <a:pt x="1083597" y="271998"/>
                  <a:pt x="1083145" y="270277"/>
                  <a:pt x="1083145" y="268643"/>
                </a:cubicBezTo>
                <a:cubicBezTo>
                  <a:pt x="1083145" y="265918"/>
                  <a:pt x="1084551" y="264556"/>
                  <a:pt x="1087361" y="264556"/>
                </a:cubicBezTo>
                <a:cubicBezTo>
                  <a:pt x="1088752" y="263853"/>
                  <a:pt x="1089448" y="263502"/>
                  <a:pt x="1089448" y="263502"/>
                </a:cubicBezTo>
                <a:cubicBezTo>
                  <a:pt x="1093621" y="261422"/>
                  <a:pt x="1097815" y="254360"/>
                  <a:pt x="1102031" y="242314"/>
                </a:cubicBezTo>
                <a:cubicBezTo>
                  <a:pt x="1113733" y="202936"/>
                  <a:pt x="1119584" y="159521"/>
                  <a:pt x="1119584" y="112069"/>
                </a:cubicBezTo>
                <a:cubicBezTo>
                  <a:pt x="1119584" y="87304"/>
                  <a:pt x="1118688" y="68439"/>
                  <a:pt x="1116895" y="55475"/>
                </a:cubicBezTo>
                <a:cubicBezTo>
                  <a:pt x="1116092" y="51718"/>
                  <a:pt x="1114751" y="47051"/>
                  <a:pt x="1112873" y="41472"/>
                </a:cubicBezTo>
                <a:cubicBezTo>
                  <a:pt x="1111955" y="31793"/>
                  <a:pt x="1116121" y="27863"/>
                  <a:pt x="1125370" y="29685"/>
                </a:cubicBezTo>
                <a:cubicBezTo>
                  <a:pt x="1128998" y="29685"/>
                  <a:pt x="1134727" y="32617"/>
                  <a:pt x="1142557" y="38482"/>
                </a:cubicBezTo>
                <a:cubicBezTo>
                  <a:pt x="1143030" y="38913"/>
                  <a:pt x="1142901" y="39128"/>
                  <a:pt x="1142170" y="39128"/>
                </a:cubicBezTo>
                <a:cubicBezTo>
                  <a:pt x="1147261" y="38282"/>
                  <a:pt x="1154696" y="36518"/>
                  <a:pt x="1164476" y="33836"/>
                </a:cubicBezTo>
                <a:cubicBezTo>
                  <a:pt x="1167545" y="33076"/>
                  <a:pt x="1169896" y="32287"/>
                  <a:pt x="1171531" y="31470"/>
                </a:cubicBezTo>
                <a:cubicBezTo>
                  <a:pt x="1177425" y="29491"/>
                  <a:pt x="1186166" y="27168"/>
                  <a:pt x="1197752" y="24501"/>
                </a:cubicBezTo>
                <a:cubicBezTo>
                  <a:pt x="1214688" y="19152"/>
                  <a:pt x="1227974" y="15509"/>
                  <a:pt x="1237611" y="13573"/>
                </a:cubicBezTo>
                <a:cubicBezTo>
                  <a:pt x="1247205" y="11286"/>
                  <a:pt x="1255843" y="10505"/>
                  <a:pt x="1263525" y="11229"/>
                </a:cubicBezTo>
                <a:close/>
                <a:moveTo>
                  <a:pt x="172041" y="0"/>
                </a:moveTo>
                <a:cubicBezTo>
                  <a:pt x="189221" y="3026"/>
                  <a:pt x="199890" y="9737"/>
                  <a:pt x="204048" y="20134"/>
                </a:cubicBezTo>
                <a:cubicBezTo>
                  <a:pt x="204048" y="25899"/>
                  <a:pt x="202700" y="30129"/>
                  <a:pt x="200004" y="32825"/>
                </a:cubicBezTo>
                <a:cubicBezTo>
                  <a:pt x="200004" y="33729"/>
                  <a:pt x="198886" y="35299"/>
                  <a:pt x="196649" y="37536"/>
                </a:cubicBezTo>
                <a:cubicBezTo>
                  <a:pt x="173518" y="62445"/>
                  <a:pt x="148086" y="81869"/>
                  <a:pt x="120352" y="95807"/>
                </a:cubicBezTo>
                <a:cubicBezTo>
                  <a:pt x="159902" y="85898"/>
                  <a:pt x="190698" y="84235"/>
                  <a:pt x="212739" y="90817"/>
                </a:cubicBezTo>
                <a:cubicBezTo>
                  <a:pt x="230549" y="97370"/>
                  <a:pt x="242946" y="106190"/>
                  <a:pt x="249930" y="117275"/>
                </a:cubicBezTo>
                <a:cubicBezTo>
                  <a:pt x="248768" y="124660"/>
                  <a:pt x="242918" y="130991"/>
                  <a:pt x="232377" y="136268"/>
                </a:cubicBezTo>
                <a:cubicBezTo>
                  <a:pt x="223114" y="141789"/>
                  <a:pt x="207318" y="144033"/>
                  <a:pt x="184990" y="143001"/>
                </a:cubicBezTo>
                <a:cubicBezTo>
                  <a:pt x="184990" y="140692"/>
                  <a:pt x="185313" y="139860"/>
                  <a:pt x="185958" y="140506"/>
                </a:cubicBezTo>
                <a:lnTo>
                  <a:pt x="181914" y="140506"/>
                </a:lnTo>
                <a:cubicBezTo>
                  <a:pt x="181011" y="139602"/>
                  <a:pt x="180925" y="139151"/>
                  <a:pt x="181656" y="139151"/>
                </a:cubicBezTo>
                <a:cubicBezTo>
                  <a:pt x="176924" y="139939"/>
                  <a:pt x="173332" y="141259"/>
                  <a:pt x="170879" y="143108"/>
                </a:cubicBezTo>
                <a:cubicBezTo>
                  <a:pt x="168255" y="150107"/>
                  <a:pt x="159393" y="160682"/>
                  <a:pt x="144293" y="174836"/>
                </a:cubicBezTo>
                <a:cubicBezTo>
                  <a:pt x="137108" y="178937"/>
                  <a:pt x="131831" y="180988"/>
                  <a:pt x="128461" y="180988"/>
                </a:cubicBezTo>
                <a:cubicBezTo>
                  <a:pt x="138255" y="185706"/>
                  <a:pt x="143934" y="193751"/>
                  <a:pt x="145497" y="205123"/>
                </a:cubicBezTo>
                <a:cubicBezTo>
                  <a:pt x="146229" y="205151"/>
                  <a:pt x="150273" y="205166"/>
                  <a:pt x="157629" y="205166"/>
                </a:cubicBezTo>
                <a:cubicBezTo>
                  <a:pt x="162978" y="204262"/>
                  <a:pt x="166814" y="203811"/>
                  <a:pt x="169137" y="203811"/>
                </a:cubicBezTo>
                <a:cubicBezTo>
                  <a:pt x="185786" y="206937"/>
                  <a:pt x="194720" y="210995"/>
                  <a:pt x="195939" y="215985"/>
                </a:cubicBezTo>
                <a:cubicBezTo>
                  <a:pt x="194706" y="224862"/>
                  <a:pt x="187536" y="229845"/>
                  <a:pt x="174429" y="230935"/>
                </a:cubicBezTo>
                <a:cubicBezTo>
                  <a:pt x="172005" y="230935"/>
                  <a:pt x="168901" y="230462"/>
                  <a:pt x="165115" y="229515"/>
                </a:cubicBezTo>
                <a:cubicBezTo>
                  <a:pt x="157773" y="228669"/>
                  <a:pt x="152302" y="228497"/>
                  <a:pt x="148702" y="228999"/>
                </a:cubicBezTo>
                <a:cubicBezTo>
                  <a:pt x="153205" y="253836"/>
                  <a:pt x="152244" y="277806"/>
                  <a:pt x="145820" y="300908"/>
                </a:cubicBezTo>
                <a:cubicBezTo>
                  <a:pt x="140858" y="317744"/>
                  <a:pt x="129386" y="328162"/>
                  <a:pt x="111403" y="332163"/>
                </a:cubicBezTo>
                <a:cubicBezTo>
                  <a:pt x="104649" y="332163"/>
                  <a:pt x="97723" y="329632"/>
                  <a:pt x="90624" y="324569"/>
                </a:cubicBezTo>
                <a:cubicBezTo>
                  <a:pt x="80457" y="314402"/>
                  <a:pt x="72083" y="305088"/>
                  <a:pt x="65500" y="296628"/>
                </a:cubicBezTo>
                <a:cubicBezTo>
                  <a:pt x="61471" y="286919"/>
                  <a:pt x="64461" y="287070"/>
                  <a:pt x="74470" y="297079"/>
                </a:cubicBezTo>
                <a:cubicBezTo>
                  <a:pt x="70813" y="294785"/>
                  <a:pt x="70046" y="292490"/>
                  <a:pt x="72169" y="290196"/>
                </a:cubicBezTo>
                <a:cubicBezTo>
                  <a:pt x="83870" y="300091"/>
                  <a:pt x="94511" y="305038"/>
                  <a:pt x="104090" y="305038"/>
                </a:cubicBezTo>
                <a:cubicBezTo>
                  <a:pt x="109525" y="305038"/>
                  <a:pt x="113762" y="302758"/>
                  <a:pt x="116803" y="298198"/>
                </a:cubicBezTo>
                <a:cubicBezTo>
                  <a:pt x="127171" y="282739"/>
                  <a:pt x="130727" y="260770"/>
                  <a:pt x="127472" y="232290"/>
                </a:cubicBezTo>
                <a:cubicBezTo>
                  <a:pt x="102821" y="237567"/>
                  <a:pt x="83913" y="243289"/>
                  <a:pt x="70749" y="249455"/>
                </a:cubicBezTo>
                <a:cubicBezTo>
                  <a:pt x="69573" y="250058"/>
                  <a:pt x="67824" y="251908"/>
                  <a:pt x="65500" y="255005"/>
                </a:cubicBezTo>
                <a:cubicBezTo>
                  <a:pt x="63005" y="258762"/>
                  <a:pt x="59191" y="260641"/>
                  <a:pt x="54057" y="260641"/>
                </a:cubicBezTo>
                <a:cubicBezTo>
                  <a:pt x="54057" y="258217"/>
                  <a:pt x="54197" y="256120"/>
                  <a:pt x="54476" y="254349"/>
                </a:cubicBezTo>
                <a:lnTo>
                  <a:pt x="54660" y="253715"/>
                </a:lnTo>
                <a:lnTo>
                  <a:pt x="48658" y="256575"/>
                </a:lnTo>
                <a:cubicBezTo>
                  <a:pt x="48658" y="256575"/>
                  <a:pt x="48658" y="255120"/>
                  <a:pt x="48658" y="252209"/>
                </a:cubicBezTo>
                <a:cubicBezTo>
                  <a:pt x="47754" y="249886"/>
                  <a:pt x="47754" y="247577"/>
                  <a:pt x="48658" y="245282"/>
                </a:cubicBezTo>
                <a:cubicBezTo>
                  <a:pt x="48658" y="244307"/>
                  <a:pt x="49683" y="242293"/>
                  <a:pt x="51734" y="239238"/>
                </a:cubicBezTo>
                <a:cubicBezTo>
                  <a:pt x="52379" y="238564"/>
                  <a:pt x="52702" y="237682"/>
                  <a:pt x="52702" y="236592"/>
                </a:cubicBezTo>
                <a:cubicBezTo>
                  <a:pt x="62941" y="229437"/>
                  <a:pt x="86788" y="220632"/>
                  <a:pt x="124245" y="210178"/>
                </a:cubicBezTo>
                <a:cubicBezTo>
                  <a:pt x="124245" y="203409"/>
                  <a:pt x="121764" y="197128"/>
                  <a:pt x="116803" y="191335"/>
                </a:cubicBezTo>
                <a:cubicBezTo>
                  <a:pt x="115598" y="189542"/>
                  <a:pt x="113339" y="188230"/>
                  <a:pt x="110027" y="187398"/>
                </a:cubicBezTo>
                <a:cubicBezTo>
                  <a:pt x="110973" y="186724"/>
                  <a:pt x="110543" y="187742"/>
                  <a:pt x="108736" y="190453"/>
                </a:cubicBezTo>
                <a:cubicBezTo>
                  <a:pt x="106227" y="189549"/>
                  <a:pt x="104183" y="189098"/>
                  <a:pt x="102606" y="189098"/>
                </a:cubicBezTo>
                <a:cubicBezTo>
                  <a:pt x="97242" y="185082"/>
                  <a:pt x="94561" y="181454"/>
                  <a:pt x="94561" y="178213"/>
                </a:cubicBezTo>
                <a:lnTo>
                  <a:pt x="94561" y="174212"/>
                </a:lnTo>
                <a:cubicBezTo>
                  <a:pt x="98261" y="172348"/>
                  <a:pt x="102333" y="171416"/>
                  <a:pt x="106779" y="171416"/>
                </a:cubicBezTo>
                <a:cubicBezTo>
                  <a:pt x="111282" y="171416"/>
                  <a:pt x="113483" y="171416"/>
                  <a:pt x="113382" y="171416"/>
                </a:cubicBezTo>
                <a:cubicBezTo>
                  <a:pt x="123722" y="165049"/>
                  <a:pt x="133193" y="155642"/>
                  <a:pt x="141798" y="143195"/>
                </a:cubicBezTo>
                <a:cubicBezTo>
                  <a:pt x="138958" y="145862"/>
                  <a:pt x="130404" y="149411"/>
                  <a:pt x="116136" y="153842"/>
                </a:cubicBezTo>
                <a:cubicBezTo>
                  <a:pt x="113712" y="154631"/>
                  <a:pt x="111597" y="155477"/>
                  <a:pt x="109790" y="156380"/>
                </a:cubicBezTo>
                <a:cubicBezTo>
                  <a:pt x="104355" y="158187"/>
                  <a:pt x="97572" y="161356"/>
                  <a:pt x="89441" y="165888"/>
                </a:cubicBezTo>
                <a:cubicBezTo>
                  <a:pt x="75617" y="170563"/>
                  <a:pt x="67422" y="167609"/>
                  <a:pt x="64855" y="157026"/>
                </a:cubicBezTo>
                <a:cubicBezTo>
                  <a:pt x="65888" y="145310"/>
                  <a:pt x="72090" y="138398"/>
                  <a:pt x="83462" y="136290"/>
                </a:cubicBezTo>
                <a:cubicBezTo>
                  <a:pt x="86946" y="138097"/>
                  <a:pt x="90890" y="139022"/>
                  <a:pt x="95292" y="139065"/>
                </a:cubicBezTo>
                <a:cubicBezTo>
                  <a:pt x="101372" y="138190"/>
                  <a:pt x="110672" y="135967"/>
                  <a:pt x="123191" y="132396"/>
                </a:cubicBezTo>
                <a:cubicBezTo>
                  <a:pt x="133244" y="129672"/>
                  <a:pt x="140715" y="127894"/>
                  <a:pt x="145605" y="127062"/>
                </a:cubicBezTo>
                <a:cubicBezTo>
                  <a:pt x="149491" y="125140"/>
                  <a:pt x="153198" y="124179"/>
                  <a:pt x="156726" y="124179"/>
                </a:cubicBezTo>
                <a:cubicBezTo>
                  <a:pt x="166405" y="124179"/>
                  <a:pt x="171596" y="126868"/>
                  <a:pt x="172299" y="132246"/>
                </a:cubicBezTo>
                <a:cubicBezTo>
                  <a:pt x="181678" y="127327"/>
                  <a:pt x="192203" y="121082"/>
                  <a:pt x="203876" y="113510"/>
                </a:cubicBezTo>
                <a:lnTo>
                  <a:pt x="204070" y="113510"/>
                </a:lnTo>
                <a:cubicBezTo>
                  <a:pt x="202234" y="109854"/>
                  <a:pt x="190554" y="107602"/>
                  <a:pt x="169030" y="106756"/>
                </a:cubicBezTo>
                <a:cubicBezTo>
                  <a:pt x="114924" y="111201"/>
                  <a:pt x="73086" y="122122"/>
                  <a:pt x="43517" y="139516"/>
                </a:cubicBezTo>
                <a:cubicBezTo>
                  <a:pt x="42155" y="141567"/>
                  <a:pt x="39767" y="146435"/>
                  <a:pt x="36354" y="154122"/>
                </a:cubicBezTo>
                <a:cubicBezTo>
                  <a:pt x="35278" y="157334"/>
                  <a:pt x="34131" y="159550"/>
                  <a:pt x="32912" y="160768"/>
                </a:cubicBezTo>
                <a:cubicBezTo>
                  <a:pt x="20795" y="176959"/>
                  <a:pt x="9875" y="177812"/>
                  <a:pt x="152" y="163328"/>
                </a:cubicBezTo>
                <a:cubicBezTo>
                  <a:pt x="-809" y="154136"/>
                  <a:pt x="2791" y="143151"/>
                  <a:pt x="10950" y="130374"/>
                </a:cubicBezTo>
                <a:cubicBezTo>
                  <a:pt x="11940" y="128395"/>
                  <a:pt x="13388" y="125979"/>
                  <a:pt x="15295" y="123125"/>
                </a:cubicBezTo>
                <a:cubicBezTo>
                  <a:pt x="18966" y="116701"/>
                  <a:pt x="21691" y="112162"/>
                  <a:pt x="23469" y="109509"/>
                </a:cubicBezTo>
                <a:cubicBezTo>
                  <a:pt x="24846" y="108133"/>
                  <a:pt x="26882" y="106096"/>
                  <a:pt x="29578" y="103400"/>
                </a:cubicBezTo>
                <a:cubicBezTo>
                  <a:pt x="33464" y="99514"/>
                  <a:pt x="36046" y="95642"/>
                  <a:pt x="37322" y="91785"/>
                </a:cubicBezTo>
                <a:cubicBezTo>
                  <a:pt x="41767" y="91785"/>
                  <a:pt x="44657" y="92437"/>
                  <a:pt x="45991" y="93742"/>
                </a:cubicBezTo>
                <a:cubicBezTo>
                  <a:pt x="49676" y="95219"/>
                  <a:pt x="50622" y="98496"/>
                  <a:pt x="48830" y="103573"/>
                </a:cubicBezTo>
                <a:cubicBezTo>
                  <a:pt x="48830" y="104834"/>
                  <a:pt x="49231" y="107495"/>
                  <a:pt x="50035" y="111553"/>
                </a:cubicBezTo>
                <a:cubicBezTo>
                  <a:pt x="50981" y="116228"/>
                  <a:pt x="51476" y="117726"/>
                  <a:pt x="51519" y="116048"/>
                </a:cubicBezTo>
                <a:cubicBezTo>
                  <a:pt x="56452" y="112693"/>
                  <a:pt x="67788" y="108362"/>
                  <a:pt x="85527" y="103056"/>
                </a:cubicBezTo>
                <a:cubicBezTo>
                  <a:pt x="98633" y="92566"/>
                  <a:pt x="111314" y="81395"/>
                  <a:pt x="123568" y="69543"/>
                </a:cubicBezTo>
                <a:lnTo>
                  <a:pt x="135800" y="56580"/>
                </a:lnTo>
                <a:lnTo>
                  <a:pt x="129892" y="60756"/>
                </a:lnTo>
                <a:cubicBezTo>
                  <a:pt x="125152" y="62327"/>
                  <a:pt x="119248" y="61161"/>
                  <a:pt x="112178" y="57261"/>
                </a:cubicBezTo>
                <a:cubicBezTo>
                  <a:pt x="110672" y="55755"/>
                  <a:pt x="109295" y="53138"/>
                  <a:pt x="108048" y="49410"/>
                </a:cubicBezTo>
                <a:cubicBezTo>
                  <a:pt x="107230" y="46111"/>
                  <a:pt x="105208" y="40834"/>
                  <a:pt x="101982" y="33578"/>
                </a:cubicBezTo>
                <a:cubicBezTo>
                  <a:pt x="98827" y="30423"/>
                  <a:pt x="97250" y="24515"/>
                  <a:pt x="97250" y="15853"/>
                </a:cubicBezTo>
                <a:cubicBezTo>
                  <a:pt x="98454" y="11035"/>
                  <a:pt x="103043" y="7536"/>
                  <a:pt x="111016" y="5356"/>
                </a:cubicBezTo>
                <a:cubicBezTo>
                  <a:pt x="116207" y="7507"/>
                  <a:pt x="121270" y="11049"/>
                  <a:pt x="126203" y="15983"/>
                </a:cubicBezTo>
                <a:cubicBezTo>
                  <a:pt x="129816" y="18693"/>
                  <a:pt x="132620" y="21045"/>
                  <a:pt x="134613" y="23038"/>
                </a:cubicBezTo>
                <a:cubicBezTo>
                  <a:pt x="137653" y="28114"/>
                  <a:pt x="139654" y="36381"/>
                  <a:pt x="140614" y="47839"/>
                </a:cubicBezTo>
                <a:lnTo>
                  <a:pt x="136265" y="56088"/>
                </a:lnTo>
                <a:lnTo>
                  <a:pt x="159049" y="31943"/>
                </a:lnTo>
                <a:cubicBezTo>
                  <a:pt x="159479" y="31527"/>
                  <a:pt x="160131" y="30437"/>
                  <a:pt x="161006" y="28674"/>
                </a:cubicBezTo>
                <a:cubicBezTo>
                  <a:pt x="167101" y="21719"/>
                  <a:pt x="170148" y="17488"/>
                  <a:pt x="170148" y="15983"/>
                </a:cubicBezTo>
                <a:cubicBezTo>
                  <a:pt x="168599" y="12613"/>
                  <a:pt x="165674" y="11379"/>
                  <a:pt x="161372" y="12283"/>
                </a:cubicBezTo>
                <a:cubicBezTo>
                  <a:pt x="159178" y="12283"/>
                  <a:pt x="156726" y="12283"/>
                  <a:pt x="154015" y="12283"/>
                </a:cubicBezTo>
                <a:lnTo>
                  <a:pt x="148552" y="12283"/>
                </a:lnTo>
                <a:cubicBezTo>
                  <a:pt x="148552" y="7665"/>
                  <a:pt x="148552" y="5356"/>
                  <a:pt x="148552" y="5356"/>
                </a:cubicBezTo>
                <a:cubicBezTo>
                  <a:pt x="156898" y="1786"/>
                  <a:pt x="164728" y="0"/>
                  <a:pt x="17204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牛刀小试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7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8"/>
          <p:cNvSpPr txBox="1"/>
          <p:nvPr userDrawn="1"/>
        </p:nvSpPr>
        <p:spPr>
          <a:xfrm>
            <a:off x="650875" y="182563"/>
            <a:ext cx="1350963" cy="338137"/>
          </a:xfrm>
          <a:custGeom>
            <a:avLst/>
            <a:gdLst/>
            <a:ahLst/>
            <a:cxnLst/>
            <a:rect l="l" t="t" r="r" b="b"/>
            <a:pathLst>
              <a:path w="1350453" h="338917">
                <a:moveTo>
                  <a:pt x="783187" y="264555"/>
                </a:moveTo>
                <a:cubicBezTo>
                  <a:pt x="783187" y="266398"/>
                  <a:pt x="783228" y="267780"/>
                  <a:pt x="783311" y="268702"/>
                </a:cubicBezTo>
                <a:lnTo>
                  <a:pt x="783340" y="268812"/>
                </a:lnTo>
                <a:lnTo>
                  <a:pt x="786672" y="265932"/>
                </a:lnTo>
                <a:close/>
                <a:moveTo>
                  <a:pt x="721087" y="226805"/>
                </a:moveTo>
                <a:lnTo>
                  <a:pt x="721089" y="226814"/>
                </a:lnTo>
                <a:lnTo>
                  <a:pt x="721087" y="226912"/>
                </a:lnTo>
                <a:cubicBezTo>
                  <a:pt x="721087" y="226912"/>
                  <a:pt x="721087" y="226877"/>
                  <a:pt x="721087" y="226805"/>
                </a:cubicBezTo>
                <a:close/>
                <a:moveTo>
                  <a:pt x="1244977" y="152561"/>
                </a:moveTo>
                <a:lnTo>
                  <a:pt x="1227629" y="162919"/>
                </a:lnTo>
                <a:cubicBezTo>
                  <a:pt x="1229422" y="172341"/>
                  <a:pt x="1228074" y="185964"/>
                  <a:pt x="1223585" y="203789"/>
                </a:cubicBezTo>
                <a:cubicBezTo>
                  <a:pt x="1221778" y="203359"/>
                  <a:pt x="1224725" y="201215"/>
                  <a:pt x="1232426" y="197357"/>
                </a:cubicBezTo>
                <a:cubicBezTo>
                  <a:pt x="1237818" y="194661"/>
                  <a:pt x="1241037" y="193048"/>
                  <a:pt x="1242084" y="192517"/>
                </a:cubicBezTo>
                <a:cubicBezTo>
                  <a:pt x="1244171" y="190431"/>
                  <a:pt x="1246483" y="188866"/>
                  <a:pt x="1249021" y="187823"/>
                </a:cubicBezTo>
                <a:lnTo>
                  <a:pt x="1255473" y="186605"/>
                </a:lnTo>
                <a:lnTo>
                  <a:pt x="1249907" y="169039"/>
                </a:lnTo>
                <a:close/>
                <a:moveTo>
                  <a:pt x="906635" y="145776"/>
                </a:moveTo>
                <a:cubicBezTo>
                  <a:pt x="932691" y="145776"/>
                  <a:pt x="951957" y="151053"/>
                  <a:pt x="964433" y="161607"/>
                </a:cubicBezTo>
                <a:cubicBezTo>
                  <a:pt x="980408" y="176636"/>
                  <a:pt x="988876" y="191385"/>
                  <a:pt x="989837" y="205854"/>
                </a:cubicBezTo>
                <a:cubicBezTo>
                  <a:pt x="986352" y="217183"/>
                  <a:pt x="979963" y="222352"/>
                  <a:pt x="970671" y="221363"/>
                </a:cubicBezTo>
                <a:cubicBezTo>
                  <a:pt x="967201" y="219054"/>
                  <a:pt x="963644" y="216078"/>
                  <a:pt x="960002" y="212436"/>
                </a:cubicBezTo>
                <a:cubicBezTo>
                  <a:pt x="956718" y="209969"/>
                  <a:pt x="954115" y="208263"/>
                  <a:pt x="952194" y="207317"/>
                </a:cubicBezTo>
                <a:cubicBezTo>
                  <a:pt x="948996" y="204119"/>
                  <a:pt x="945425" y="199558"/>
                  <a:pt x="941481" y="193636"/>
                </a:cubicBezTo>
                <a:cubicBezTo>
                  <a:pt x="937911" y="189191"/>
                  <a:pt x="935301" y="185727"/>
                  <a:pt x="933652" y="183246"/>
                </a:cubicBezTo>
                <a:cubicBezTo>
                  <a:pt x="926869" y="173065"/>
                  <a:pt x="920688" y="166583"/>
                  <a:pt x="915110" y="163801"/>
                </a:cubicBezTo>
                <a:cubicBezTo>
                  <a:pt x="914264" y="162095"/>
                  <a:pt x="912034" y="160524"/>
                  <a:pt x="908420" y="159090"/>
                </a:cubicBezTo>
                <a:cubicBezTo>
                  <a:pt x="906140" y="157958"/>
                  <a:pt x="903989" y="156359"/>
                  <a:pt x="901967" y="154294"/>
                </a:cubicBezTo>
                <a:lnTo>
                  <a:pt x="901967" y="150443"/>
                </a:lnTo>
                <a:cubicBezTo>
                  <a:pt x="905079" y="147331"/>
                  <a:pt x="906635" y="145776"/>
                  <a:pt x="906635" y="145776"/>
                </a:cubicBezTo>
                <a:close/>
                <a:moveTo>
                  <a:pt x="763618" y="143221"/>
                </a:moveTo>
                <a:cubicBezTo>
                  <a:pt x="765880" y="142587"/>
                  <a:pt x="768854" y="142907"/>
                  <a:pt x="772539" y="144184"/>
                </a:cubicBezTo>
                <a:cubicBezTo>
                  <a:pt x="772539" y="145976"/>
                  <a:pt x="772962" y="147719"/>
                  <a:pt x="773809" y="149411"/>
                </a:cubicBezTo>
                <a:cubicBezTo>
                  <a:pt x="774769" y="153211"/>
                  <a:pt x="775250" y="156516"/>
                  <a:pt x="775250" y="159327"/>
                </a:cubicBezTo>
                <a:cubicBezTo>
                  <a:pt x="775250" y="164246"/>
                  <a:pt x="773866" y="170376"/>
                  <a:pt x="771098" y="177718"/>
                </a:cubicBezTo>
                <a:cubicBezTo>
                  <a:pt x="768460" y="185519"/>
                  <a:pt x="767312" y="190158"/>
                  <a:pt x="767657" y="191636"/>
                </a:cubicBezTo>
                <a:cubicBezTo>
                  <a:pt x="769334" y="191076"/>
                  <a:pt x="772697" y="189284"/>
                  <a:pt x="777745" y="186258"/>
                </a:cubicBezTo>
                <a:lnTo>
                  <a:pt x="786048" y="186258"/>
                </a:lnTo>
                <a:cubicBezTo>
                  <a:pt x="786048" y="190216"/>
                  <a:pt x="781552" y="196196"/>
                  <a:pt x="772561" y="204198"/>
                </a:cubicBezTo>
                <a:cubicBezTo>
                  <a:pt x="770826" y="205961"/>
                  <a:pt x="769922" y="206879"/>
                  <a:pt x="769851" y="206951"/>
                </a:cubicBezTo>
                <a:cubicBezTo>
                  <a:pt x="769851" y="206693"/>
                  <a:pt x="769851" y="207438"/>
                  <a:pt x="769851" y="209188"/>
                </a:cubicBezTo>
                <a:cubicBezTo>
                  <a:pt x="767485" y="212701"/>
                  <a:pt x="764753" y="217183"/>
                  <a:pt x="761655" y="222632"/>
                </a:cubicBezTo>
                <a:cubicBezTo>
                  <a:pt x="755632" y="233674"/>
                  <a:pt x="749316" y="241396"/>
                  <a:pt x="742705" y="245798"/>
                </a:cubicBezTo>
                <a:cubicBezTo>
                  <a:pt x="742705" y="245798"/>
                  <a:pt x="741593" y="245798"/>
                  <a:pt x="739371" y="245798"/>
                </a:cubicBezTo>
                <a:cubicBezTo>
                  <a:pt x="736675" y="246688"/>
                  <a:pt x="734660" y="247132"/>
                  <a:pt x="733326" y="247132"/>
                </a:cubicBezTo>
                <a:cubicBezTo>
                  <a:pt x="729246" y="247132"/>
                  <a:pt x="726187" y="245438"/>
                  <a:pt x="724147" y="242050"/>
                </a:cubicBezTo>
                <a:lnTo>
                  <a:pt x="721089" y="226814"/>
                </a:lnTo>
                <a:lnTo>
                  <a:pt x="721474" y="206714"/>
                </a:lnTo>
                <a:cubicBezTo>
                  <a:pt x="732172" y="185319"/>
                  <a:pt x="740783" y="170419"/>
                  <a:pt x="747308" y="162016"/>
                </a:cubicBezTo>
                <a:cubicBezTo>
                  <a:pt x="752700" y="156638"/>
                  <a:pt x="756586" y="151963"/>
                  <a:pt x="758966" y="147991"/>
                </a:cubicBezTo>
                <a:cubicBezTo>
                  <a:pt x="759805" y="145446"/>
                  <a:pt x="761356" y="143856"/>
                  <a:pt x="763618" y="143221"/>
                </a:cubicBezTo>
                <a:close/>
                <a:moveTo>
                  <a:pt x="543240" y="93269"/>
                </a:moveTo>
                <a:cubicBezTo>
                  <a:pt x="535137" y="93269"/>
                  <a:pt x="520195" y="95061"/>
                  <a:pt x="498412" y="98646"/>
                </a:cubicBezTo>
                <a:cubicBezTo>
                  <a:pt x="514602" y="111997"/>
                  <a:pt x="517571" y="129306"/>
                  <a:pt x="507317" y="150572"/>
                </a:cubicBezTo>
                <a:cubicBezTo>
                  <a:pt x="495630" y="181131"/>
                  <a:pt x="484108" y="206470"/>
                  <a:pt x="472750" y="226590"/>
                </a:cubicBezTo>
                <a:cubicBezTo>
                  <a:pt x="485513" y="236585"/>
                  <a:pt x="498821" y="241152"/>
                  <a:pt x="512673" y="240292"/>
                </a:cubicBezTo>
                <a:cubicBezTo>
                  <a:pt x="519815" y="239589"/>
                  <a:pt x="525866" y="233021"/>
                  <a:pt x="530828" y="220588"/>
                </a:cubicBezTo>
                <a:cubicBezTo>
                  <a:pt x="539705" y="193313"/>
                  <a:pt x="548187" y="156739"/>
                  <a:pt x="556275" y="110864"/>
                </a:cubicBezTo>
                <a:cubicBezTo>
                  <a:pt x="559874" y="98231"/>
                  <a:pt x="555529" y="92365"/>
                  <a:pt x="543240" y="93269"/>
                </a:cubicBezTo>
                <a:close/>
                <a:moveTo>
                  <a:pt x="563115" y="66144"/>
                </a:moveTo>
                <a:cubicBezTo>
                  <a:pt x="570013" y="66144"/>
                  <a:pt x="577039" y="70224"/>
                  <a:pt x="584195" y="78384"/>
                </a:cubicBezTo>
                <a:cubicBezTo>
                  <a:pt x="594491" y="89698"/>
                  <a:pt x="599188" y="98732"/>
                  <a:pt x="598284" y="105487"/>
                </a:cubicBezTo>
                <a:cubicBezTo>
                  <a:pt x="598284" y="108570"/>
                  <a:pt x="597266" y="112685"/>
                  <a:pt x="595230" y="117834"/>
                </a:cubicBezTo>
                <a:cubicBezTo>
                  <a:pt x="593624" y="122609"/>
                  <a:pt x="592283" y="127155"/>
                  <a:pt x="591208" y="131471"/>
                </a:cubicBezTo>
                <a:cubicBezTo>
                  <a:pt x="576824" y="206972"/>
                  <a:pt x="563932" y="252804"/>
                  <a:pt x="552532" y="268965"/>
                </a:cubicBezTo>
                <a:cubicBezTo>
                  <a:pt x="547097" y="276207"/>
                  <a:pt x="540063" y="282710"/>
                  <a:pt x="531430" y="288475"/>
                </a:cubicBezTo>
                <a:cubicBezTo>
                  <a:pt x="524447" y="291515"/>
                  <a:pt x="517470" y="290941"/>
                  <a:pt x="510501" y="286754"/>
                </a:cubicBezTo>
                <a:cubicBezTo>
                  <a:pt x="500606" y="277748"/>
                  <a:pt x="491909" y="270750"/>
                  <a:pt x="484409" y="265760"/>
                </a:cubicBezTo>
                <a:cubicBezTo>
                  <a:pt x="474772" y="259020"/>
                  <a:pt x="467021" y="251463"/>
                  <a:pt x="461156" y="243088"/>
                </a:cubicBezTo>
                <a:cubicBezTo>
                  <a:pt x="450129" y="263035"/>
                  <a:pt x="436183" y="278630"/>
                  <a:pt x="419319" y="289873"/>
                </a:cubicBezTo>
                <a:cubicBezTo>
                  <a:pt x="414300" y="291881"/>
                  <a:pt x="407531" y="293831"/>
                  <a:pt x="399013" y="295724"/>
                </a:cubicBezTo>
                <a:cubicBezTo>
                  <a:pt x="394080" y="295724"/>
                  <a:pt x="391613" y="293451"/>
                  <a:pt x="391613" y="288905"/>
                </a:cubicBezTo>
                <a:cubicBezTo>
                  <a:pt x="391613" y="288905"/>
                  <a:pt x="391613" y="288253"/>
                  <a:pt x="391613" y="286948"/>
                </a:cubicBezTo>
                <a:cubicBezTo>
                  <a:pt x="398956" y="277784"/>
                  <a:pt x="408083" y="265014"/>
                  <a:pt x="418996" y="248638"/>
                </a:cubicBezTo>
                <a:cubicBezTo>
                  <a:pt x="424331" y="241525"/>
                  <a:pt x="428891" y="235129"/>
                  <a:pt x="432677" y="229451"/>
                </a:cubicBezTo>
                <a:cubicBezTo>
                  <a:pt x="435301" y="225091"/>
                  <a:pt x="437810" y="221456"/>
                  <a:pt x="440205" y="218545"/>
                </a:cubicBezTo>
                <a:cubicBezTo>
                  <a:pt x="434799" y="199702"/>
                  <a:pt x="437416" y="193987"/>
                  <a:pt x="448056" y="201401"/>
                </a:cubicBezTo>
                <a:cubicBezTo>
                  <a:pt x="448960" y="203208"/>
                  <a:pt x="448142" y="204456"/>
                  <a:pt x="445604" y="205144"/>
                </a:cubicBezTo>
                <a:cubicBezTo>
                  <a:pt x="445604" y="206707"/>
                  <a:pt x="446185" y="206327"/>
                  <a:pt x="447347" y="204004"/>
                </a:cubicBezTo>
                <a:cubicBezTo>
                  <a:pt x="453427" y="191843"/>
                  <a:pt x="460497" y="175904"/>
                  <a:pt x="468556" y="156187"/>
                </a:cubicBezTo>
                <a:cubicBezTo>
                  <a:pt x="478450" y="130116"/>
                  <a:pt x="480243" y="113195"/>
                  <a:pt x="473933" y="105422"/>
                </a:cubicBezTo>
                <a:cubicBezTo>
                  <a:pt x="467265" y="108118"/>
                  <a:pt x="459650" y="109466"/>
                  <a:pt x="451089" y="109466"/>
                </a:cubicBezTo>
                <a:cubicBezTo>
                  <a:pt x="440764" y="109466"/>
                  <a:pt x="433085" y="106326"/>
                  <a:pt x="428052" y="100045"/>
                </a:cubicBezTo>
                <a:cubicBezTo>
                  <a:pt x="428052" y="99342"/>
                  <a:pt x="427822" y="98768"/>
                  <a:pt x="427363" y="98324"/>
                </a:cubicBezTo>
                <a:cubicBezTo>
                  <a:pt x="424481" y="92545"/>
                  <a:pt x="422459" y="88508"/>
                  <a:pt x="421298" y="86213"/>
                </a:cubicBezTo>
                <a:cubicBezTo>
                  <a:pt x="421298" y="79631"/>
                  <a:pt x="424976" y="75179"/>
                  <a:pt x="432332" y="72856"/>
                </a:cubicBezTo>
                <a:cubicBezTo>
                  <a:pt x="443174" y="75551"/>
                  <a:pt x="455463" y="76032"/>
                  <a:pt x="469201" y="74297"/>
                </a:cubicBezTo>
                <a:cubicBezTo>
                  <a:pt x="494597" y="69751"/>
                  <a:pt x="516029" y="67478"/>
                  <a:pt x="533495" y="67478"/>
                </a:cubicBezTo>
                <a:cubicBezTo>
                  <a:pt x="543347" y="66589"/>
                  <a:pt x="553220" y="66144"/>
                  <a:pt x="563115" y="66144"/>
                </a:cubicBezTo>
                <a:close/>
                <a:moveTo>
                  <a:pt x="1273726" y="40483"/>
                </a:moveTo>
                <a:cubicBezTo>
                  <a:pt x="1281469" y="41587"/>
                  <a:pt x="1289887" y="47194"/>
                  <a:pt x="1298979" y="57304"/>
                </a:cubicBezTo>
                <a:cubicBezTo>
                  <a:pt x="1300901" y="69579"/>
                  <a:pt x="1297136" y="75265"/>
                  <a:pt x="1287686" y="74361"/>
                </a:cubicBezTo>
                <a:cubicBezTo>
                  <a:pt x="1280057" y="74361"/>
                  <a:pt x="1274937" y="71766"/>
                  <a:pt x="1272328" y="66575"/>
                </a:cubicBezTo>
                <a:cubicBezTo>
                  <a:pt x="1271639" y="64524"/>
                  <a:pt x="1270399" y="62903"/>
                  <a:pt x="1268606" y="61713"/>
                </a:cubicBezTo>
                <a:lnTo>
                  <a:pt x="1258819" y="57497"/>
                </a:lnTo>
                <a:lnTo>
                  <a:pt x="1256044" y="54765"/>
                </a:lnTo>
                <a:cubicBezTo>
                  <a:pt x="1253191" y="53317"/>
                  <a:pt x="1251764" y="51073"/>
                  <a:pt x="1251764" y="48033"/>
                </a:cubicBezTo>
                <a:cubicBezTo>
                  <a:pt x="1255535" y="42999"/>
                  <a:pt x="1262856" y="40483"/>
                  <a:pt x="1273726" y="40483"/>
                </a:cubicBezTo>
                <a:close/>
                <a:moveTo>
                  <a:pt x="1119196" y="39170"/>
                </a:moveTo>
                <a:cubicBezTo>
                  <a:pt x="1157283" y="41106"/>
                  <a:pt x="1175868" y="52320"/>
                  <a:pt x="1174950" y="72813"/>
                </a:cubicBezTo>
                <a:cubicBezTo>
                  <a:pt x="1175868" y="83754"/>
                  <a:pt x="1171695" y="88773"/>
                  <a:pt x="1162431" y="87870"/>
                </a:cubicBezTo>
                <a:cubicBezTo>
                  <a:pt x="1160567" y="87870"/>
                  <a:pt x="1158968" y="87196"/>
                  <a:pt x="1157635" y="85848"/>
                </a:cubicBezTo>
                <a:cubicBezTo>
                  <a:pt x="1156746" y="85389"/>
                  <a:pt x="1156201" y="85159"/>
                  <a:pt x="1156000" y="85159"/>
                </a:cubicBezTo>
                <a:cubicBezTo>
                  <a:pt x="1154681" y="85159"/>
                  <a:pt x="1152673" y="85611"/>
                  <a:pt x="1149977" y="86515"/>
                </a:cubicBezTo>
                <a:cubicBezTo>
                  <a:pt x="1146363" y="87418"/>
                  <a:pt x="1142047" y="87870"/>
                  <a:pt x="1137028" y="87870"/>
                </a:cubicBezTo>
                <a:lnTo>
                  <a:pt x="1137028" y="85506"/>
                </a:lnTo>
                <a:lnTo>
                  <a:pt x="1128940" y="86515"/>
                </a:lnTo>
                <a:cubicBezTo>
                  <a:pt x="1128940" y="82858"/>
                  <a:pt x="1128940" y="81187"/>
                  <a:pt x="1128940" y="81503"/>
                </a:cubicBezTo>
                <a:cubicBezTo>
                  <a:pt x="1128036" y="80599"/>
                  <a:pt x="1127585" y="80148"/>
                  <a:pt x="1127585" y="80148"/>
                </a:cubicBezTo>
                <a:cubicBezTo>
                  <a:pt x="1127585" y="77523"/>
                  <a:pt x="1128868" y="74928"/>
                  <a:pt x="1131435" y="72361"/>
                </a:cubicBezTo>
                <a:cubicBezTo>
                  <a:pt x="1131564" y="72232"/>
                  <a:pt x="1131629" y="71974"/>
                  <a:pt x="1131629" y="71586"/>
                </a:cubicBezTo>
                <a:cubicBezTo>
                  <a:pt x="1131629" y="71271"/>
                  <a:pt x="1125111" y="66632"/>
                  <a:pt x="1112076" y="57669"/>
                </a:cubicBezTo>
                <a:cubicBezTo>
                  <a:pt x="1110011" y="56651"/>
                  <a:pt x="1107982" y="55145"/>
                  <a:pt x="1105988" y="53152"/>
                </a:cubicBezTo>
                <a:cubicBezTo>
                  <a:pt x="1105988" y="45064"/>
                  <a:pt x="1110391" y="40404"/>
                  <a:pt x="1119196" y="39170"/>
                </a:cubicBezTo>
                <a:close/>
                <a:moveTo>
                  <a:pt x="835091" y="36439"/>
                </a:moveTo>
                <a:cubicBezTo>
                  <a:pt x="836525" y="36439"/>
                  <a:pt x="837242" y="36439"/>
                  <a:pt x="837242" y="36439"/>
                </a:cubicBezTo>
                <a:cubicBezTo>
                  <a:pt x="839566" y="36439"/>
                  <a:pt x="843194" y="39185"/>
                  <a:pt x="848127" y="44677"/>
                </a:cubicBezTo>
                <a:cubicBezTo>
                  <a:pt x="847223" y="44677"/>
                  <a:pt x="847080" y="43021"/>
                  <a:pt x="847697" y="39708"/>
                </a:cubicBezTo>
                <a:cubicBezTo>
                  <a:pt x="860588" y="44656"/>
                  <a:pt x="867034" y="51919"/>
                  <a:pt x="867034" y="61498"/>
                </a:cubicBezTo>
                <a:cubicBezTo>
                  <a:pt x="866131" y="74992"/>
                  <a:pt x="865679" y="95004"/>
                  <a:pt x="865679" y="121533"/>
                </a:cubicBezTo>
                <a:cubicBezTo>
                  <a:pt x="865679" y="129076"/>
                  <a:pt x="865227" y="140527"/>
                  <a:pt x="864324" y="155885"/>
                </a:cubicBezTo>
                <a:cubicBezTo>
                  <a:pt x="864324" y="171674"/>
                  <a:pt x="864324" y="183562"/>
                  <a:pt x="864324" y="191549"/>
                </a:cubicBezTo>
                <a:cubicBezTo>
                  <a:pt x="867923" y="266405"/>
                  <a:pt x="862818" y="302485"/>
                  <a:pt x="849009" y="299789"/>
                </a:cubicBezTo>
                <a:cubicBezTo>
                  <a:pt x="844635" y="303389"/>
                  <a:pt x="838806" y="304737"/>
                  <a:pt x="831521" y="303833"/>
                </a:cubicBezTo>
                <a:cubicBezTo>
                  <a:pt x="829642" y="303833"/>
                  <a:pt x="826150" y="301281"/>
                  <a:pt x="821045" y="296176"/>
                </a:cubicBezTo>
                <a:cubicBezTo>
                  <a:pt x="816528" y="293179"/>
                  <a:pt x="813682" y="291680"/>
                  <a:pt x="812506" y="291680"/>
                </a:cubicBezTo>
                <a:cubicBezTo>
                  <a:pt x="809322" y="288511"/>
                  <a:pt x="804188" y="285148"/>
                  <a:pt x="797104" y="281592"/>
                </a:cubicBezTo>
                <a:cubicBezTo>
                  <a:pt x="790866" y="277132"/>
                  <a:pt x="785324" y="273697"/>
                  <a:pt x="780477" y="271288"/>
                </a:cubicBezTo>
                <a:lnTo>
                  <a:pt x="782870" y="269219"/>
                </a:lnTo>
                <a:lnTo>
                  <a:pt x="776497" y="262426"/>
                </a:lnTo>
                <a:cubicBezTo>
                  <a:pt x="773629" y="259558"/>
                  <a:pt x="770905" y="256840"/>
                  <a:pt x="768323" y="254274"/>
                </a:cubicBezTo>
                <a:lnTo>
                  <a:pt x="768323" y="246982"/>
                </a:lnTo>
                <a:cubicBezTo>
                  <a:pt x="778993" y="252761"/>
                  <a:pt x="785130" y="255916"/>
                  <a:pt x="786736" y="256446"/>
                </a:cubicBezTo>
                <a:cubicBezTo>
                  <a:pt x="789877" y="256446"/>
                  <a:pt x="791447" y="257486"/>
                  <a:pt x="791447" y="259565"/>
                </a:cubicBezTo>
                <a:cubicBezTo>
                  <a:pt x="796351" y="263078"/>
                  <a:pt x="806870" y="266104"/>
                  <a:pt x="823003" y="268642"/>
                </a:cubicBezTo>
                <a:cubicBezTo>
                  <a:pt x="830646" y="269503"/>
                  <a:pt x="834016" y="263208"/>
                  <a:pt x="833113" y="249756"/>
                </a:cubicBezTo>
                <a:cubicBezTo>
                  <a:pt x="834919" y="224618"/>
                  <a:pt x="836282" y="222395"/>
                  <a:pt x="837199" y="243088"/>
                </a:cubicBezTo>
                <a:cubicBezTo>
                  <a:pt x="836282" y="219456"/>
                  <a:pt x="835823" y="195135"/>
                  <a:pt x="835823" y="170125"/>
                </a:cubicBezTo>
                <a:cubicBezTo>
                  <a:pt x="835823" y="149432"/>
                  <a:pt x="835823" y="125498"/>
                  <a:pt x="835823" y="98324"/>
                </a:cubicBezTo>
                <a:cubicBezTo>
                  <a:pt x="834919" y="96546"/>
                  <a:pt x="834468" y="91383"/>
                  <a:pt x="834468" y="82836"/>
                </a:cubicBezTo>
                <a:cubicBezTo>
                  <a:pt x="832819" y="67062"/>
                  <a:pt x="830567" y="58221"/>
                  <a:pt x="827713" y="56314"/>
                </a:cubicBezTo>
                <a:cubicBezTo>
                  <a:pt x="827713" y="44699"/>
                  <a:pt x="830173" y="38073"/>
                  <a:pt x="835091" y="36439"/>
                </a:cubicBezTo>
                <a:close/>
                <a:moveTo>
                  <a:pt x="1212537" y="11046"/>
                </a:moveTo>
                <a:cubicBezTo>
                  <a:pt x="1214317" y="11103"/>
                  <a:pt x="1216394" y="11472"/>
                  <a:pt x="1218767" y="12153"/>
                </a:cubicBezTo>
                <a:cubicBezTo>
                  <a:pt x="1229909" y="12153"/>
                  <a:pt x="1235975" y="20062"/>
                  <a:pt x="1236965" y="35879"/>
                </a:cubicBezTo>
                <a:cubicBezTo>
                  <a:pt x="1240593" y="59397"/>
                  <a:pt x="1244802" y="78470"/>
                  <a:pt x="1249591" y="93097"/>
                </a:cubicBezTo>
                <a:cubicBezTo>
                  <a:pt x="1257607" y="92279"/>
                  <a:pt x="1266907" y="90551"/>
                  <a:pt x="1277490" y="87913"/>
                </a:cubicBezTo>
                <a:cubicBezTo>
                  <a:pt x="1283226" y="85991"/>
                  <a:pt x="1289113" y="85030"/>
                  <a:pt x="1295150" y="85030"/>
                </a:cubicBezTo>
                <a:cubicBezTo>
                  <a:pt x="1305031" y="86335"/>
                  <a:pt x="1309498" y="89677"/>
                  <a:pt x="1308551" y="95054"/>
                </a:cubicBezTo>
                <a:cubicBezTo>
                  <a:pt x="1308594" y="97707"/>
                  <a:pt x="1304263" y="100260"/>
                  <a:pt x="1295559" y="102712"/>
                </a:cubicBezTo>
                <a:cubicBezTo>
                  <a:pt x="1280444" y="105393"/>
                  <a:pt x="1266348" y="108577"/>
                  <a:pt x="1253269" y="112262"/>
                </a:cubicBezTo>
                <a:cubicBezTo>
                  <a:pt x="1280129" y="203409"/>
                  <a:pt x="1302973" y="263609"/>
                  <a:pt x="1321801" y="292863"/>
                </a:cubicBezTo>
                <a:cubicBezTo>
                  <a:pt x="1324856" y="293179"/>
                  <a:pt x="1330355" y="271303"/>
                  <a:pt x="1338300" y="227235"/>
                </a:cubicBezTo>
                <a:cubicBezTo>
                  <a:pt x="1341842" y="224195"/>
                  <a:pt x="1343613" y="222675"/>
                  <a:pt x="1343613" y="222675"/>
                </a:cubicBezTo>
                <a:cubicBezTo>
                  <a:pt x="1347270" y="225901"/>
                  <a:pt x="1349098" y="228633"/>
                  <a:pt x="1349098" y="230870"/>
                </a:cubicBezTo>
                <a:cubicBezTo>
                  <a:pt x="1349098" y="233294"/>
                  <a:pt x="1348653" y="234176"/>
                  <a:pt x="1347764" y="233516"/>
                </a:cubicBezTo>
                <a:cubicBezTo>
                  <a:pt x="1348653" y="233516"/>
                  <a:pt x="1349098" y="235072"/>
                  <a:pt x="1349098" y="238184"/>
                </a:cubicBezTo>
                <a:cubicBezTo>
                  <a:pt x="1346402" y="244063"/>
                  <a:pt x="1346854" y="247003"/>
                  <a:pt x="1350453" y="247003"/>
                </a:cubicBezTo>
                <a:cubicBezTo>
                  <a:pt x="1346854" y="259207"/>
                  <a:pt x="1345054" y="268198"/>
                  <a:pt x="1345054" y="273977"/>
                </a:cubicBezTo>
                <a:cubicBezTo>
                  <a:pt x="1342243" y="267495"/>
                  <a:pt x="1340838" y="265301"/>
                  <a:pt x="1340838" y="267395"/>
                </a:cubicBezTo>
                <a:cubicBezTo>
                  <a:pt x="1342530" y="308164"/>
                  <a:pt x="1337848" y="330205"/>
                  <a:pt x="1326792" y="333518"/>
                </a:cubicBezTo>
                <a:cubicBezTo>
                  <a:pt x="1321515" y="333518"/>
                  <a:pt x="1316675" y="331316"/>
                  <a:pt x="1312272" y="326914"/>
                </a:cubicBezTo>
                <a:cubicBezTo>
                  <a:pt x="1304686" y="316489"/>
                  <a:pt x="1297652" y="304335"/>
                  <a:pt x="1291171" y="290454"/>
                </a:cubicBezTo>
                <a:cubicBezTo>
                  <a:pt x="1283025" y="269646"/>
                  <a:pt x="1274197" y="244723"/>
                  <a:pt x="1264686" y="215684"/>
                </a:cubicBezTo>
                <a:lnTo>
                  <a:pt x="1258178" y="195142"/>
                </a:lnTo>
                <a:lnTo>
                  <a:pt x="1240140" y="212534"/>
                </a:lnTo>
                <a:cubicBezTo>
                  <a:pt x="1220894" y="229035"/>
                  <a:pt x="1199494" y="241443"/>
                  <a:pt x="1175940" y="249756"/>
                </a:cubicBezTo>
                <a:cubicBezTo>
                  <a:pt x="1168282" y="252510"/>
                  <a:pt x="1163514" y="252538"/>
                  <a:pt x="1161636" y="249842"/>
                </a:cubicBezTo>
                <a:cubicBezTo>
                  <a:pt x="1159312" y="253987"/>
                  <a:pt x="1154100" y="264161"/>
                  <a:pt x="1145998" y="280366"/>
                </a:cubicBezTo>
                <a:cubicBezTo>
                  <a:pt x="1137451" y="291752"/>
                  <a:pt x="1129320" y="299574"/>
                  <a:pt x="1121605" y="303833"/>
                </a:cubicBezTo>
                <a:cubicBezTo>
                  <a:pt x="1107594" y="301539"/>
                  <a:pt x="1102403" y="291888"/>
                  <a:pt x="1106031" y="274880"/>
                </a:cubicBezTo>
                <a:cubicBezTo>
                  <a:pt x="1108713" y="269517"/>
                  <a:pt x="1111395" y="255242"/>
                  <a:pt x="1114076" y="232053"/>
                </a:cubicBezTo>
                <a:cubicBezTo>
                  <a:pt x="1114076" y="230361"/>
                  <a:pt x="1114076" y="228612"/>
                  <a:pt x="1114076" y="226805"/>
                </a:cubicBezTo>
                <a:cubicBezTo>
                  <a:pt x="1114076" y="208665"/>
                  <a:pt x="1115431" y="186201"/>
                  <a:pt x="1118142" y="159413"/>
                </a:cubicBezTo>
                <a:cubicBezTo>
                  <a:pt x="1094294" y="174700"/>
                  <a:pt x="1074870" y="174736"/>
                  <a:pt x="1059870" y="159521"/>
                </a:cubicBezTo>
                <a:lnTo>
                  <a:pt x="1053353" y="153025"/>
                </a:lnTo>
                <a:cubicBezTo>
                  <a:pt x="1053353" y="152135"/>
                  <a:pt x="1053675" y="152014"/>
                  <a:pt x="1054320" y="152659"/>
                </a:cubicBezTo>
                <a:lnTo>
                  <a:pt x="1050642" y="152659"/>
                </a:lnTo>
                <a:cubicBezTo>
                  <a:pt x="1051746" y="143037"/>
                  <a:pt x="1056142" y="137594"/>
                  <a:pt x="1063828" y="136332"/>
                </a:cubicBezTo>
                <a:cubicBezTo>
                  <a:pt x="1068288" y="136332"/>
                  <a:pt x="1075659" y="135472"/>
                  <a:pt x="1085941" y="133751"/>
                </a:cubicBezTo>
                <a:cubicBezTo>
                  <a:pt x="1113287" y="124344"/>
                  <a:pt x="1127291" y="118981"/>
                  <a:pt x="1127950" y="117662"/>
                </a:cubicBezTo>
                <a:cubicBezTo>
                  <a:pt x="1136913" y="110291"/>
                  <a:pt x="1145094" y="110140"/>
                  <a:pt x="1152494" y="117210"/>
                </a:cubicBezTo>
                <a:cubicBezTo>
                  <a:pt x="1160295" y="123835"/>
                  <a:pt x="1161686" y="130166"/>
                  <a:pt x="1156667" y="136203"/>
                </a:cubicBezTo>
                <a:cubicBezTo>
                  <a:pt x="1153426" y="142671"/>
                  <a:pt x="1150508" y="151970"/>
                  <a:pt x="1147912" y="164102"/>
                </a:cubicBezTo>
                <a:cubicBezTo>
                  <a:pt x="1146564" y="179289"/>
                  <a:pt x="1145221" y="194127"/>
                  <a:pt x="1143884" y="208618"/>
                </a:cubicBezTo>
                <a:lnTo>
                  <a:pt x="1140942" y="239865"/>
                </a:lnTo>
                <a:lnTo>
                  <a:pt x="1143717" y="235968"/>
                </a:lnTo>
                <a:cubicBezTo>
                  <a:pt x="1147159" y="230483"/>
                  <a:pt x="1150916" y="223901"/>
                  <a:pt x="1154989" y="216222"/>
                </a:cubicBezTo>
                <a:cubicBezTo>
                  <a:pt x="1157584" y="212751"/>
                  <a:pt x="1159355" y="210070"/>
                  <a:pt x="1160302" y="208177"/>
                </a:cubicBezTo>
                <a:cubicBezTo>
                  <a:pt x="1162309" y="206169"/>
                  <a:pt x="1165852" y="205165"/>
                  <a:pt x="1170928" y="205165"/>
                </a:cubicBezTo>
                <a:cubicBezTo>
                  <a:pt x="1170928" y="207904"/>
                  <a:pt x="1170928" y="209783"/>
                  <a:pt x="1170928" y="210801"/>
                </a:cubicBezTo>
                <a:lnTo>
                  <a:pt x="1169333" y="216173"/>
                </a:lnTo>
                <a:lnTo>
                  <a:pt x="1172283" y="214587"/>
                </a:lnTo>
                <a:lnTo>
                  <a:pt x="1172283" y="220072"/>
                </a:lnTo>
                <a:cubicBezTo>
                  <a:pt x="1172283" y="220072"/>
                  <a:pt x="1172283" y="220710"/>
                  <a:pt x="1172283" y="221987"/>
                </a:cubicBezTo>
                <a:cubicBezTo>
                  <a:pt x="1171380" y="224697"/>
                  <a:pt x="1170928" y="226726"/>
                  <a:pt x="1170928" y="228074"/>
                </a:cubicBezTo>
                <a:cubicBezTo>
                  <a:pt x="1170785" y="228074"/>
                  <a:pt x="1177116" y="224489"/>
                  <a:pt x="1189922" y="217319"/>
                </a:cubicBezTo>
                <a:cubicBezTo>
                  <a:pt x="1194252" y="199107"/>
                  <a:pt x="1196418" y="184300"/>
                  <a:pt x="1196418" y="172900"/>
                </a:cubicBezTo>
                <a:cubicBezTo>
                  <a:pt x="1194668" y="172900"/>
                  <a:pt x="1191313" y="172900"/>
                  <a:pt x="1186351" y="172900"/>
                </a:cubicBezTo>
                <a:cubicBezTo>
                  <a:pt x="1174377" y="170921"/>
                  <a:pt x="1166934" y="167745"/>
                  <a:pt x="1164023" y="163371"/>
                </a:cubicBezTo>
                <a:cubicBezTo>
                  <a:pt x="1164023" y="157033"/>
                  <a:pt x="1165586" y="153863"/>
                  <a:pt x="1168712" y="153863"/>
                </a:cubicBezTo>
                <a:cubicBezTo>
                  <a:pt x="1169401" y="153175"/>
                  <a:pt x="1173502" y="152293"/>
                  <a:pt x="1181016" y="151218"/>
                </a:cubicBezTo>
                <a:cubicBezTo>
                  <a:pt x="1191728" y="149554"/>
                  <a:pt x="1198648" y="147554"/>
                  <a:pt x="1201774" y="145216"/>
                </a:cubicBezTo>
                <a:cubicBezTo>
                  <a:pt x="1212500" y="138390"/>
                  <a:pt x="1223908" y="134977"/>
                  <a:pt x="1235997" y="134977"/>
                </a:cubicBezTo>
                <a:lnTo>
                  <a:pt x="1240425" y="137349"/>
                </a:lnTo>
                <a:lnTo>
                  <a:pt x="1234104" y="116220"/>
                </a:lnTo>
                <a:cubicBezTo>
                  <a:pt x="1232942" y="117109"/>
                  <a:pt x="1227873" y="118902"/>
                  <a:pt x="1218896" y="121598"/>
                </a:cubicBezTo>
                <a:cubicBezTo>
                  <a:pt x="1213475" y="122487"/>
                  <a:pt x="1209417" y="123383"/>
                  <a:pt x="1206721" y="124287"/>
                </a:cubicBezTo>
                <a:cubicBezTo>
                  <a:pt x="1189040" y="126997"/>
                  <a:pt x="1176155" y="124430"/>
                  <a:pt x="1168067" y="116586"/>
                </a:cubicBezTo>
                <a:cubicBezTo>
                  <a:pt x="1168067" y="112642"/>
                  <a:pt x="1168519" y="110671"/>
                  <a:pt x="1169422" y="110671"/>
                </a:cubicBezTo>
                <a:cubicBezTo>
                  <a:pt x="1169422" y="109782"/>
                  <a:pt x="1169422" y="109337"/>
                  <a:pt x="1169422" y="109337"/>
                </a:cubicBezTo>
                <a:cubicBezTo>
                  <a:pt x="1172520" y="109337"/>
                  <a:pt x="1175417" y="108885"/>
                  <a:pt x="1178112" y="107982"/>
                </a:cubicBezTo>
                <a:cubicBezTo>
                  <a:pt x="1182271" y="107982"/>
                  <a:pt x="1184350" y="107982"/>
                  <a:pt x="1184350" y="107982"/>
                </a:cubicBezTo>
                <a:cubicBezTo>
                  <a:pt x="1191076" y="107982"/>
                  <a:pt x="1197163" y="107193"/>
                  <a:pt x="1202613" y="105616"/>
                </a:cubicBezTo>
                <a:cubicBezTo>
                  <a:pt x="1204405" y="104741"/>
                  <a:pt x="1208722" y="103321"/>
                  <a:pt x="1215562" y="101357"/>
                </a:cubicBezTo>
                <a:cubicBezTo>
                  <a:pt x="1222617" y="100468"/>
                  <a:pt x="1227486" y="99564"/>
                  <a:pt x="1230167" y="98646"/>
                </a:cubicBezTo>
                <a:cubicBezTo>
                  <a:pt x="1228404" y="92996"/>
                  <a:pt x="1225808" y="83324"/>
                  <a:pt x="1222381" y="69629"/>
                </a:cubicBezTo>
                <a:cubicBezTo>
                  <a:pt x="1219556" y="56407"/>
                  <a:pt x="1217233" y="46627"/>
                  <a:pt x="1215411" y="40289"/>
                </a:cubicBezTo>
                <a:cubicBezTo>
                  <a:pt x="1214608" y="37091"/>
                  <a:pt x="1212586" y="33069"/>
                  <a:pt x="1209345" y="28222"/>
                </a:cubicBezTo>
                <a:cubicBezTo>
                  <a:pt x="1206133" y="23948"/>
                  <a:pt x="1204527" y="20858"/>
                  <a:pt x="1204527" y="18951"/>
                </a:cubicBezTo>
                <a:cubicBezTo>
                  <a:pt x="1204527" y="13509"/>
                  <a:pt x="1207197" y="10874"/>
                  <a:pt x="1212537" y="11046"/>
                </a:cubicBezTo>
                <a:close/>
                <a:moveTo>
                  <a:pt x="136376" y="0"/>
                </a:moveTo>
                <a:lnTo>
                  <a:pt x="148723" y="0"/>
                </a:lnTo>
                <a:cubicBezTo>
                  <a:pt x="151419" y="1793"/>
                  <a:pt x="153398" y="2689"/>
                  <a:pt x="154660" y="2689"/>
                </a:cubicBezTo>
                <a:cubicBezTo>
                  <a:pt x="156653" y="4682"/>
                  <a:pt x="158094" y="6582"/>
                  <a:pt x="158983" y="8389"/>
                </a:cubicBezTo>
                <a:cubicBezTo>
                  <a:pt x="162855" y="12261"/>
                  <a:pt x="164791" y="15782"/>
                  <a:pt x="164791" y="18951"/>
                </a:cubicBezTo>
                <a:cubicBezTo>
                  <a:pt x="164791" y="36044"/>
                  <a:pt x="164791" y="60760"/>
                  <a:pt x="164791" y="93097"/>
                </a:cubicBezTo>
                <a:cubicBezTo>
                  <a:pt x="188309" y="85009"/>
                  <a:pt x="202262" y="88142"/>
                  <a:pt x="206650" y="102497"/>
                </a:cubicBezTo>
                <a:cubicBezTo>
                  <a:pt x="206650" y="112334"/>
                  <a:pt x="199466" y="117805"/>
                  <a:pt x="185097" y="118909"/>
                </a:cubicBezTo>
                <a:cubicBezTo>
                  <a:pt x="185097" y="118909"/>
                  <a:pt x="184358" y="118909"/>
                  <a:pt x="182881" y="118909"/>
                </a:cubicBezTo>
                <a:cubicBezTo>
                  <a:pt x="171352" y="121576"/>
                  <a:pt x="165322" y="122996"/>
                  <a:pt x="164791" y="123168"/>
                </a:cubicBezTo>
                <a:cubicBezTo>
                  <a:pt x="164791" y="123871"/>
                  <a:pt x="164318" y="128015"/>
                  <a:pt x="163371" y="135601"/>
                </a:cubicBezTo>
                <a:cubicBezTo>
                  <a:pt x="162497" y="150314"/>
                  <a:pt x="162303" y="158653"/>
                  <a:pt x="162791" y="160618"/>
                </a:cubicBezTo>
                <a:cubicBezTo>
                  <a:pt x="161371" y="160618"/>
                  <a:pt x="162002" y="160618"/>
                  <a:pt x="164684" y="160618"/>
                </a:cubicBezTo>
                <a:cubicBezTo>
                  <a:pt x="181203" y="158882"/>
                  <a:pt x="192726" y="157284"/>
                  <a:pt x="199251" y="155821"/>
                </a:cubicBezTo>
                <a:cubicBezTo>
                  <a:pt x="199251" y="155821"/>
                  <a:pt x="199408" y="155498"/>
                  <a:pt x="199724" y="154853"/>
                </a:cubicBezTo>
                <a:cubicBezTo>
                  <a:pt x="199724" y="151497"/>
                  <a:pt x="202004" y="149819"/>
                  <a:pt x="206564" y="149819"/>
                </a:cubicBezTo>
                <a:cubicBezTo>
                  <a:pt x="210221" y="149819"/>
                  <a:pt x="212049" y="150436"/>
                  <a:pt x="212049" y="151669"/>
                </a:cubicBezTo>
                <a:cubicBezTo>
                  <a:pt x="217255" y="152329"/>
                  <a:pt x="221478" y="153060"/>
                  <a:pt x="224719" y="153863"/>
                </a:cubicBezTo>
                <a:cubicBezTo>
                  <a:pt x="227142" y="153863"/>
                  <a:pt x="229996" y="154968"/>
                  <a:pt x="233280" y="157176"/>
                </a:cubicBezTo>
                <a:cubicBezTo>
                  <a:pt x="236779" y="158567"/>
                  <a:pt x="239819" y="159262"/>
                  <a:pt x="242400" y="159262"/>
                </a:cubicBezTo>
                <a:cubicBezTo>
                  <a:pt x="246459" y="163335"/>
                  <a:pt x="248488" y="168304"/>
                  <a:pt x="248488" y="174169"/>
                </a:cubicBezTo>
                <a:lnTo>
                  <a:pt x="248488" y="182558"/>
                </a:lnTo>
                <a:cubicBezTo>
                  <a:pt x="240801" y="185125"/>
                  <a:pt x="233574" y="186408"/>
                  <a:pt x="226805" y="186408"/>
                </a:cubicBezTo>
                <a:cubicBezTo>
                  <a:pt x="220897" y="186408"/>
                  <a:pt x="214229" y="185476"/>
                  <a:pt x="206801" y="183612"/>
                </a:cubicBezTo>
                <a:cubicBezTo>
                  <a:pt x="202427" y="181877"/>
                  <a:pt x="198297" y="181009"/>
                  <a:pt x="194411" y="181009"/>
                </a:cubicBezTo>
                <a:cubicBezTo>
                  <a:pt x="174406" y="181009"/>
                  <a:pt x="163637" y="181389"/>
                  <a:pt x="162102" y="182149"/>
                </a:cubicBezTo>
                <a:cubicBezTo>
                  <a:pt x="162102" y="188574"/>
                  <a:pt x="161629" y="202627"/>
                  <a:pt x="160683" y="224310"/>
                </a:cubicBezTo>
                <a:cubicBezTo>
                  <a:pt x="159779" y="244228"/>
                  <a:pt x="158904" y="258934"/>
                  <a:pt x="158058" y="268427"/>
                </a:cubicBezTo>
                <a:cubicBezTo>
                  <a:pt x="158058" y="273934"/>
                  <a:pt x="157607" y="280760"/>
                  <a:pt x="156703" y="288905"/>
                </a:cubicBezTo>
                <a:cubicBezTo>
                  <a:pt x="156703" y="303432"/>
                  <a:pt x="156237" y="313886"/>
                  <a:pt x="155305" y="320267"/>
                </a:cubicBezTo>
                <a:cubicBezTo>
                  <a:pt x="155334" y="322117"/>
                  <a:pt x="154258" y="324132"/>
                  <a:pt x="152078" y="326312"/>
                </a:cubicBezTo>
                <a:cubicBezTo>
                  <a:pt x="151304" y="328635"/>
                  <a:pt x="150594" y="330434"/>
                  <a:pt x="149949" y="331711"/>
                </a:cubicBezTo>
                <a:cubicBezTo>
                  <a:pt x="149949" y="332872"/>
                  <a:pt x="149949" y="333453"/>
                  <a:pt x="149949" y="333453"/>
                </a:cubicBezTo>
                <a:cubicBezTo>
                  <a:pt x="149949" y="337095"/>
                  <a:pt x="148121" y="338917"/>
                  <a:pt x="144464" y="338917"/>
                </a:cubicBezTo>
                <a:lnTo>
                  <a:pt x="132246" y="338917"/>
                </a:lnTo>
                <a:cubicBezTo>
                  <a:pt x="132246" y="336479"/>
                  <a:pt x="132181" y="335195"/>
                  <a:pt x="132052" y="335066"/>
                </a:cubicBezTo>
                <a:cubicBezTo>
                  <a:pt x="129485" y="332471"/>
                  <a:pt x="128202" y="330133"/>
                  <a:pt x="128202" y="328054"/>
                </a:cubicBezTo>
                <a:cubicBezTo>
                  <a:pt x="128202" y="326878"/>
                  <a:pt x="128647" y="325379"/>
                  <a:pt x="129536" y="323558"/>
                </a:cubicBezTo>
                <a:cubicBezTo>
                  <a:pt x="129536" y="323358"/>
                  <a:pt x="129536" y="323257"/>
                  <a:pt x="129536" y="323257"/>
                </a:cubicBezTo>
                <a:cubicBezTo>
                  <a:pt x="127743" y="314940"/>
                  <a:pt x="127299" y="306508"/>
                  <a:pt x="128202" y="297961"/>
                </a:cubicBezTo>
                <a:cubicBezTo>
                  <a:pt x="128202" y="273812"/>
                  <a:pt x="129098" y="248186"/>
                  <a:pt x="130891" y="221083"/>
                </a:cubicBezTo>
                <a:cubicBezTo>
                  <a:pt x="130891" y="207804"/>
                  <a:pt x="130891" y="196246"/>
                  <a:pt x="130891" y="186408"/>
                </a:cubicBezTo>
                <a:cubicBezTo>
                  <a:pt x="107416" y="191700"/>
                  <a:pt x="88910" y="196604"/>
                  <a:pt x="75373" y="201122"/>
                </a:cubicBezTo>
                <a:cubicBezTo>
                  <a:pt x="70640" y="202082"/>
                  <a:pt x="63334" y="203904"/>
                  <a:pt x="53454" y="206585"/>
                </a:cubicBezTo>
                <a:cubicBezTo>
                  <a:pt x="49037" y="207474"/>
                  <a:pt x="45402" y="208392"/>
                  <a:pt x="42548" y="209338"/>
                </a:cubicBezTo>
                <a:cubicBezTo>
                  <a:pt x="41903" y="209338"/>
                  <a:pt x="40863" y="209697"/>
                  <a:pt x="39429" y="210414"/>
                </a:cubicBezTo>
                <a:cubicBezTo>
                  <a:pt x="31771" y="212407"/>
                  <a:pt x="25928" y="212501"/>
                  <a:pt x="21898" y="210694"/>
                </a:cubicBezTo>
                <a:cubicBezTo>
                  <a:pt x="20995" y="210694"/>
                  <a:pt x="19596" y="210220"/>
                  <a:pt x="17704" y="209274"/>
                </a:cubicBezTo>
                <a:cubicBezTo>
                  <a:pt x="4984" y="208184"/>
                  <a:pt x="-881" y="203825"/>
                  <a:pt x="108" y="196196"/>
                </a:cubicBezTo>
                <a:cubicBezTo>
                  <a:pt x="1141" y="195163"/>
                  <a:pt x="1657" y="194647"/>
                  <a:pt x="1657" y="194647"/>
                </a:cubicBezTo>
                <a:cubicBezTo>
                  <a:pt x="1657" y="194647"/>
                  <a:pt x="2044" y="193880"/>
                  <a:pt x="2818" y="192345"/>
                </a:cubicBezTo>
                <a:cubicBezTo>
                  <a:pt x="4166" y="188287"/>
                  <a:pt x="6647" y="186258"/>
                  <a:pt x="10261" y="186258"/>
                </a:cubicBezTo>
                <a:cubicBezTo>
                  <a:pt x="12971" y="187161"/>
                  <a:pt x="15187" y="187613"/>
                  <a:pt x="16908" y="187613"/>
                </a:cubicBezTo>
                <a:cubicBezTo>
                  <a:pt x="32768" y="183196"/>
                  <a:pt x="47524" y="180077"/>
                  <a:pt x="61176" y="178256"/>
                </a:cubicBezTo>
                <a:cubicBezTo>
                  <a:pt x="83618" y="172864"/>
                  <a:pt x="106921" y="168082"/>
                  <a:pt x="131084" y="163909"/>
                </a:cubicBezTo>
                <a:cubicBezTo>
                  <a:pt x="131859" y="156208"/>
                  <a:pt x="132246" y="144356"/>
                  <a:pt x="132246" y="128352"/>
                </a:cubicBezTo>
                <a:cubicBezTo>
                  <a:pt x="129034" y="131062"/>
                  <a:pt x="121900" y="131464"/>
                  <a:pt x="110843" y="129557"/>
                </a:cubicBezTo>
                <a:cubicBezTo>
                  <a:pt x="110843" y="129557"/>
                  <a:pt x="109388" y="129069"/>
                  <a:pt x="106477" y="128094"/>
                </a:cubicBezTo>
                <a:cubicBezTo>
                  <a:pt x="102390" y="126474"/>
                  <a:pt x="99758" y="125663"/>
                  <a:pt x="98582" y="125663"/>
                </a:cubicBezTo>
                <a:cubicBezTo>
                  <a:pt x="96474" y="125663"/>
                  <a:pt x="94732" y="124975"/>
                  <a:pt x="93355" y="123598"/>
                </a:cubicBezTo>
                <a:cubicBezTo>
                  <a:pt x="92509" y="123168"/>
                  <a:pt x="90652" y="122953"/>
                  <a:pt x="87784" y="122953"/>
                </a:cubicBezTo>
                <a:cubicBezTo>
                  <a:pt x="88157" y="122953"/>
                  <a:pt x="86723" y="124982"/>
                  <a:pt x="83482" y="129040"/>
                </a:cubicBezTo>
                <a:cubicBezTo>
                  <a:pt x="77918" y="135537"/>
                  <a:pt x="73064" y="139301"/>
                  <a:pt x="68920" y="140333"/>
                </a:cubicBezTo>
                <a:cubicBezTo>
                  <a:pt x="63542" y="143029"/>
                  <a:pt x="56644" y="146234"/>
                  <a:pt x="48227" y="149949"/>
                </a:cubicBezTo>
                <a:cubicBezTo>
                  <a:pt x="48227" y="149949"/>
                  <a:pt x="47917" y="149151"/>
                  <a:pt x="47296" y="147555"/>
                </a:cubicBezTo>
                <a:lnTo>
                  <a:pt x="47183" y="147264"/>
                </a:lnTo>
                <a:lnTo>
                  <a:pt x="46398" y="148228"/>
                </a:lnTo>
                <a:cubicBezTo>
                  <a:pt x="44047" y="149375"/>
                  <a:pt x="41494" y="149949"/>
                  <a:pt x="38741" y="149949"/>
                </a:cubicBezTo>
                <a:lnTo>
                  <a:pt x="33707" y="143646"/>
                </a:lnTo>
                <a:lnTo>
                  <a:pt x="35062" y="141000"/>
                </a:lnTo>
                <a:lnTo>
                  <a:pt x="35062" y="134246"/>
                </a:lnTo>
                <a:cubicBezTo>
                  <a:pt x="41645" y="127664"/>
                  <a:pt x="48980" y="116715"/>
                  <a:pt x="57067" y="101400"/>
                </a:cubicBezTo>
                <a:cubicBezTo>
                  <a:pt x="57885" y="99765"/>
                  <a:pt x="59032" y="98188"/>
                  <a:pt x="60509" y="96667"/>
                </a:cubicBezTo>
                <a:cubicBezTo>
                  <a:pt x="60810" y="96352"/>
                  <a:pt x="61362" y="94997"/>
                  <a:pt x="62165" y="92602"/>
                </a:cubicBezTo>
                <a:cubicBezTo>
                  <a:pt x="70196" y="77416"/>
                  <a:pt x="74211" y="66747"/>
                  <a:pt x="74211" y="60595"/>
                </a:cubicBezTo>
                <a:cubicBezTo>
                  <a:pt x="75100" y="57210"/>
                  <a:pt x="74197" y="54278"/>
                  <a:pt x="71501" y="51797"/>
                </a:cubicBezTo>
                <a:cubicBezTo>
                  <a:pt x="71501" y="51438"/>
                  <a:pt x="70605" y="50815"/>
                  <a:pt x="68812" y="49926"/>
                </a:cubicBezTo>
                <a:lnTo>
                  <a:pt x="68812" y="43193"/>
                </a:lnTo>
                <a:cubicBezTo>
                  <a:pt x="72512" y="43193"/>
                  <a:pt x="75258" y="42741"/>
                  <a:pt x="77051" y="41838"/>
                </a:cubicBezTo>
                <a:cubicBezTo>
                  <a:pt x="79703" y="41838"/>
                  <a:pt x="81482" y="41838"/>
                  <a:pt x="82385" y="41838"/>
                </a:cubicBezTo>
                <a:cubicBezTo>
                  <a:pt x="87920" y="41838"/>
                  <a:pt x="93384" y="43637"/>
                  <a:pt x="98776" y="47237"/>
                </a:cubicBezTo>
                <a:lnTo>
                  <a:pt x="100669" y="47237"/>
                </a:lnTo>
                <a:cubicBezTo>
                  <a:pt x="102935" y="49503"/>
                  <a:pt x="104068" y="50894"/>
                  <a:pt x="104068" y="51410"/>
                </a:cubicBezTo>
                <a:cubicBezTo>
                  <a:pt x="104311" y="51524"/>
                  <a:pt x="105731" y="52234"/>
                  <a:pt x="108327" y="53539"/>
                </a:cubicBezTo>
                <a:cubicBezTo>
                  <a:pt x="112600" y="57813"/>
                  <a:pt x="115676" y="66094"/>
                  <a:pt x="117554" y="78384"/>
                </a:cubicBezTo>
                <a:cubicBezTo>
                  <a:pt x="116493" y="86787"/>
                  <a:pt x="110198" y="95291"/>
                  <a:pt x="98668" y="103895"/>
                </a:cubicBezTo>
                <a:cubicBezTo>
                  <a:pt x="100404" y="103006"/>
                  <a:pt x="106305" y="102153"/>
                  <a:pt x="116371" y="101335"/>
                </a:cubicBezTo>
                <a:cubicBezTo>
                  <a:pt x="125549" y="100417"/>
                  <a:pt x="131292" y="99729"/>
                  <a:pt x="133601" y="99270"/>
                </a:cubicBezTo>
                <a:cubicBezTo>
                  <a:pt x="133601" y="94308"/>
                  <a:pt x="133601" y="89103"/>
                  <a:pt x="133601" y="83654"/>
                </a:cubicBezTo>
                <a:cubicBezTo>
                  <a:pt x="134490" y="63018"/>
                  <a:pt x="134935" y="43250"/>
                  <a:pt x="134935" y="24350"/>
                </a:cubicBezTo>
                <a:lnTo>
                  <a:pt x="134935" y="16900"/>
                </a:lnTo>
                <a:lnTo>
                  <a:pt x="133644" y="17682"/>
                </a:lnTo>
                <a:cubicBezTo>
                  <a:pt x="130016" y="14699"/>
                  <a:pt x="128647" y="11831"/>
                  <a:pt x="129536" y="9077"/>
                </a:cubicBezTo>
                <a:cubicBezTo>
                  <a:pt x="129536" y="8461"/>
                  <a:pt x="129536" y="8153"/>
                  <a:pt x="129536" y="8153"/>
                </a:cubicBezTo>
                <a:cubicBezTo>
                  <a:pt x="129536" y="2718"/>
                  <a:pt x="131816" y="0"/>
                  <a:pt x="136376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板书设计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6"/>
          <p:cNvSpPr txBox="1"/>
          <p:nvPr userDrawn="1"/>
        </p:nvSpPr>
        <p:spPr>
          <a:xfrm>
            <a:off x="654050" y="190500"/>
            <a:ext cx="1344613" cy="317500"/>
          </a:xfrm>
          <a:custGeom>
            <a:avLst/>
            <a:gdLst/>
            <a:ahLst/>
            <a:cxnLst/>
            <a:rect l="l" t="t" r="r" b="b"/>
            <a:pathLst>
              <a:path w="1345075" h="318697">
                <a:moveTo>
                  <a:pt x="1176378" y="236179"/>
                </a:moveTo>
                <a:lnTo>
                  <a:pt x="1174842" y="237710"/>
                </a:lnTo>
                <a:lnTo>
                  <a:pt x="1178015" y="237710"/>
                </a:lnTo>
                <a:close/>
                <a:moveTo>
                  <a:pt x="1179962" y="233494"/>
                </a:moveTo>
                <a:lnTo>
                  <a:pt x="1180494" y="237710"/>
                </a:lnTo>
                <a:lnTo>
                  <a:pt x="1178881" y="237710"/>
                </a:lnTo>
                <a:lnTo>
                  <a:pt x="1178801" y="237647"/>
                </a:lnTo>
                <a:close/>
                <a:moveTo>
                  <a:pt x="1181769" y="230806"/>
                </a:moveTo>
                <a:lnTo>
                  <a:pt x="1176621" y="235937"/>
                </a:lnTo>
                <a:lnTo>
                  <a:pt x="1178801" y="237647"/>
                </a:lnTo>
                <a:lnTo>
                  <a:pt x="1178783" y="237710"/>
                </a:lnTo>
                <a:lnTo>
                  <a:pt x="1178881" y="237710"/>
                </a:lnTo>
                <a:lnTo>
                  <a:pt x="1179704" y="238356"/>
                </a:lnTo>
                <a:lnTo>
                  <a:pt x="1178648" y="238194"/>
                </a:lnTo>
                <a:lnTo>
                  <a:pt x="1178510" y="238689"/>
                </a:lnTo>
                <a:cubicBezTo>
                  <a:pt x="1178345" y="239844"/>
                  <a:pt x="1178499" y="240421"/>
                  <a:pt x="1178972" y="240421"/>
                </a:cubicBezTo>
                <a:cubicBezTo>
                  <a:pt x="1179904" y="240421"/>
                  <a:pt x="1180453" y="239844"/>
                  <a:pt x="1180618" y="238689"/>
                </a:cubicBezTo>
                <a:lnTo>
                  <a:pt x="1180494" y="237710"/>
                </a:lnTo>
                <a:lnTo>
                  <a:pt x="1181769" y="237710"/>
                </a:lnTo>
                <a:cubicBezTo>
                  <a:pt x="1181769" y="237710"/>
                  <a:pt x="1181769" y="235409"/>
                  <a:pt x="1181769" y="230806"/>
                </a:cubicBezTo>
                <a:close/>
                <a:moveTo>
                  <a:pt x="151669" y="172921"/>
                </a:moveTo>
                <a:cubicBezTo>
                  <a:pt x="148701" y="196604"/>
                  <a:pt x="143695" y="216129"/>
                  <a:pt x="136654" y="231495"/>
                </a:cubicBezTo>
                <a:lnTo>
                  <a:pt x="129376" y="244672"/>
                </a:lnTo>
                <a:lnTo>
                  <a:pt x="138075" y="239474"/>
                </a:lnTo>
                <a:cubicBezTo>
                  <a:pt x="150493" y="233279"/>
                  <a:pt x="158552" y="228698"/>
                  <a:pt x="162252" y="225729"/>
                </a:cubicBezTo>
                <a:cubicBezTo>
                  <a:pt x="168634" y="220266"/>
                  <a:pt x="174836" y="212816"/>
                  <a:pt x="180859" y="203380"/>
                </a:cubicBezTo>
                <a:cubicBezTo>
                  <a:pt x="168340" y="190589"/>
                  <a:pt x="158610" y="180436"/>
                  <a:pt x="151669" y="172921"/>
                </a:cubicBezTo>
                <a:close/>
                <a:moveTo>
                  <a:pt x="541970" y="162129"/>
                </a:moveTo>
                <a:cubicBezTo>
                  <a:pt x="530161" y="161896"/>
                  <a:pt x="516415" y="163464"/>
                  <a:pt x="500734" y="166834"/>
                </a:cubicBezTo>
                <a:cubicBezTo>
                  <a:pt x="499200" y="180744"/>
                  <a:pt x="498433" y="192302"/>
                  <a:pt x="498433" y="201509"/>
                </a:cubicBezTo>
                <a:cubicBezTo>
                  <a:pt x="500268" y="202728"/>
                  <a:pt x="503782" y="205502"/>
                  <a:pt x="508973" y="209833"/>
                </a:cubicBezTo>
                <a:cubicBezTo>
                  <a:pt x="521678" y="219814"/>
                  <a:pt x="531810" y="226482"/>
                  <a:pt x="539367" y="229838"/>
                </a:cubicBezTo>
                <a:cubicBezTo>
                  <a:pt x="540916" y="229580"/>
                  <a:pt x="542586" y="229615"/>
                  <a:pt x="544379" y="229945"/>
                </a:cubicBezTo>
                <a:cubicBezTo>
                  <a:pt x="555335" y="219835"/>
                  <a:pt x="566979" y="202878"/>
                  <a:pt x="579312" y="179073"/>
                </a:cubicBezTo>
                <a:cubicBezTo>
                  <a:pt x="580172" y="176148"/>
                  <a:pt x="577598" y="172534"/>
                  <a:pt x="571589" y="168232"/>
                </a:cubicBezTo>
                <a:cubicBezTo>
                  <a:pt x="563652" y="164396"/>
                  <a:pt x="553779" y="162362"/>
                  <a:pt x="541970" y="162129"/>
                </a:cubicBezTo>
                <a:close/>
                <a:moveTo>
                  <a:pt x="80986" y="152680"/>
                </a:moveTo>
                <a:lnTo>
                  <a:pt x="77268" y="161703"/>
                </a:lnTo>
                <a:lnTo>
                  <a:pt x="78539" y="160139"/>
                </a:lnTo>
                <a:cubicBezTo>
                  <a:pt x="79554" y="159038"/>
                  <a:pt x="80370" y="158330"/>
                  <a:pt x="80986" y="158015"/>
                </a:cubicBezTo>
                <a:cubicBezTo>
                  <a:pt x="80986" y="155304"/>
                  <a:pt x="80986" y="153526"/>
                  <a:pt x="80986" y="152680"/>
                </a:cubicBezTo>
                <a:close/>
                <a:moveTo>
                  <a:pt x="199766" y="139172"/>
                </a:moveTo>
                <a:cubicBezTo>
                  <a:pt x="200541" y="139989"/>
                  <a:pt x="198554" y="140878"/>
                  <a:pt x="193808" y="141839"/>
                </a:cubicBezTo>
                <a:cubicBezTo>
                  <a:pt x="180199" y="145467"/>
                  <a:pt x="169802" y="147281"/>
                  <a:pt x="162618" y="147281"/>
                </a:cubicBezTo>
                <a:cubicBezTo>
                  <a:pt x="158316" y="146206"/>
                  <a:pt x="156351" y="144406"/>
                  <a:pt x="156724" y="141882"/>
                </a:cubicBezTo>
                <a:cubicBezTo>
                  <a:pt x="156724" y="140161"/>
                  <a:pt x="156229" y="141760"/>
                  <a:pt x="155240" y="146679"/>
                </a:cubicBezTo>
                <a:cubicBezTo>
                  <a:pt x="154437" y="150766"/>
                  <a:pt x="154035" y="153311"/>
                  <a:pt x="154035" y="154315"/>
                </a:cubicBezTo>
                <a:cubicBezTo>
                  <a:pt x="159642" y="158316"/>
                  <a:pt x="169666" y="166633"/>
                  <a:pt x="184107" y="179267"/>
                </a:cubicBezTo>
                <a:cubicBezTo>
                  <a:pt x="187720" y="183770"/>
                  <a:pt x="189061" y="186100"/>
                  <a:pt x="188129" y="186258"/>
                </a:cubicBezTo>
                <a:cubicBezTo>
                  <a:pt x="192288" y="174527"/>
                  <a:pt x="196167" y="158832"/>
                  <a:pt x="199766" y="139172"/>
                </a:cubicBezTo>
                <a:close/>
                <a:moveTo>
                  <a:pt x="802266" y="103959"/>
                </a:moveTo>
                <a:lnTo>
                  <a:pt x="804890" y="103959"/>
                </a:lnTo>
                <a:cubicBezTo>
                  <a:pt x="806582" y="103959"/>
                  <a:pt x="808533" y="104504"/>
                  <a:pt x="810741" y="105594"/>
                </a:cubicBezTo>
                <a:cubicBezTo>
                  <a:pt x="816793" y="106799"/>
                  <a:pt x="819818" y="110771"/>
                  <a:pt x="819818" y="117511"/>
                </a:cubicBezTo>
                <a:cubicBezTo>
                  <a:pt x="819818" y="119146"/>
                  <a:pt x="818184" y="122680"/>
                  <a:pt x="814914" y="128115"/>
                </a:cubicBezTo>
                <a:cubicBezTo>
                  <a:pt x="814584" y="128445"/>
                  <a:pt x="814419" y="128538"/>
                  <a:pt x="814419" y="128395"/>
                </a:cubicBezTo>
                <a:cubicBezTo>
                  <a:pt x="811709" y="142491"/>
                  <a:pt x="807149" y="171702"/>
                  <a:pt x="800739" y="216028"/>
                </a:cubicBezTo>
                <a:cubicBezTo>
                  <a:pt x="798158" y="237682"/>
                  <a:pt x="795964" y="252058"/>
                  <a:pt x="794157" y="259156"/>
                </a:cubicBezTo>
                <a:cubicBezTo>
                  <a:pt x="803162" y="244242"/>
                  <a:pt x="814018" y="221398"/>
                  <a:pt x="826723" y="190624"/>
                </a:cubicBezTo>
                <a:cubicBezTo>
                  <a:pt x="832918" y="186810"/>
                  <a:pt x="836016" y="187419"/>
                  <a:pt x="836016" y="192453"/>
                </a:cubicBezTo>
                <a:cubicBezTo>
                  <a:pt x="834173" y="197522"/>
                  <a:pt x="831615" y="204027"/>
                  <a:pt x="828342" y="211968"/>
                </a:cubicBezTo>
                <a:lnTo>
                  <a:pt x="824505" y="221117"/>
                </a:lnTo>
                <a:lnTo>
                  <a:pt x="827906" y="220029"/>
                </a:lnTo>
                <a:cubicBezTo>
                  <a:pt x="826931" y="225894"/>
                  <a:pt x="825320" y="232164"/>
                  <a:pt x="823072" y="238840"/>
                </a:cubicBezTo>
                <a:lnTo>
                  <a:pt x="815311" y="257892"/>
                </a:lnTo>
                <a:lnTo>
                  <a:pt x="815731" y="257823"/>
                </a:lnTo>
                <a:cubicBezTo>
                  <a:pt x="819302" y="257823"/>
                  <a:pt x="821482" y="257823"/>
                  <a:pt x="822271" y="257823"/>
                </a:cubicBezTo>
                <a:cubicBezTo>
                  <a:pt x="831319" y="257808"/>
                  <a:pt x="839386" y="255851"/>
                  <a:pt x="846470" y="251950"/>
                </a:cubicBezTo>
                <a:cubicBezTo>
                  <a:pt x="862359" y="242256"/>
                  <a:pt x="875466" y="229257"/>
                  <a:pt x="885791" y="212952"/>
                </a:cubicBezTo>
                <a:cubicBezTo>
                  <a:pt x="879366" y="207087"/>
                  <a:pt x="871651" y="199652"/>
                  <a:pt x="862645" y="190646"/>
                </a:cubicBezTo>
                <a:cubicBezTo>
                  <a:pt x="861398" y="189355"/>
                  <a:pt x="860344" y="187850"/>
                  <a:pt x="859483" y="186129"/>
                </a:cubicBezTo>
                <a:cubicBezTo>
                  <a:pt x="855167" y="181827"/>
                  <a:pt x="852263" y="179676"/>
                  <a:pt x="850772" y="179676"/>
                </a:cubicBezTo>
                <a:cubicBezTo>
                  <a:pt x="848076" y="179676"/>
                  <a:pt x="845824" y="179676"/>
                  <a:pt x="844018" y="179676"/>
                </a:cubicBezTo>
                <a:cubicBezTo>
                  <a:pt x="838568" y="179676"/>
                  <a:pt x="835844" y="177396"/>
                  <a:pt x="835844" y="172835"/>
                </a:cubicBezTo>
                <a:cubicBezTo>
                  <a:pt x="835844" y="166511"/>
                  <a:pt x="838289" y="163349"/>
                  <a:pt x="843179" y="163349"/>
                </a:cubicBezTo>
                <a:cubicBezTo>
                  <a:pt x="855583" y="158832"/>
                  <a:pt x="868597" y="164547"/>
                  <a:pt x="882220" y="180493"/>
                </a:cubicBezTo>
                <a:cubicBezTo>
                  <a:pt x="883912" y="181325"/>
                  <a:pt x="888393" y="185949"/>
                  <a:pt x="895664" y="194367"/>
                </a:cubicBezTo>
                <a:lnTo>
                  <a:pt x="908093" y="149304"/>
                </a:lnTo>
                <a:lnTo>
                  <a:pt x="905860" y="149841"/>
                </a:lnTo>
                <a:cubicBezTo>
                  <a:pt x="901371" y="150744"/>
                  <a:pt x="897965" y="151583"/>
                  <a:pt x="895642" y="152358"/>
                </a:cubicBezTo>
                <a:cubicBezTo>
                  <a:pt x="888013" y="156172"/>
                  <a:pt x="879510" y="158079"/>
                  <a:pt x="870131" y="158079"/>
                </a:cubicBezTo>
                <a:cubicBezTo>
                  <a:pt x="859878" y="158983"/>
                  <a:pt x="854751" y="155355"/>
                  <a:pt x="854751" y="147195"/>
                </a:cubicBezTo>
                <a:cubicBezTo>
                  <a:pt x="854751" y="139064"/>
                  <a:pt x="857928" y="134999"/>
                  <a:pt x="864280" y="134999"/>
                </a:cubicBezTo>
                <a:cubicBezTo>
                  <a:pt x="867464" y="134999"/>
                  <a:pt x="870231" y="136175"/>
                  <a:pt x="872583" y="138526"/>
                </a:cubicBezTo>
                <a:cubicBezTo>
                  <a:pt x="872913" y="138871"/>
                  <a:pt x="872841" y="139043"/>
                  <a:pt x="872368" y="139043"/>
                </a:cubicBezTo>
                <a:cubicBezTo>
                  <a:pt x="877301" y="139043"/>
                  <a:pt x="885640" y="137358"/>
                  <a:pt x="897385" y="133988"/>
                </a:cubicBezTo>
                <a:cubicBezTo>
                  <a:pt x="899650" y="132855"/>
                  <a:pt x="901120" y="132288"/>
                  <a:pt x="901794" y="132288"/>
                </a:cubicBezTo>
                <a:cubicBezTo>
                  <a:pt x="907201" y="128689"/>
                  <a:pt x="914356" y="126889"/>
                  <a:pt x="923262" y="126889"/>
                </a:cubicBezTo>
                <a:cubicBezTo>
                  <a:pt x="929657" y="129456"/>
                  <a:pt x="933414" y="133565"/>
                  <a:pt x="934533" y="139215"/>
                </a:cubicBezTo>
                <a:cubicBezTo>
                  <a:pt x="934533" y="149353"/>
                  <a:pt x="933414" y="158359"/>
                  <a:pt x="931177" y="166232"/>
                </a:cubicBezTo>
                <a:cubicBezTo>
                  <a:pt x="927004" y="179525"/>
                  <a:pt x="921376" y="193794"/>
                  <a:pt x="914292" y="209037"/>
                </a:cubicBezTo>
                <a:cubicBezTo>
                  <a:pt x="940205" y="233760"/>
                  <a:pt x="965415" y="248752"/>
                  <a:pt x="989922" y="254015"/>
                </a:cubicBezTo>
                <a:cubicBezTo>
                  <a:pt x="997981" y="256697"/>
                  <a:pt x="1006083" y="259565"/>
                  <a:pt x="1014229" y="262619"/>
                </a:cubicBezTo>
                <a:lnTo>
                  <a:pt x="1015648" y="264039"/>
                </a:lnTo>
                <a:cubicBezTo>
                  <a:pt x="1016337" y="264727"/>
                  <a:pt x="1018158" y="265444"/>
                  <a:pt x="1021112" y="266190"/>
                </a:cubicBezTo>
                <a:cubicBezTo>
                  <a:pt x="1031781" y="268312"/>
                  <a:pt x="1037116" y="270944"/>
                  <a:pt x="1037116" y="274084"/>
                </a:cubicBezTo>
                <a:cubicBezTo>
                  <a:pt x="1037116" y="276694"/>
                  <a:pt x="1035180" y="278967"/>
                  <a:pt x="1031308" y="280903"/>
                </a:cubicBezTo>
                <a:cubicBezTo>
                  <a:pt x="1031580" y="280903"/>
                  <a:pt x="1031717" y="281807"/>
                  <a:pt x="1031717" y="283613"/>
                </a:cubicBezTo>
                <a:lnTo>
                  <a:pt x="1014745" y="283613"/>
                </a:lnTo>
                <a:cubicBezTo>
                  <a:pt x="1009568" y="282710"/>
                  <a:pt x="1006478" y="282258"/>
                  <a:pt x="1005474" y="282258"/>
                </a:cubicBezTo>
                <a:cubicBezTo>
                  <a:pt x="1000885" y="281341"/>
                  <a:pt x="994102" y="280430"/>
                  <a:pt x="985125" y="279527"/>
                </a:cubicBezTo>
                <a:cubicBezTo>
                  <a:pt x="976191" y="277748"/>
                  <a:pt x="969294" y="276859"/>
                  <a:pt x="964432" y="276859"/>
                </a:cubicBezTo>
                <a:cubicBezTo>
                  <a:pt x="944514" y="266420"/>
                  <a:pt x="923893" y="250222"/>
                  <a:pt x="902569" y="228267"/>
                </a:cubicBezTo>
                <a:cubicBezTo>
                  <a:pt x="889691" y="247426"/>
                  <a:pt x="875839" y="261178"/>
                  <a:pt x="861011" y="269524"/>
                </a:cubicBezTo>
                <a:cubicBezTo>
                  <a:pt x="853195" y="274414"/>
                  <a:pt x="845287" y="276859"/>
                  <a:pt x="837285" y="276859"/>
                </a:cubicBezTo>
                <a:cubicBezTo>
                  <a:pt x="834273" y="276859"/>
                  <a:pt x="831183" y="275275"/>
                  <a:pt x="828014" y="272105"/>
                </a:cubicBezTo>
                <a:cubicBezTo>
                  <a:pt x="826264" y="271231"/>
                  <a:pt x="825167" y="270564"/>
                  <a:pt x="824723" y="270105"/>
                </a:cubicBezTo>
                <a:cubicBezTo>
                  <a:pt x="824479" y="270105"/>
                  <a:pt x="823009" y="269653"/>
                  <a:pt x="820313" y="268750"/>
                </a:cubicBezTo>
                <a:lnTo>
                  <a:pt x="811365" y="266523"/>
                </a:lnTo>
                <a:lnTo>
                  <a:pt x="810354" y="268298"/>
                </a:lnTo>
                <a:cubicBezTo>
                  <a:pt x="796602" y="292002"/>
                  <a:pt x="787582" y="303855"/>
                  <a:pt x="783294" y="303855"/>
                </a:cubicBezTo>
                <a:cubicBezTo>
                  <a:pt x="781114" y="303855"/>
                  <a:pt x="774338" y="297645"/>
                  <a:pt x="762967" y="285227"/>
                </a:cubicBezTo>
                <a:cubicBezTo>
                  <a:pt x="762967" y="282717"/>
                  <a:pt x="763411" y="281004"/>
                  <a:pt x="764300" y="280086"/>
                </a:cubicBezTo>
                <a:cubicBezTo>
                  <a:pt x="764300" y="278781"/>
                  <a:pt x="764300" y="277612"/>
                  <a:pt x="764300" y="276580"/>
                </a:cubicBezTo>
                <a:cubicBezTo>
                  <a:pt x="765204" y="272779"/>
                  <a:pt x="766566" y="265036"/>
                  <a:pt x="768387" y="253348"/>
                </a:cubicBezTo>
                <a:cubicBezTo>
                  <a:pt x="769291" y="248917"/>
                  <a:pt x="770180" y="245411"/>
                  <a:pt x="771055" y="242830"/>
                </a:cubicBezTo>
                <a:cubicBezTo>
                  <a:pt x="777350" y="214866"/>
                  <a:pt x="783201" y="179418"/>
                  <a:pt x="788607" y="136483"/>
                </a:cubicBezTo>
                <a:cubicBezTo>
                  <a:pt x="788607" y="138204"/>
                  <a:pt x="784843" y="141158"/>
                  <a:pt x="777314" y="145345"/>
                </a:cubicBezTo>
                <a:cubicBezTo>
                  <a:pt x="769943" y="149963"/>
                  <a:pt x="763985" y="153175"/>
                  <a:pt x="759439" y="154982"/>
                </a:cubicBezTo>
                <a:cubicBezTo>
                  <a:pt x="748125" y="160646"/>
                  <a:pt x="736280" y="163478"/>
                  <a:pt x="723904" y="163478"/>
                </a:cubicBezTo>
                <a:cubicBezTo>
                  <a:pt x="719100" y="163478"/>
                  <a:pt x="717774" y="162575"/>
                  <a:pt x="719925" y="160768"/>
                </a:cubicBezTo>
                <a:cubicBezTo>
                  <a:pt x="719925" y="160768"/>
                  <a:pt x="719925" y="161220"/>
                  <a:pt x="719925" y="162123"/>
                </a:cubicBezTo>
                <a:lnTo>
                  <a:pt x="713665" y="162123"/>
                </a:lnTo>
                <a:cubicBezTo>
                  <a:pt x="704760" y="159915"/>
                  <a:pt x="699146" y="154717"/>
                  <a:pt x="696822" y="146528"/>
                </a:cubicBezTo>
                <a:cubicBezTo>
                  <a:pt x="696822" y="137035"/>
                  <a:pt x="699999" y="132288"/>
                  <a:pt x="706352" y="132288"/>
                </a:cubicBezTo>
                <a:cubicBezTo>
                  <a:pt x="708632" y="132288"/>
                  <a:pt x="710496" y="133020"/>
                  <a:pt x="711944" y="134482"/>
                </a:cubicBezTo>
                <a:cubicBezTo>
                  <a:pt x="711944" y="134482"/>
                  <a:pt x="712123" y="134655"/>
                  <a:pt x="712482" y="134999"/>
                </a:cubicBezTo>
                <a:cubicBezTo>
                  <a:pt x="714303" y="134999"/>
                  <a:pt x="716569" y="135450"/>
                  <a:pt x="719279" y="136354"/>
                </a:cubicBezTo>
                <a:cubicBezTo>
                  <a:pt x="721459" y="136354"/>
                  <a:pt x="723001" y="136354"/>
                  <a:pt x="723904" y="136354"/>
                </a:cubicBezTo>
                <a:cubicBezTo>
                  <a:pt x="727661" y="136354"/>
                  <a:pt x="733361" y="134647"/>
                  <a:pt x="741005" y="131234"/>
                </a:cubicBezTo>
                <a:cubicBezTo>
                  <a:pt x="743141" y="130145"/>
                  <a:pt x="744661" y="129600"/>
                  <a:pt x="745565" y="129600"/>
                </a:cubicBezTo>
                <a:cubicBezTo>
                  <a:pt x="748748" y="127994"/>
                  <a:pt x="754226" y="126223"/>
                  <a:pt x="761999" y="124287"/>
                </a:cubicBezTo>
                <a:cubicBezTo>
                  <a:pt x="771521" y="121906"/>
                  <a:pt x="777594" y="118981"/>
                  <a:pt x="780218" y="115510"/>
                </a:cubicBezTo>
                <a:cubicBezTo>
                  <a:pt x="783545" y="114392"/>
                  <a:pt x="787445" y="112485"/>
                  <a:pt x="791920" y="109789"/>
                </a:cubicBezTo>
                <a:cubicBezTo>
                  <a:pt x="796494" y="107035"/>
                  <a:pt x="799943" y="105092"/>
                  <a:pt x="802266" y="103959"/>
                </a:cubicBezTo>
                <a:close/>
                <a:moveTo>
                  <a:pt x="1176907" y="101249"/>
                </a:moveTo>
                <a:cubicBezTo>
                  <a:pt x="1182629" y="102683"/>
                  <a:pt x="1186049" y="106748"/>
                  <a:pt x="1187168" y="113445"/>
                </a:cubicBezTo>
                <a:cubicBezTo>
                  <a:pt x="1187168" y="116500"/>
                  <a:pt x="1186236" y="121734"/>
                  <a:pt x="1184371" y="129148"/>
                </a:cubicBezTo>
                <a:cubicBezTo>
                  <a:pt x="1182636" y="134368"/>
                  <a:pt x="1181769" y="138132"/>
                  <a:pt x="1181769" y="140441"/>
                </a:cubicBezTo>
                <a:cubicBezTo>
                  <a:pt x="1181769" y="145718"/>
                  <a:pt x="1181295" y="153046"/>
                  <a:pt x="1180349" y="162424"/>
                </a:cubicBezTo>
                <a:cubicBezTo>
                  <a:pt x="1178359" y="185064"/>
                  <a:pt x="1177116" y="203549"/>
                  <a:pt x="1176618" y="217881"/>
                </a:cubicBezTo>
                <a:lnTo>
                  <a:pt x="1176571" y="220311"/>
                </a:lnTo>
                <a:lnTo>
                  <a:pt x="1181285" y="211661"/>
                </a:lnTo>
                <a:cubicBezTo>
                  <a:pt x="1183751" y="206234"/>
                  <a:pt x="1185203" y="201767"/>
                  <a:pt x="1185640" y="198261"/>
                </a:cubicBezTo>
                <a:cubicBezTo>
                  <a:pt x="1187447" y="192897"/>
                  <a:pt x="1188917" y="186208"/>
                  <a:pt x="1190050" y="178191"/>
                </a:cubicBezTo>
                <a:cubicBezTo>
                  <a:pt x="1190710" y="178191"/>
                  <a:pt x="1192416" y="178657"/>
                  <a:pt x="1195169" y="179590"/>
                </a:cubicBezTo>
                <a:lnTo>
                  <a:pt x="1199299" y="184322"/>
                </a:lnTo>
                <a:cubicBezTo>
                  <a:pt x="1198339" y="198834"/>
                  <a:pt x="1195191" y="215404"/>
                  <a:pt x="1189856" y="234032"/>
                </a:cubicBezTo>
                <a:cubicBezTo>
                  <a:pt x="1189856" y="237072"/>
                  <a:pt x="1188358" y="241597"/>
                  <a:pt x="1185361" y="247605"/>
                </a:cubicBezTo>
                <a:cubicBezTo>
                  <a:pt x="1184758" y="248795"/>
                  <a:pt x="1184457" y="250896"/>
                  <a:pt x="1184457" y="253908"/>
                </a:cubicBezTo>
                <a:cubicBezTo>
                  <a:pt x="1182650" y="253908"/>
                  <a:pt x="1181181" y="255342"/>
                  <a:pt x="1180048" y="258210"/>
                </a:cubicBezTo>
                <a:cubicBezTo>
                  <a:pt x="1177065" y="267187"/>
                  <a:pt x="1173896" y="272500"/>
                  <a:pt x="1170540" y="274149"/>
                </a:cubicBezTo>
                <a:cubicBezTo>
                  <a:pt x="1165363" y="274149"/>
                  <a:pt x="1160373" y="274149"/>
                  <a:pt x="1155569" y="274149"/>
                </a:cubicBezTo>
                <a:cubicBezTo>
                  <a:pt x="1148628" y="267208"/>
                  <a:pt x="1145158" y="260433"/>
                  <a:pt x="1145158" y="253822"/>
                </a:cubicBezTo>
                <a:cubicBezTo>
                  <a:pt x="1145158" y="251513"/>
                  <a:pt x="1145660" y="249857"/>
                  <a:pt x="1146664" y="248853"/>
                </a:cubicBezTo>
                <a:cubicBezTo>
                  <a:pt x="1151310" y="223610"/>
                  <a:pt x="1154976" y="195367"/>
                  <a:pt x="1157662" y="164124"/>
                </a:cubicBezTo>
                <a:lnTo>
                  <a:pt x="1159841" y="134342"/>
                </a:lnTo>
                <a:lnTo>
                  <a:pt x="1157828" y="135058"/>
                </a:lnTo>
                <a:cubicBezTo>
                  <a:pt x="1155591" y="135915"/>
                  <a:pt x="1152321" y="137200"/>
                  <a:pt x="1148019" y="138914"/>
                </a:cubicBezTo>
                <a:cubicBezTo>
                  <a:pt x="1140820" y="141624"/>
                  <a:pt x="1134783" y="143961"/>
                  <a:pt x="1129907" y="145926"/>
                </a:cubicBezTo>
                <a:cubicBezTo>
                  <a:pt x="1129592" y="145926"/>
                  <a:pt x="1129233" y="146127"/>
                  <a:pt x="1128832" y="146528"/>
                </a:cubicBezTo>
                <a:cubicBezTo>
                  <a:pt x="1118005" y="152422"/>
                  <a:pt x="1108971" y="155369"/>
                  <a:pt x="1101729" y="155369"/>
                </a:cubicBezTo>
                <a:cubicBezTo>
                  <a:pt x="1087948" y="154322"/>
                  <a:pt x="1080376" y="150429"/>
                  <a:pt x="1079014" y="143689"/>
                </a:cubicBezTo>
                <a:cubicBezTo>
                  <a:pt x="1079014" y="131873"/>
                  <a:pt x="1083395" y="122673"/>
                  <a:pt x="1092157" y="116091"/>
                </a:cubicBezTo>
                <a:cubicBezTo>
                  <a:pt x="1097003" y="116091"/>
                  <a:pt x="1099427" y="118493"/>
                  <a:pt x="1099427" y="123297"/>
                </a:cubicBezTo>
                <a:lnTo>
                  <a:pt x="1098139" y="124585"/>
                </a:lnTo>
                <a:lnTo>
                  <a:pt x="1098986" y="127277"/>
                </a:lnTo>
                <a:cubicBezTo>
                  <a:pt x="1099337" y="127922"/>
                  <a:pt x="1099735" y="128244"/>
                  <a:pt x="1100180" y="128244"/>
                </a:cubicBezTo>
                <a:cubicBezTo>
                  <a:pt x="1115596" y="124817"/>
                  <a:pt x="1134769" y="118522"/>
                  <a:pt x="1157699" y="109358"/>
                </a:cubicBezTo>
                <a:cubicBezTo>
                  <a:pt x="1158760" y="109358"/>
                  <a:pt x="1160273" y="108369"/>
                  <a:pt x="1162237" y="106390"/>
                </a:cubicBezTo>
                <a:cubicBezTo>
                  <a:pt x="1167973" y="102963"/>
                  <a:pt x="1172863" y="101249"/>
                  <a:pt x="1176907" y="101249"/>
                </a:cubicBezTo>
                <a:close/>
                <a:moveTo>
                  <a:pt x="525256" y="84320"/>
                </a:moveTo>
                <a:cubicBezTo>
                  <a:pt x="522618" y="84005"/>
                  <a:pt x="516136" y="84743"/>
                  <a:pt x="505811" y="86536"/>
                </a:cubicBezTo>
                <a:cubicBezTo>
                  <a:pt x="502197" y="87439"/>
                  <a:pt x="500634" y="87891"/>
                  <a:pt x="501122" y="87891"/>
                </a:cubicBezTo>
                <a:cubicBezTo>
                  <a:pt x="501122" y="97728"/>
                  <a:pt x="501122" y="106670"/>
                  <a:pt x="501122" y="114714"/>
                </a:cubicBezTo>
                <a:cubicBezTo>
                  <a:pt x="512049" y="102325"/>
                  <a:pt x="520094" y="92193"/>
                  <a:pt x="525256" y="84320"/>
                </a:cubicBezTo>
                <a:close/>
                <a:moveTo>
                  <a:pt x="583958" y="33728"/>
                </a:moveTo>
                <a:cubicBezTo>
                  <a:pt x="585291" y="32990"/>
                  <a:pt x="587292" y="33147"/>
                  <a:pt x="589959" y="34201"/>
                </a:cubicBezTo>
                <a:cubicBezTo>
                  <a:pt x="617564" y="39722"/>
                  <a:pt x="633202" y="47989"/>
                  <a:pt x="636873" y="59003"/>
                </a:cubicBezTo>
                <a:cubicBezTo>
                  <a:pt x="641763" y="73988"/>
                  <a:pt x="639598" y="84708"/>
                  <a:pt x="630377" y="91161"/>
                </a:cubicBezTo>
                <a:cubicBezTo>
                  <a:pt x="621501" y="95276"/>
                  <a:pt x="614044" y="93003"/>
                  <a:pt x="608006" y="84342"/>
                </a:cubicBezTo>
                <a:cubicBezTo>
                  <a:pt x="604479" y="75523"/>
                  <a:pt x="600170" y="68130"/>
                  <a:pt x="595079" y="62165"/>
                </a:cubicBezTo>
                <a:cubicBezTo>
                  <a:pt x="589314" y="55454"/>
                  <a:pt x="584940" y="47609"/>
                  <a:pt x="581957" y="38633"/>
                </a:cubicBezTo>
                <a:cubicBezTo>
                  <a:pt x="581957" y="36101"/>
                  <a:pt x="582624" y="34467"/>
                  <a:pt x="583958" y="33728"/>
                </a:cubicBezTo>
                <a:close/>
                <a:moveTo>
                  <a:pt x="1159376" y="29770"/>
                </a:moveTo>
                <a:cubicBezTo>
                  <a:pt x="1192158" y="27920"/>
                  <a:pt x="1209051" y="36897"/>
                  <a:pt x="1210055" y="56701"/>
                </a:cubicBezTo>
                <a:cubicBezTo>
                  <a:pt x="1210083" y="62853"/>
                  <a:pt x="1204627" y="66474"/>
                  <a:pt x="1193685" y="67564"/>
                </a:cubicBezTo>
                <a:cubicBezTo>
                  <a:pt x="1191735" y="68510"/>
                  <a:pt x="1190330" y="68984"/>
                  <a:pt x="1189469" y="68984"/>
                </a:cubicBezTo>
                <a:cubicBezTo>
                  <a:pt x="1186300" y="70575"/>
                  <a:pt x="1181080" y="72375"/>
                  <a:pt x="1173810" y="74383"/>
                </a:cubicBezTo>
                <a:lnTo>
                  <a:pt x="1172756" y="73049"/>
                </a:lnTo>
                <a:cubicBezTo>
                  <a:pt x="1173544" y="73264"/>
                  <a:pt x="1173315" y="74612"/>
                  <a:pt x="1172067" y="77093"/>
                </a:cubicBezTo>
                <a:cubicBezTo>
                  <a:pt x="1167378" y="77093"/>
                  <a:pt x="1165034" y="77093"/>
                  <a:pt x="1165034" y="77093"/>
                </a:cubicBezTo>
                <a:cubicBezTo>
                  <a:pt x="1163055" y="75114"/>
                  <a:pt x="1161377" y="72755"/>
                  <a:pt x="1160000" y="70016"/>
                </a:cubicBezTo>
                <a:cubicBezTo>
                  <a:pt x="1160000" y="67664"/>
                  <a:pt x="1161649" y="65384"/>
                  <a:pt x="1164947" y="63176"/>
                </a:cubicBezTo>
                <a:cubicBezTo>
                  <a:pt x="1167055" y="61082"/>
                  <a:pt x="1168110" y="60265"/>
                  <a:pt x="1168110" y="60724"/>
                </a:cubicBezTo>
                <a:cubicBezTo>
                  <a:pt x="1167880" y="60609"/>
                  <a:pt x="1165478" y="59634"/>
                  <a:pt x="1160904" y="57798"/>
                </a:cubicBezTo>
                <a:cubicBezTo>
                  <a:pt x="1149976" y="52349"/>
                  <a:pt x="1141128" y="47265"/>
                  <a:pt x="1134360" y="42547"/>
                </a:cubicBezTo>
                <a:cubicBezTo>
                  <a:pt x="1135564" y="35062"/>
                  <a:pt x="1143903" y="30803"/>
                  <a:pt x="1159376" y="29770"/>
                </a:cubicBezTo>
                <a:close/>
                <a:moveTo>
                  <a:pt x="467307" y="16219"/>
                </a:moveTo>
                <a:cubicBezTo>
                  <a:pt x="470806" y="16219"/>
                  <a:pt x="476535" y="18212"/>
                  <a:pt x="484494" y="22199"/>
                </a:cubicBezTo>
                <a:cubicBezTo>
                  <a:pt x="495579" y="29240"/>
                  <a:pt x="501122" y="42081"/>
                  <a:pt x="501122" y="60724"/>
                </a:cubicBezTo>
                <a:cubicBezTo>
                  <a:pt x="503086" y="60810"/>
                  <a:pt x="510393" y="60401"/>
                  <a:pt x="523041" y="59498"/>
                </a:cubicBezTo>
                <a:cubicBezTo>
                  <a:pt x="529781" y="58537"/>
                  <a:pt x="534599" y="58056"/>
                  <a:pt x="537496" y="58056"/>
                </a:cubicBezTo>
                <a:cubicBezTo>
                  <a:pt x="550588" y="58056"/>
                  <a:pt x="561723" y="62652"/>
                  <a:pt x="570901" y="71844"/>
                </a:cubicBezTo>
                <a:cubicBezTo>
                  <a:pt x="573884" y="77781"/>
                  <a:pt x="575375" y="81754"/>
                  <a:pt x="575375" y="83761"/>
                </a:cubicBezTo>
                <a:cubicBezTo>
                  <a:pt x="575375" y="86486"/>
                  <a:pt x="572436" y="91770"/>
                  <a:pt x="566556" y="99614"/>
                </a:cubicBezTo>
                <a:cubicBezTo>
                  <a:pt x="553521" y="113596"/>
                  <a:pt x="538908" y="125384"/>
                  <a:pt x="522718" y="134977"/>
                </a:cubicBezTo>
                <a:cubicBezTo>
                  <a:pt x="548387" y="133170"/>
                  <a:pt x="572493" y="136949"/>
                  <a:pt x="595036" y="146313"/>
                </a:cubicBezTo>
                <a:cubicBezTo>
                  <a:pt x="611613" y="154186"/>
                  <a:pt x="618468" y="166239"/>
                  <a:pt x="615600" y="182472"/>
                </a:cubicBezTo>
                <a:cubicBezTo>
                  <a:pt x="610107" y="207151"/>
                  <a:pt x="595745" y="231573"/>
                  <a:pt x="572514" y="255736"/>
                </a:cubicBezTo>
                <a:cubicBezTo>
                  <a:pt x="564928" y="265201"/>
                  <a:pt x="556066" y="270442"/>
                  <a:pt x="545928" y="271460"/>
                </a:cubicBezTo>
                <a:cubicBezTo>
                  <a:pt x="534714" y="272364"/>
                  <a:pt x="526454" y="270220"/>
                  <a:pt x="521148" y="265029"/>
                </a:cubicBezTo>
                <a:cubicBezTo>
                  <a:pt x="510350" y="255134"/>
                  <a:pt x="502778" y="245132"/>
                  <a:pt x="498433" y="235022"/>
                </a:cubicBezTo>
                <a:cubicBezTo>
                  <a:pt x="498433" y="255786"/>
                  <a:pt x="497429" y="271173"/>
                  <a:pt x="495421" y="281183"/>
                </a:cubicBezTo>
                <a:cubicBezTo>
                  <a:pt x="492353" y="294491"/>
                  <a:pt x="484917" y="301144"/>
                  <a:pt x="473115" y="301144"/>
                </a:cubicBezTo>
                <a:cubicBezTo>
                  <a:pt x="464683" y="288181"/>
                  <a:pt x="461830" y="275855"/>
                  <a:pt x="464554" y="264168"/>
                </a:cubicBezTo>
                <a:cubicBezTo>
                  <a:pt x="466347" y="248939"/>
                  <a:pt x="468139" y="218480"/>
                  <a:pt x="469932" y="172792"/>
                </a:cubicBezTo>
                <a:lnTo>
                  <a:pt x="469932" y="171566"/>
                </a:lnTo>
                <a:cubicBezTo>
                  <a:pt x="451117" y="176858"/>
                  <a:pt x="431858" y="184422"/>
                  <a:pt x="412155" y="194260"/>
                </a:cubicBezTo>
                <a:cubicBezTo>
                  <a:pt x="400009" y="198935"/>
                  <a:pt x="389211" y="198311"/>
                  <a:pt x="379760" y="192388"/>
                </a:cubicBezTo>
                <a:cubicBezTo>
                  <a:pt x="375788" y="189405"/>
                  <a:pt x="372963" y="186666"/>
                  <a:pt x="371285" y="184171"/>
                </a:cubicBezTo>
                <a:cubicBezTo>
                  <a:pt x="368661" y="181146"/>
                  <a:pt x="369450" y="178364"/>
                  <a:pt x="373652" y="175825"/>
                </a:cubicBezTo>
                <a:cubicBezTo>
                  <a:pt x="400812" y="164955"/>
                  <a:pt x="433378" y="154774"/>
                  <a:pt x="471351" y="145281"/>
                </a:cubicBezTo>
                <a:lnTo>
                  <a:pt x="472581" y="94919"/>
                </a:lnTo>
                <a:lnTo>
                  <a:pt x="455423" y="98200"/>
                </a:lnTo>
                <a:cubicBezTo>
                  <a:pt x="449651" y="98462"/>
                  <a:pt x="445016" y="97664"/>
                  <a:pt x="441517" y="95807"/>
                </a:cubicBezTo>
                <a:cubicBezTo>
                  <a:pt x="428065" y="92437"/>
                  <a:pt x="422236" y="87827"/>
                  <a:pt x="424029" y="81976"/>
                </a:cubicBezTo>
                <a:cubicBezTo>
                  <a:pt x="424029" y="80011"/>
                  <a:pt x="427155" y="78412"/>
                  <a:pt x="433407" y="77179"/>
                </a:cubicBezTo>
                <a:cubicBezTo>
                  <a:pt x="435687" y="76419"/>
                  <a:pt x="437824" y="75537"/>
                  <a:pt x="439817" y="74533"/>
                </a:cubicBezTo>
                <a:cubicBezTo>
                  <a:pt x="452064" y="71708"/>
                  <a:pt x="462582" y="69199"/>
                  <a:pt x="471373" y="67005"/>
                </a:cubicBezTo>
                <a:cubicBezTo>
                  <a:pt x="472205" y="53080"/>
                  <a:pt x="468935" y="42067"/>
                  <a:pt x="461564" y="33965"/>
                </a:cubicBezTo>
                <a:cubicBezTo>
                  <a:pt x="461564" y="33965"/>
                  <a:pt x="461320" y="33721"/>
                  <a:pt x="460833" y="33233"/>
                </a:cubicBezTo>
                <a:cubicBezTo>
                  <a:pt x="457893" y="31756"/>
                  <a:pt x="456423" y="29254"/>
                  <a:pt x="456423" y="25726"/>
                </a:cubicBezTo>
                <a:cubicBezTo>
                  <a:pt x="456423" y="19388"/>
                  <a:pt x="460051" y="16219"/>
                  <a:pt x="467307" y="16219"/>
                </a:cubicBezTo>
                <a:close/>
                <a:moveTo>
                  <a:pt x="100302" y="16197"/>
                </a:moveTo>
                <a:cubicBezTo>
                  <a:pt x="110929" y="18377"/>
                  <a:pt x="115338" y="24773"/>
                  <a:pt x="113531" y="35384"/>
                </a:cubicBezTo>
                <a:cubicBezTo>
                  <a:pt x="113531" y="37937"/>
                  <a:pt x="113531" y="39665"/>
                  <a:pt x="113531" y="40568"/>
                </a:cubicBezTo>
                <a:cubicBezTo>
                  <a:pt x="113531" y="45745"/>
                  <a:pt x="113058" y="53525"/>
                  <a:pt x="112112" y="63907"/>
                </a:cubicBezTo>
                <a:cubicBezTo>
                  <a:pt x="111194" y="75092"/>
                  <a:pt x="110319" y="81682"/>
                  <a:pt x="109487" y="83675"/>
                </a:cubicBezTo>
                <a:cubicBezTo>
                  <a:pt x="110950" y="83689"/>
                  <a:pt x="116321" y="83697"/>
                  <a:pt x="125599" y="83697"/>
                </a:cubicBezTo>
                <a:cubicBezTo>
                  <a:pt x="130159" y="83697"/>
                  <a:pt x="132439" y="87317"/>
                  <a:pt x="132439" y="94559"/>
                </a:cubicBezTo>
                <a:cubicBezTo>
                  <a:pt x="132439" y="103608"/>
                  <a:pt x="128208" y="108132"/>
                  <a:pt x="119748" y="108132"/>
                </a:cubicBezTo>
                <a:cubicBezTo>
                  <a:pt x="118844" y="107229"/>
                  <a:pt x="118099" y="106777"/>
                  <a:pt x="117511" y="106777"/>
                </a:cubicBezTo>
                <a:cubicBezTo>
                  <a:pt x="115704" y="106777"/>
                  <a:pt x="113689" y="106777"/>
                  <a:pt x="111466" y="106777"/>
                </a:cubicBezTo>
                <a:cubicBezTo>
                  <a:pt x="108770" y="107681"/>
                  <a:pt x="107659" y="108132"/>
                  <a:pt x="108132" y="108132"/>
                </a:cubicBezTo>
                <a:cubicBezTo>
                  <a:pt x="108132" y="109753"/>
                  <a:pt x="107681" y="115051"/>
                  <a:pt x="106777" y="124028"/>
                </a:cubicBezTo>
                <a:cubicBezTo>
                  <a:pt x="106777" y="133307"/>
                  <a:pt x="106332" y="138756"/>
                  <a:pt x="105443" y="140376"/>
                </a:cubicBezTo>
                <a:cubicBezTo>
                  <a:pt x="105200" y="137336"/>
                  <a:pt x="107415" y="133737"/>
                  <a:pt x="112090" y="129578"/>
                </a:cubicBezTo>
                <a:lnTo>
                  <a:pt x="112635" y="130050"/>
                </a:lnTo>
                <a:lnTo>
                  <a:pt x="111853" y="127707"/>
                </a:lnTo>
                <a:cubicBezTo>
                  <a:pt x="112757" y="126818"/>
                  <a:pt x="116464" y="124738"/>
                  <a:pt x="122974" y="121469"/>
                </a:cubicBezTo>
                <a:cubicBezTo>
                  <a:pt x="122336" y="124968"/>
                  <a:pt x="121334" y="127968"/>
                  <a:pt x="119968" y="130471"/>
                </a:cubicBezTo>
                <a:lnTo>
                  <a:pt x="117038" y="133866"/>
                </a:lnTo>
                <a:lnTo>
                  <a:pt x="117575" y="134332"/>
                </a:lnTo>
                <a:cubicBezTo>
                  <a:pt x="117575" y="134332"/>
                  <a:pt x="117575" y="135020"/>
                  <a:pt x="117575" y="136397"/>
                </a:cubicBezTo>
                <a:lnTo>
                  <a:pt x="116061" y="138848"/>
                </a:lnTo>
                <a:lnTo>
                  <a:pt x="125685" y="132267"/>
                </a:lnTo>
                <a:cubicBezTo>
                  <a:pt x="117970" y="147425"/>
                  <a:pt x="110269" y="159277"/>
                  <a:pt x="102583" y="167823"/>
                </a:cubicBezTo>
                <a:cubicBezTo>
                  <a:pt x="101736" y="182744"/>
                  <a:pt x="101102" y="198047"/>
                  <a:pt x="100679" y="213732"/>
                </a:cubicBezTo>
                <a:lnTo>
                  <a:pt x="100164" y="252857"/>
                </a:lnTo>
                <a:lnTo>
                  <a:pt x="101900" y="247110"/>
                </a:lnTo>
                <a:cubicBezTo>
                  <a:pt x="103251" y="244121"/>
                  <a:pt x="105278" y="240378"/>
                  <a:pt x="107982" y="235882"/>
                </a:cubicBezTo>
                <a:cubicBezTo>
                  <a:pt x="121490" y="211547"/>
                  <a:pt x="130489" y="171552"/>
                  <a:pt x="134977" y="115898"/>
                </a:cubicBezTo>
                <a:cubicBezTo>
                  <a:pt x="134977" y="103938"/>
                  <a:pt x="134074" y="94796"/>
                  <a:pt x="132267" y="88472"/>
                </a:cubicBezTo>
                <a:cubicBezTo>
                  <a:pt x="132267" y="84399"/>
                  <a:pt x="135106" y="82363"/>
                  <a:pt x="140785" y="82363"/>
                </a:cubicBezTo>
                <a:cubicBezTo>
                  <a:pt x="146937" y="83582"/>
                  <a:pt x="150737" y="85367"/>
                  <a:pt x="152185" y="87719"/>
                </a:cubicBezTo>
                <a:cubicBezTo>
                  <a:pt x="153089" y="86600"/>
                  <a:pt x="156502" y="84069"/>
                  <a:pt x="162424" y="80126"/>
                </a:cubicBezTo>
                <a:cubicBezTo>
                  <a:pt x="178184" y="69615"/>
                  <a:pt x="190596" y="60265"/>
                  <a:pt x="199659" y="52076"/>
                </a:cubicBezTo>
                <a:cubicBezTo>
                  <a:pt x="199659" y="52076"/>
                  <a:pt x="200368" y="51352"/>
                  <a:pt x="201788" y="49904"/>
                </a:cubicBezTo>
                <a:cubicBezTo>
                  <a:pt x="207008" y="43637"/>
                  <a:pt x="211310" y="40504"/>
                  <a:pt x="214694" y="40504"/>
                </a:cubicBezTo>
                <a:cubicBezTo>
                  <a:pt x="223743" y="40504"/>
                  <a:pt x="227299" y="46319"/>
                  <a:pt x="225363" y="57949"/>
                </a:cubicBezTo>
                <a:cubicBezTo>
                  <a:pt x="224145" y="61620"/>
                  <a:pt x="218523" y="66954"/>
                  <a:pt x="208499" y="73952"/>
                </a:cubicBezTo>
                <a:cubicBezTo>
                  <a:pt x="204269" y="75659"/>
                  <a:pt x="201358" y="77308"/>
                  <a:pt x="199766" y="78900"/>
                </a:cubicBezTo>
                <a:cubicBezTo>
                  <a:pt x="193055" y="83689"/>
                  <a:pt x="182737" y="89325"/>
                  <a:pt x="168813" y="95807"/>
                </a:cubicBezTo>
                <a:cubicBezTo>
                  <a:pt x="162603" y="99363"/>
                  <a:pt x="158574" y="101536"/>
                  <a:pt x="156724" y="102325"/>
                </a:cubicBezTo>
                <a:cubicBezTo>
                  <a:pt x="157613" y="106010"/>
                  <a:pt x="157613" y="113582"/>
                  <a:pt x="156724" y="125039"/>
                </a:cubicBezTo>
                <a:cubicBezTo>
                  <a:pt x="156724" y="129915"/>
                  <a:pt x="156724" y="132324"/>
                  <a:pt x="156724" y="132267"/>
                </a:cubicBezTo>
                <a:cubicBezTo>
                  <a:pt x="157197" y="132482"/>
                  <a:pt x="163034" y="131191"/>
                  <a:pt x="174233" y="128395"/>
                </a:cubicBezTo>
                <a:cubicBezTo>
                  <a:pt x="181389" y="125713"/>
                  <a:pt x="186996" y="123864"/>
                  <a:pt x="191055" y="122845"/>
                </a:cubicBezTo>
                <a:cubicBezTo>
                  <a:pt x="192847" y="122845"/>
                  <a:pt x="195407" y="122430"/>
                  <a:pt x="198734" y="121598"/>
                </a:cubicBezTo>
                <a:cubicBezTo>
                  <a:pt x="205316" y="119734"/>
                  <a:pt x="210636" y="118801"/>
                  <a:pt x="214694" y="118801"/>
                </a:cubicBezTo>
                <a:cubicBezTo>
                  <a:pt x="220144" y="118801"/>
                  <a:pt x="222868" y="122939"/>
                  <a:pt x="222868" y="131213"/>
                </a:cubicBezTo>
                <a:cubicBezTo>
                  <a:pt x="218251" y="162489"/>
                  <a:pt x="212400" y="185648"/>
                  <a:pt x="205316" y="200691"/>
                </a:cubicBezTo>
                <a:cubicBezTo>
                  <a:pt x="211726" y="205208"/>
                  <a:pt x="217971" y="209202"/>
                  <a:pt x="224051" y="212672"/>
                </a:cubicBezTo>
                <a:cubicBezTo>
                  <a:pt x="235409" y="219656"/>
                  <a:pt x="252961" y="226669"/>
                  <a:pt x="276709" y="233710"/>
                </a:cubicBezTo>
                <a:cubicBezTo>
                  <a:pt x="287507" y="237309"/>
                  <a:pt x="295437" y="239948"/>
                  <a:pt x="300499" y="241625"/>
                </a:cubicBezTo>
                <a:cubicBezTo>
                  <a:pt x="301689" y="241625"/>
                  <a:pt x="303181" y="242077"/>
                  <a:pt x="304973" y="242980"/>
                </a:cubicBezTo>
                <a:cubicBezTo>
                  <a:pt x="312186" y="242980"/>
                  <a:pt x="317170" y="245031"/>
                  <a:pt x="319923" y="249132"/>
                </a:cubicBezTo>
                <a:cubicBezTo>
                  <a:pt x="320912" y="254998"/>
                  <a:pt x="318955" y="258826"/>
                  <a:pt x="314051" y="260619"/>
                </a:cubicBezTo>
                <a:cubicBezTo>
                  <a:pt x="305246" y="261551"/>
                  <a:pt x="292425" y="260633"/>
                  <a:pt x="275590" y="257866"/>
                </a:cubicBezTo>
                <a:cubicBezTo>
                  <a:pt x="268018" y="257034"/>
                  <a:pt x="262117" y="256618"/>
                  <a:pt x="257887" y="256618"/>
                </a:cubicBezTo>
                <a:cubicBezTo>
                  <a:pt x="245153" y="256618"/>
                  <a:pt x="233580" y="252352"/>
                  <a:pt x="223169" y="243819"/>
                </a:cubicBezTo>
                <a:cubicBezTo>
                  <a:pt x="212070" y="236420"/>
                  <a:pt x="203308" y="227636"/>
                  <a:pt x="196884" y="217469"/>
                </a:cubicBezTo>
                <a:cubicBezTo>
                  <a:pt x="195751" y="222603"/>
                  <a:pt x="191908" y="228898"/>
                  <a:pt x="185354" y="236355"/>
                </a:cubicBezTo>
                <a:cubicBezTo>
                  <a:pt x="177654" y="245002"/>
                  <a:pt x="166511" y="251757"/>
                  <a:pt x="151927" y="256618"/>
                </a:cubicBezTo>
                <a:cubicBezTo>
                  <a:pt x="151009" y="256618"/>
                  <a:pt x="147962" y="257041"/>
                  <a:pt x="142785" y="257887"/>
                </a:cubicBezTo>
                <a:cubicBezTo>
                  <a:pt x="135070" y="258834"/>
                  <a:pt x="130245" y="259307"/>
                  <a:pt x="128309" y="259307"/>
                </a:cubicBezTo>
                <a:cubicBezTo>
                  <a:pt x="126029" y="259307"/>
                  <a:pt x="124319" y="258626"/>
                  <a:pt x="123179" y="257263"/>
                </a:cubicBezTo>
                <a:lnTo>
                  <a:pt x="122020" y="253109"/>
                </a:lnTo>
                <a:lnTo>
                  <a:pt x="119538" y="255849"/>
                </a:lnTo>
                <a:cubicBezTo>
                  <a:pt x="115835" y="258154"/>
                  <a:pt x="111559" y="259307"/>
                  <a:pt x="106713" y="259307"/>
                </a:cubicBezTo>
                <a:cubicBezTo>
                  <a:pt x="104432" y="259307"/>
                  <a:pt x="102722" y="258850"/>
                  <a:pt x="101582" y="257936"/>
                </a:cubicBezTo>
                <a:lnTo>
                  <a:pt x="100143" y="254472"/>
                </a:lnTo>
                <a:lnTo>
                  <a:pt x="100044" y="261931"/>
                </a:lnTo>
                <a:cubicBezTo>
                  <a:pt x="100044" y="268370"/>
                  <a:pt x="100489" y="275203"/>
                  <a:pt x="101378" y="282430"/>
                </a:cubicBezTo>
                <a:cubicBezTo>
                  <a:pt x="98194" y="297316"/>
                  <a:pt x="92881" y="305353"/>
                  <a:pt x="85439" y="306543"/>
                </a:cubicBezTo>
                <a:cubicBezTo>
                  <a:pt x="82313" y="306543"/>
                  <a:pt x="80033" y="304400"/>
                  <a:pt x="78599" y="300112"/>
                </a:cubicBezTo>
                <a:cubicBezTo>
                  <a:pt x="77968" y="298850"/>
                  <a:pt x="77652" y="298219"/>
                  <a:pt x="77652" y="298219"/>
                </a:cubicBezTo>
                <a:cubicBezTo>
                  <a:pt x="75257" y="295795"/>
                  <a:pt x="73407" y="293931"/>
                  <a:pt x="72102" y="292626"/>
                </a:cubicBezTo>
                <a:cubicBezTo>
                  <a:pt x="69019" y="284151"/>
                  <a:pt x="68826" y="273439"/>
                  <a:pt x="71522" y="260490"/>
                </a:cubicBezTo>
                <a:cubicBezTo>
                  <a:pt x="72425" y="253951"/>
                  <a:pt x="72877" y="249355"/>
                  <a:pt x="72877" y="246702"/>
                </a:cubicBezTo>
                <a:cubicBezTo>
                  <a:pt x="74243" y="237205"/>
                  <a:pt x="75596" y="224510"/>
                  <a:pt x="76938" y="208616"/>
                </a:cubicBezTo>
                <a:lnTo>
                  <a:pt x="77836" y="197231"/>
                </a:lnTo>
                <a:lnTo>
                  <a:pt x="72855" y="204477"/>
                </a:lnTo>
                <a:cubicBezTo>
                  <a:pt x="69399" y="208779"/>
                  <a:pt x="61111" y="217935"/>
                  <a:pt x="47989" y="231946"/>
                </a:cubicBezTo>
                <a:cubicBezTo>
                  <a:pt x="44232" y="236692"/>
                  <a:pt x="38625" y="238585"/>
                  <a:pt x="31168" y="237624"/>
                </a:cubicBezTo>
                <a:cubicBezTo>
                  <a:pt x="26164" y="235129"/>
                  <a:pt x="22070" y="229092"/>
                  <a:pt x="18886" y="219513"/>
                </a:cubicBezTo>
                <a:cubicBezTo>
                  <a:pt x="18886" y="213977"/>
                  <a:pt x="21704" y="208399"/>
                  <a:pt x="27340" y="202778"/>
                </a:cubicBezTo>
                <a:cubicBezTo>
                  <a:pt x="28243" y="200957"/>
                  <a:pt x="29197" y="199544"/>
                  <a:pt x="30200" y="198540"/>
                </a:cubicBezTo>
                <a:cubicBezTo>
                  <a:pt x="32939" y="194883"/>
                  <a:pt x="36933" y="188681"/>
                  <a:pt x="42182" y="179934"/>
                </a:cubicBezTo>
                <a:cubicBezTo>
                  <a:pt x="58314" y="155068"/>
                  <a:pt x="70127" y="135820"/>
                  <a:pt x="77621" y="122191"/>
                </a:cubicBezTo>
                <a:lnTo>
                  <a:pt x="82542" y="112634"/>
                </a:lnTo>
                <a:lnTo>
                  <a:pt x="71344" y="117161"/>
                </a:lnTo>
                <a:cubicBezTo>
                  <a:pt x="66687" y="119187"/>
                  <a:pt x="61483" y="121576"/>
                  <a:pt x="55733" y="124330"/>
                </a:cubicBezTo>
                <a:cubicBezTo>
                  <a:pt x="37880" y="133335"/>
                  <a:pt x="24185" y="133400"/>
                  <a:pt x="14648" y="124523"/>
                </a:cubicBezTo>
                <a:cubicBezTo>
                  <a:pt x="12684" y="122544"/>
                  <a:pt x="11114" y="120680"/>
                  <a:pt x="9938" y="118931"/>
                </a:cubicBezTo>
                <a:cubicBezTo>
                  <a:pt x="9665" y="118931"/>
                  <a:pt x="8023" y="118931"/>
                  <a:pt x="5012" y="118931"/>
                </a:cubicBezTo>
                <a:cubicBezTo>
                  <a:pt x="4108" y="118027"/>
                  <a:pt x="2438" y="117575"/>
                  <a:pt x="0" y="117575"/>
                </a:cubicBezTo>
                <a:lnTo>
                  <a:pt x="0" y="111337"/>
                </a:lnTo>
                <a:lnTo>
                  <a:pt x="4926" y="105271"/>
                </a:lnTo>
                <a:cubicBezTo>
                  <a:pt x="13028" y="106175"/>
                  <a:pt x="22722" y="105329"/>
                  <a:pt x="34008" y="102733"/>
                </a:cubicBezTo>
                <a:cubicBezTo>
                  <a:pt x="39357" y="101830"/>
                  <a:pt x="43343" y="100941"/>
                  <a:pt x="45967" y="100066"/>
                </a:cubicBezTo>
                <a:cubicBezTo>
                  <a:pt x="48563" y="99206"/>
                  <a:pt x="52062" y="98338"/>
                  <a:pt x="56464" y="97463"/>
                </a:cubicBezTo>
                <a:cubicBezTo>
                  <a:pt x="70174" y="91985"/>
                  <a:pt x="80147" y="88902"/>
                  <a:pt x="86385" y="88214"/>
                </a:cubicBezTo>
                <a:cubicBezTo>
                  <a:pt x="86385" y="82549"/>
                  <a:pt x="86385" y="76498"/>
                  <a:pt x="86385" y="70059"/>
                </a:cubicBezTo>
                <a:cubicBezTo>
                  <a:pt x="87274" y="65556"/>
                  <a:pt x="87719" y="59325"/>
                  <a:pt x="87719" y="51367"/>
                </a:cubicBezTo>
                <a:cubicBezTo>
                  <a:pt x="87719" y="42361"/>
                  <a:pt x="87719" y="35951"/>
                  <a:pt x="87719" y="32136"/>
                </a:cubicBezTo>
                <a:cubicBezTo>
                  <a:pt x="90802" y="24981"/>
                  <a:pt x="94997" y="19668"/>
                  <a:pt x="100302" y="16197"/>
                </a:cubicBezTo>
                <a:close/>
                <a:moveTo>
                  <a:pt x="806955" y="13508"/>
                </a:moveTo>
                <a:cubicBezTo>
                  <a:pt x="807844" y="14412"/>
                  <a:pt x="809164" y="14864"/>
                  <a:pt x="810913" y="14864"/>
                </a:cubicBezTo>
                <a:cubicBezTo>
                  <a:pt x="819546" y="17029"/>
                  <a:pt x="825684" y="20385"/>
                  <a:pt x="829326" y="24930"/>
                </a:cubicBezTo>
                <a:cubicBezTo>
                  <a:pt x="836482" y="26981"/>
                  <a:pt x="840060" y="33090"/>
                  <a:pt x="840060" y="43257"/>
                </a:cubicBezTo>
                <a:cubicBezTo>
                  <a:pt x="840060" y="46312"/>
                  <a:pt x="839479" y="50162"/>
                  <a:pt x="838317" y="54808"/>
                </a:cubicBezTo>
                <a:cubicBezTo>
                  <a:pt x="836568" y="56543"/>
                  <a:pt x="834144" y="58444"/>
                  <a:pt x="831047" y="60508"/>
                </a:cubicBezTo>
                <a:cubicBezTo>
                  <a:pt x="829039" y="61182"/>
                  <a:pt x="827462" y="62660"/>
                  <a:pt x="826315" y="64940"/>
                </a:cubicBezTo>
                <a:lnTo>
                  <a:pt x="821088" y="64940"/>
                </a:lnTo>
                <a:cubicBezTo>
                  <a:pt x="815065" y="64940"/>
                  <a:pt x="811329" y="63592"/>
                  <a:pt x="809881" y="60896"/>
                </a:cubicBezTo>
                <a:cubicBezTo>
                  <a:pt x="807558" y="61799"/>
                  <a:pt x="805349" y="61405"/>
                  <a:pt x="803256" y="59713"/>
                </a:cubicBezTo>
                <a:cubicBezTo>
                  <a:pt x="803169" y="59598"/>
                  <a:pt x="803263" y="59541"/>
                  <a:pt x="803535" y="59541"/>
                </a:cubicBezTo>
                <a:lnTo>
                  <a:pt x="802180" y="59541"/>
                </a:lnTo>
                <a:cubicBezTo>
                  <a:pt x="801549" y="59541"/>
                  <a:pt x="800703" y="60057"/>
                  <a:pt x="799642" y="61089"/>
                </a:cubicBezTo>
                <a:cubicBezTo>
                  <a:pt x="797534" y="62753"/>
                  <a:pt x="796480" y="63584"/>
                  <a:pt x="796480" y="63584"/>
                </a:cubicBezTo>
                <a:cubicBezTo>
                  <a:pt x="790328" y="61950"/>
                  <a:pt x="787252" y="59677"/>
                  <a:pt x="787252" y="56766"/>
                </a:cubicBezTo>
                <a:cubicBezTo>
                  <a:pt x="787252" y="55145"/>
                  <a:pt x="788765" y="53331"/>
                  <a:pt x="791791" y="51324"/>
                </a:cubicBezTo>
                <a:lnTo>
                  <a:pt x="792965" y="48962"/>
                </a:lnTo>
                <a:lnTo>
                  <a:pt x="787429" y="44758"/>
                </a:lnTo>
                <a:cubicBezTo>
                  <a:pt x="783604" y="42546"/>
                  <a:pt x="778146" y="39787"/>
                  <a:pt x="771055" y="36481"/>
                </a:cubicBezTo>
                <a:lnTo>
                  <a:pt x="771055" y="32459"/>
                </a:lnTo>
                <a:cubicBezTo>
                  <a:pt x="771055" y="31570"/>
                  <a:pt x="771055" y="31125"/>
                  <a:pt x="771055" y="31125"/>
                </a:cubicBezTo>
                <a:cubicBezTo>
                  <a:pt x="771055" y="29032"/>
                  <a:pt x="771055" y="27985"/>
                  <a:pt x="771055" y="27985"/>
                </a:cubicBezTo>
                <a:cubicBezTo>
                  <a:pt x="772273" y="25561"/>
                  <a:pt x="774675" y="23145"/>
                  <a:pt x="778261" y="20736"/>
                </a:cubicBezTo>
                <a:cubicBezTo>
                  <a:pt x="780354" y="19345"/>
                  <a:pt x="782455" y="17380"/>
                  <a:pt x="784563" y="14842"/>
                </a:cubicBezTo>
                <a:cubicBezTo>
                  <a:pt x="788076" y="15746"/>
                  <a:pt x="791618" y="15832"/>
                  <a:pt x="795189" y="15100"/>
                </a:cubicBezTo>
                <a:cubicBezTo>
                  <a:pt x="799391" y="14039"/>
                  <a:pt x="803313" y="13508"/>
                  <a:pt x="806955" y="13508"/>
                </a:cubicBezTo>
                <a:close/>
                <a:moveTo>
                  <a:pt x="878090" y="5421"/>
                </a:moveTo>
                <a:cubicBezTo>
                  <a:pt x="881058" y="5421"/>
                  <a:pt x="883245" y="6145"/>
                  <a:pt x="884651" y="7593"/>
                </a:cubicBezTo>
                <a:cubicBezTo>
                  <a:pt x="885353" y="7937"/>
                  <a:pt x="885705" y="8109"/>
                  <a:pt x="885705" y="8109"/>
                </a:cubicBezTo>
                <a:cubicBezTo>
                  <a:pt x="885705" y="8109"/>
                  <a:pt x="886328" y="8109"/>
                  <a:pt x="887576" y="8109"/>
                </a:cubicBezTo>
                <a:cubicBezTo>
                  <a:pt x="892624" y="11910"/>
                  <a:pt x="895678" y="16463"/>
                  <a:pt x="896739" y="21768"/>
                </a:cubicBezTo>
                <a:cubicBezTo>
                  <a:pt x="896739" y="24493"/>
                  <a:pt x="896295" y="27583"/>
                  <a:pt x="895406" y="31039"/>
                </a:cubicBezTo>
                <a:cubicBezTo>
                  <a:pt x="899321" y="29548"/>
                  <a:pt x="905795" y="26092"/>
                  <a:pt x="914830" y="20671"/>
                </a:cubicBezTo>
                <a:cubicBezTo>
                  <a:pt x="924351" y="15896"/>
                  <a:pt x="932246" y="13508"/>
                  <a:pt x="938512" y="13508"/>
                </a:cubicBezTo>
                <a:cubicBezTo>
                  <a:pt x="943689" y="13508"/>
                  <a:pt x="946866" y="17581"/>
                  <a:pt x="948041" y="25726"/>
                </a:cubicBezTo>
                <a:cubicBezTo>
                  <a:pt x="948041" y="29541"/>
                  <a:pt x="947066" y="35822"/>
                  <a:pt x="945116" y="44569"/>
                </a:cubicBezTo>
                <a:cubicBezTo>
                  <a:pt x="943467" y="48699"/>
                  <a:pt x="942642" y="51553"/>
                  <a:pt x="942642" y="53130"/>
                </a:cubicBezTo>
                <a:cubicBezTo>
                  <a:pt x="939946" y="68431"/>
                  <a:pt x="939043" y="81051"/>
                  <a:pt x="939932" y="90989"/>
                </a:cubicBezTo>
                <a:cubicBezTo>
                  <a:pt x="939932" y="94817"/>
                  <a:pt x="944808" y="97944"/>
                  <a:pt x="954559" y="100367"/>
                </a:cubicBezTo>
                <a:cubicBezTo>
                  <a:pt x="955147" y="100955"/>
                  <a:pt x="956567" y="101249"/>
                  <a:pt x="958818" y="101249"/>
                </a:cubicBezTo>
                <a:cubicBezTo>
                  <a:pt x="969631" y="102454"/>
                  <a:pt x="975037" y="106519"/>
                  <a:pt x="975037" y="113445"/>
                </a:cubicBezTo>
                <a:cubicBezTo>
                  <a:pt x="975037" y="119798"/>
                  <a:pt x="968261" y="122974"/>
                  <a:pt x="954710" y="122974"/>
                </a:cubicBezTo>
                <a:cubicBezTo>
                  <a:pt x="949475" y="122974"/>
                  <a:pt x="943861" y="121476"/>
                  <a:pt x="937867" y="118479"/>
                </a:cubicBezTo>
                <a:cubicBezTo>
                  <a:pt x="922050" y="112485"/>
                  <a:pt x="915037" y="98582"/>
                  <a:pt x="916830" y="76770"/>
                </a:cubicBezTo>
                <a:cubicBezTo>
                  <a:pt x="916830" y="72210"/>
                  <a:pt x="918651" y="62208"/>
                  <a:pt x="922294" y="46763"/>
                </a:cubicBezTo>
                <a:cubicBezTo>
                  <a:pt x="922724" y="44627"/>
                  <a:pt x="923046" y="42816"/>
                  <a:pt x="923262" y="41332"/>
                </a:cubicBezTo>
                <a:lnTo>
                  <a:pt x="923576" y="37949"/>
                </a:lnTo>
                <a:lnTo>
                  <a:pt x="918013" y="41300"/>
                </a:lnTo>
                <a:cubicBezTo>
                  <a:pt x="915747" y="43566"/>
                  <a:pt x="914012" y="44698"/>
                  <a:pt x="912808" y="44698"/>
                </a:cubicBezTo>
                <a:cubicBezTo>
                  <a:pt x="910355" y="46333"/>
                  <a:pt x="903737" y="48126"/>
                  <a:pt x="892954" y="50076"/>
                </a:cubicBezTo>
                <a:cubicBezTo>
                  <a:pt x="891835" y="50090"/>
                  <a:pt x="891935" y="50098"/>
                  <a:pt x="893255" y="50098"/>
                </a:cubicBezTo>
                <a:cubicBezTo>
                  <a:pt x="891892" y="56923"/>
                  <a:pt x="890222" y="64789"/>
                  <a:pt x="888243" y="73694"/>
                </a:cubicBezTo>
                <a:cubicBezTo>
                  <a:pt x="882865" y="96108"/>
                  <a:pt x="875867" y="112119"/>
                  <a:pt x="867249" y="121727"/>
                </a:cubicBezTo>
                <a:cubicBezTo>
                  <a:pt x="867249" y="121727"/>
                  <a:pt x="866689" y="122293"/>
                  <a:pt x="865571" y="123426"/>
                </a:cubicBezTo>
                <a:cubicBezTo>
                  <a:pt x="861484" y="128531"/>
                  <a:pt x="857354" y="131084"/>
                  <a:pt x="853181" y="131084"/>
                </a:cubicBezTo>
                <a:cubicBezTo>
                  <a:pt x="846584" y="125577"/>
                  <a:pt x="842153" y="119999"/>
                  <a:pt x="839888" y="114349"/>
                </a:cubicBezTo>
                <a:cubicBezTo>
                  <a:pt x="839888" y="112341"/>
                  <a:pt x="841228" y="109997"/>
                  <a:pt x="843910" y="107315"/>
                </a:cubicBezTo>
                <a:cubicBezTo>
                  <a:pt x="845731" y="106698"/>
                  <a:pt x="846642" y="106333"/>
                  <a:pt x="846642" y="106218"/>
                </a:cubicBezTo>
                <a:cubicBezTo>
                  <a:pt x="858372" y="86357"/>
                  <a:pt x="866474" y="58508"/>
                  <a:pt x="870948" y="22672"/>
                </a:cubicBezTo>
                <a:lnTo>
                  <a:pt x="870948" y="20628"/>
                </a:lnTo>
                <a:cubicBezTo>
                  <a:pt x="868238" y="19725"/>
                  <a:pt x="866883" y="17230"/>
                  <a:pt x="866883" y="13143"/>
                </a:cubicBezTo>
                <a:cubicBezTo>
                  <a:pt x="868231" y="10432"/>
                  <a:pt x="871967" y="7858"/>
                  <a:pt x="878090" y="5421"/>
                </a:cubicBezTo>
                <a:close/>
                <a:moveTo>
                  <a:pt x="1272456" y="0"/>
                </a:moveTo>
                <a:cubicBezTo>
                  <a:pt x="1281003" y="3284"/>
                  <a:pt x="1286316" y="10095"/>
                  <a:pt x="1288395" y="20435"/>
                </a:cubicBezTo>
                <a:cubicBezTo>
                  <a:pt x="1288395" y="25353"/>
                  <a:pt x="1287341" y="30437"/>
                  <a:pt x="1285233" y="35686"/>
                </a:cubicBezTo>
                <a:cubicBezTo>
                  <a:pt x="1283742" y="38668"/>
                  <a:pt x="1282996" y="42433"/>
                  <a:pt x="1282996" y="46979"/>
                </a:cubicBezTo>
                <a:cubicBezTo>
                  <a:pt x="1282093" y="72963"/>
                  <a:pt x="1281641" y="95104"/>
                  <a:pt x="1281641" y="113402"/>
                </a:cubicBezTo>
                <a:cubicBezTo>
                  <a:pt x="1288481" y="113402"/>
                  <a:pt x="1296963" y="112556"/>
                  <a:pt x="1307088" y="110864"/>
                </a:cubicBezTo>
                <a:cubicBezTo>
                  <a:pt x="1311877" y="108957"/>
                  <a:pt x="1317757" y="108003"/>
                  <a:pt x="1324726" y="108003"/>
                </a:cubicBezTo>
                <a:cubicBezTo>
                  <a:pt x="1335969" y="114141"/>
                  <a:pt x="1342752" y="119017"/>
                  <a:pt x="1345075" y="122630"/>
                </a:cubicBezTo>
                <a:cubicBezTo>
                  <a:pt x="1343713" y="129858"/>
                  <a:pt x="1337532" y="134024"/>
                  <a:pt x="1326533" y="135128"/>
                </a:cubicBezTo>
                <a:cubicBezTo>
                  <a:pt x="1311849" y="132833"/>
                  <a:pt x="1304929" y="130539"/>
                  <a:pt x="1305776" y="128244"/>
                </a:cubicBezTo>
                <a:cubicBezTo>
                  <a:pt x="1303854" y="131930"/>
                  <a:pt x="1298111" y="134224"/>
                  <a:pt x="1288546" y="135128"/>
                </a:cubicBezTo>
                <a:cubicBezTo>
                  <a:pt x="1283885" y="135128"/>
                  <a:pt x="1281584" y="135128"/>
                  <a:pt x="1281641" y="135128"/>
                </a:cubicBezTo>
                <a:cubicBezTo>
                  <a:pt x="1281641" y="144980"/>
                  <a:pt x="1281641" y="161671"/>
                  <a:pt x="1281641" y="185204"/>
                </a:cubicBezTo>
                <a:cubicBezTo>
                  <a:pt x="1280738" y="222015"/>
                  <a:pt x="1280286" y="254008"/>
                  <a:pt x="1280286" y="281183"/>
                </a:cubicBezTo>
                <a:cubicBezTo>
                  <a:pt x="1279296" y="300198"/>
                  <a:pt x="1277152" y="311355"/>
                  <a:pt x="1273854" y="314653"/>
                </a:cubicBezTo>
                <a:cubicBezTo>
                  <a:pt x="1272922" y="314653"/>
                  <a:pt x="1272262" y="314846"/>
                  <a:pt x="1271875" y="315234"/>
                </a:cubicBezTo>
                <a:cubicBezTo>
                  <a:pt x="1268376" y="317542"/>
                  <a:pt x="1265264" y="318697"/>
                  <a:pt x="1262540" y="318697"/>
                </a:cubicBezTo>
                <a:cubicBezTo>
                  <a:pt x="1257291" y="314768"/>
                  <a:pt x="1254158" y="307139"/>
                  <a:pt x="1253140" y="295810"/>
                </a:cubicBezTo>
                <a:cubicBezTo>
                  <a:pt x="1255391" y="270937"/>
                  <a:pt x="1257080" y="245223"/>
                  <a:pt x="1258205" y="218668"/>
                </a:cubicBezTo>
                <a:lnTo>
                  <a:pt x="1259884" y="136959"/>
                </a:lnTo>
                <a:lnTo>
                  <a:pt x="1239094" y="141882"/>
                </a:lnTo>
                <a:cubicBezTo>
                  <a:pt x="1236469" y="141882"/>
                  <a:pt x="1232999" y="142742"/>
                  <a:pt x="1228683" y="144463"/>
                </a:cubicBezTo>
                <a:cubicBezTo>
                  <a:pt x="1224796" y="145438"/>
                  <a:pt x="1221728" y="145926"/>
                  <a:pt x="1219476" y="145926"/>
                </a:cubicBezTo>
                <a:cubicBezTo>
                  <a:pt x="1208377" y="145926"/>
                  <a:pt x="1199801" y="142900"/>
                  <a:pt x="1193750" y="136849"/>
                </a:cubicBezTo>
                <a:cubicBezTo>
                  <a:pt x="1193750" y="130209"/>
                  <a:pt x="1197285" y="126889"/>
                  <a:pt x="1204354" y="126889"/>
                </a:cubicBezTo>
                <a:cubicBezTo>
                  <a:pt x="1210277" y="126058"/>
                  <a:pt x="1217755" y="124731"/>
                  <a:pt x="1226790" y="122910"/>
                </a:cubicBezTo>
                <a:cubicBezTo>
                  <a:pt x="1231895" y="122049"/>
                  <a:pt x="1235924" y="121132"/>
                  <a:pt x="1238878" y="120157"/>
                </a:cubicBezTo>
                <a:cubicBezTo>
                  <a:pt x="1241861" y="120157"/>
                  <a:pt x="1245267" y="119769"/>
                  <a:pt x="1249096" y="118995"/>
                </a:cubicBezTo>
                <a:cubicBezTo>
                  <a:pt x="1255893" y="117059"/>
                  <a:pt x="1259937" y="116091"/>
                  <a:pt x="1261228" y="116091"/>
                </a:cubicBezTo>
                <a:cubicBezTo>
                  <a:pt x="1261228" y="107975"/>
                  <a:pt x="1261679" y="94050"/>
                  <a:pt x="1262583" y="74318"/>
                </a:cubicBezTo>
                <a:cubicBezTo>
                  <a:pt x="1262583" y="55418"/>
                  <a:pt x="1262583" y="41465"/>
                  <a:pt x="1262583" y="32459"/>
                </a:cubicBezTo>
                <a:cubicBezTo>
                  <a:pt x="1262583" y="28487"/>
                  <a:pt x="1262138" y="24615"/>
                  <a:pt x="1261249" y="20843"/>
                </a:cubicBezTo>
                <a:cubicBezTo>
                  <a:pt x="1261235" y="20313"/>
                  <a:pt x="1260912" y="19409"/>
                  <a:pt x="1260281" y="18133"/>
                </a:cubicBezTo>
                <a:cubicBezTo>
                  <a:pt x="1259120" y="15824"/>
                  <a:pt x="1258539" y="13853"/>
                  <a:pt x="1258539" y="12218"/>
                </a:cubicBezTo>
                <a:cubicBezTo>
                  <a:pt x="1258539" y="6238"/>
                  <a:pt x="1263178" y="2165"/>
                  <a:pt x="1272456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149225"/>
            <a:ext cx="8743950" cy="6559550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问题导学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8"/>
          <p:cNvSpPr>
            <a:spLocks noChangeArrowheads="1"/>
          </p:cNvSpPr>
          <p:nvPr userDrawn="1"/>
        </p:nvSpPr>
        <p:spPr bwMode="auto">
          <a:xfrm>
            <a:off x="668338" y="184150"/>
            <a:ext cx="1314450" cy="331788"/>
          </a:xfrm>
          <a:custGeom>
            <a:avLst/>
            <a:gdLst>
              <a:gd name="T0" fmla="*/ 400949 w 1314036"/>
              <a:gd name="T1" fmla="*/ 217577 h 332163"/>
              <a:gd name="T2" fmla="*/ 424567 w 1314036"/>
              <a:gd name="T3" fmla="*/ 166146 h 332163"/>
              <a:gd name="T4" fmla="*/ 139022 w 1314036"/>
              <a:gd name="T5" fmla="*/ 125233 h 332163"/>
              <a:gd name="T6" fmla="*/ 503832 w 1314036"/>
              <a:gd name="T7" fmla="*/ 159843 h 332163"/>
              <a:gd name="T8" fmla="*/ 520331 w 1314036"/>
              <a:gd name="T9" fmla="*/ 125513 h 332163"/>
              <a:gd name="T10" fmla="*/ 530699 w 1314036"/>
              <a:gd name="T11" fmla="*/ 168211 h 332163"/>
              <a:gd name="T12" fmla="*/ 149992 w 1314036"/>
              <a:gd name="T13" fmla="*/ 170878 h 332163"/>
              <a:gd name="T14" fmla="*/ 71630 w 1314036"/>
              <a:gd name="T15" fmla="*/ 187441 h 332163"/>
              <a:gd name="T16" fmla="*/ 107939 w 1314036"/>
              <a:gd name="T17" fmla="*/ 108584 h 332163"/>
              <a:gd name="T18" fmla="*/ 8088 w 1314036"/>
              <a:gd name="T19" fmla="*/ 151003 h 332163"/>
              <a:gd name="T20" fmla="*/ 432117 w 1314036"/>
              <a:gd name="T21" fmla="*/ 113403 h 332163"/>
              <a:gd name="T22" fmla="*/ 464216 w 1314036"/>
              <a:gd name="T23" fmla="*/ 137134 h 332163"/>
              <a:gd name="T24" fmla="*/ 501230 w 1314036"/>
              <a:gd name="T25" fmla="*/ 92150 h 332163"/>
              <a:gd name="T26" fmla="*/ 224224 w 1314036"/>
              <a:gd name="T27" fmla="*/ 62144 h 332163"/>
              <a:gd name="T28" fmla="*/ 129579 w 1314036"/>
              <a:gd name="T29" fmla="*/ 263201 h 332163"/>
              <a:gd name="T30" fmla="*/ 184989 w 1314036"/>
              <a:gd name="T31" fmla="*/ 55475 h 332163"/>
              <a:gd name="T32" fmla="*/ 1129452 w 1314036"/>
              <a:gd name="T33" fmla="*/ 27197 h 332163"/>
              <a:gd name="T34" fmla="*/ 1134360 w 1314036"/>
              <a:gd name="T35" fmla="*/ 83482 h 332163"/>
              <a:gd name="T36" fmla="*/ 479547 w 1314036"/>
              <a:gd name="T37" fmla="*/ 32244 h 332163"/>
              <a:gd name="T38" fmla="*/ 553650 w 1314036"/>
              <a:gd name="T39" fmla="*/ 47237 h 332163"/>
              <a:gd name="T40" fmla="*/ 531506 w 1314036"/>
              <a:gd name="T41" fmla="*/ 97974 h 332163"/>
              <a:gd name="T42" fmla="*/ 565933 w 1314036"/>
              <a:gd name="T43" fmla="*/ 255650 h 332163"/>
              <a:gd name="T44" fmla="*/ 479080 w 1314036"/>
              <a:gd name="T45" fmla="*/ 169109 h 332163"/>
              <a:gd name="T46" fmla="*/ 444442 w 1314036"/>
              <a:gd name="T47" fmla="*/ 195680 h 332163"/>
              <a:gd name="T48" fmla="*/ 444442 w 1314036"/>
              <a:gd name="T49" fmla="*/ 212716 h 332163"/>
              <a:gd name="T50" fmla="*/ 642854 w 1314036"/>
              <a:gd name="T51" fmla="*/ 290368 h 332163"/>
              <a:gd name="T52" fmla="*/ 436322 w 1314036"/>
              <a:gd name="T53" fmla="*/ 267782 h 332163"/>
              <a:gd name="T54" fmla="*/ 340440 w 1314036"/>
              <a:gd name="T55" fmla="*/ 278172 h 332163"/>
              <a:gd name="T56" fmla="*/ 362359 w 1314036"/>
              <a:gd name="T57" fmla="*/ 179654 h 332163"/>
              <a:gd name="T58" fmla="*/ 443130 w 1314036"/>
              <a:gd name="T59" fmla="*/ 143195 h 332163"/>
              <a:gd name="T60" fmla="*/ 424115 w 1314036"/>
              <a:gd name="T61" fmla="*/ 133751 h 332163"/>
              <a:gd name="T62" fmla="*/ 426890 w 1314036"/>
              <a:gd name="T63" fmla="*/ 61391 h 332163"/>
              <a:gd name="T64" fmla="*/ 419985 w 1314036"/>
              <a:gd name="T65" fmla="*/ 40311 h 332163"/>
              <a:gd name="T66" fmla="*/ 54314 w 1314036"/>
              <a:gd name="T67" fmla="*/ 70145 h 332163"/>
              <a:gd name="T68" fmla="*/ 41838 w 1314036"/>
              <a:gd name="T69" fmla="*/ 44591 h 332163"/>
              <a:gd name="T70" fmla="*/ 882371 w 1314036"/>
              <a:gd name="T71" fmla="*/ 17338 h 332163"/>
              <a:gd name="T72" fmla="*/ 809021 w 1314036"/>
              <a:gd name="T73" fmla="*/ 116199 h 332163"/>
              <a:gd name="T74" fmla="*/ 876434 w 1314036"/>
              <a:gd name="T75" fmla="*/ 145905 h 332163"/>
              <a:gd name="T76" fmla="*/ 976393 w 1314036"/>
              <a:gd name="T77" fmla="*/ 180730 h 332163"/>
              <a:gd name="T78" fmla="*/ 780520 w 1314036"/>
              <a:gd name="T79" fmla="*/ 287464 h 332163"/>
              <a:gd name="T80" fmla="*/ 785575 w 1314036"/>
              <a:gd name="T81" fmla="*/ 208091 h 332163"/>
              <a:gd name="T82" fmla="*/ 765764 w 1314036"/>
              <a:gd name="T83" fmla="*/ 229472 h 332163"/>
              <a:gd name="T84" fmla="*/ 662901 w 1314036"/>
              <a:gd name="T85" fmla="*/ 209511 h 332163"/>
              <a:gd name="T86" fmla="*/ 840211 w 1314036"/>
              <a:gd name="T87" fmla="*/ 166834 h 332163"/>
              <a:gd name="T88" fmla="*/ 782671 w 1314036"/>
              <a:gd name="T89" fmla="*/ 55325 h 332163"/>
              <a:gd name="T90" fmla="*/ 789575 w 1314036"/>
              <a:gd name="T91" fmla="*/ 47366 h 332163"/>
              <a:gd name="T92" fmla="*/ 1268154 w 1314036"/>
              <a:gd name="T93" fmla="*/ 20134 h 332163"/>
              <a:gd name="T94" fmla="*/ 1250064 w 1314036"/>
              <a:gd name="T95" fmla="*/ 140506 h 332163"/>
              <a:gd name="T96" fmla="*/ 1233243 w 1314036"/>
              <a:gd name="T97" fmla="*/ 203811 h 332163"/>
              <a:gd name="T98" fmla="*/ 1129607 w 1314036"/>
              <a:gd name="T99" fmla="*/ 296628 h 332163"/>
              <a:gd name="T100" fmla="*/ 1118163 w 1314036"/>
              <a:gd name="T101" fmla="*/ 260641 h 332163"/>
              <a:gd name="T102" fmla="*/ 1188351 w 1314036"/>
              <a:gd name="T103" fmla="*/ 210178 h 332163"/>
              <a:gd name="T104" fmla="*/ 1177488 w 1314036"/>
              <a:gd name="T105" fmla="*/ 171416 h 332163"/>
              <a:gd name="T106" fmla="*/ 1187297 w 1314036"/>
              <a:gd name="T107" fmla="*/ 132396 h 332163"/>
              <a:gd name="T108" fmla="*/ 1100460 w 1314036"/>
              <a:gd name="T109" fmla="*/ 154122 h 332163"/>
              <a:gd name="T110" fmla="*/ 1110097 w 1314036"/>
              <a:gd name="T111" fmla="*/ 93742 h 332163"/>
              <a:gd name="T112" fmla="*/ 1176284 w 1314036"/>
              <a:gd name="T113" fmla="*/ 57261 h 332163"/>
              <a:gd name="T114" fmla="*/ 1200371 w 1314036"/>
              <a:gd name="T115" fmla="*/ 56088 h 332163"/>
              <a:gd name="T116" fmla="*/ 1236147 w 1314036"/>
              <a:gd name="T117" fmla="*/ 0 h 33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14036" h="332163">
                <a:moveTo>
                  <a:pt x="424567" y="166146"/>
                </a:moveTo>
                <a:lnTo>
                  <a:pt x="416092" y="167665"/>
                </a:lnTo>
                <a:lnTo>
                  <a:pt x="416092" y="170061"/>
                </a:lnTo>
                <a:lnTo>
                  <a:pt x="421491" y="170061"/>
                </a:lnTo>
                <a:lnTo>
                  <a:pt x="421491" y="175525"/>
                </a:lnTo>
                <a:cubicBezTo>
                  <a:pt x="421491" y="178149"/>
                  <a:pt x="420272" y="181296"/>
                  <a:pt x="417834" y="184968"/>
                </a:cubicBezTo>
                <a:cubicBezTo>
                  <a:pt x="416673" y="186129"/>
                  <a:pt x="416092" y="186789"/>
                  <a:pt x="416092" y="186946"/>
                </a:cubicBezTo>
                <a:cubicBezTo>
                  <a:pt x="413095" y="194963"/>
                  <a:pt x="408047" y="205173"/>
                  <a:pt x="400949" y="217577"/>
                </a:cubicBezTo>
                <a:cubicBezTo>
                  <a:pt x="397249" y="224977"/>
                  <a:pt x="394653" y="229444"/>
                  <a:pt x="393162" y="230978"/>
                </a:cubicBezTo>
                <a:cubicBezTo>
                  <a:pt x="410184" y="236671"/>
                  <a:pt x="418938" y="239761"/>
                  <a:pt x="419426" y="240249"/>
                </a:cubicBezTo>
                <a:cubicBezTo>
                  <a:pt x="418953" y="240249"/>
                  <a:pt x="420021" y="240249"/>
                  <a:pt x="422631" y="240249"/>
                </a:cubicBezTo>
                <a:cubicBezTo>
                  <a:pt x="422932" y="240235"/>
                  <a:pt x="423083" y="240228"/>
                  <a:pt x="423083" y="240228"/>
                </a:cubicBezTo>
                <a:cubicBezTo>
                  <a:pt x="421921" y="241561"/>
                  <a:pt x="421340" y="238435"/>
                  <a:pt x="421340" y="230849"/>
                </a:cubicBezTo>
                <a:cubicBezTo>
                  <a:pt x="421340" y="229960"/>
                  <a:pt x="421340" y="228526"/>
                  <a:pt x="421340" y="226547"/>
                </a:cubicBezTo>
                <a:cubicBezTo>
                  <a:pt x="423133" y="207661"/>
                  <a:pt x="424029" y="187950"/>
                  <a:pt x="424029" y="167415"/>
                </a:cubicBezTo>
                <a:cubicBezTo>
                  <a:pt x="424029" y="166569"/>
                  <a:pt x="424209" y="166146"/>
                  <a:pt x="424567" y="166146"/>
                </a:cubicBezTo>
                <a:close/>
                <a:moveTo>
                  <a:pt x="140226" y="121598"/>
                </a:moveTo>
                <a:cubicBezTo>
                  <a:pt x="135264" y="122502"/>
                  <a:pt x="127392" y="124301"/>
                  <a:pt x="116608" y="126997"/>
                </a:cubicBezTo>
                <a:cubicBezTo>
                  <a:pt x="103272" y="130597"/>
                  <a:pt x="94151" y="132396"/>
                  <a:pt x="89247" y="132396"/>
                </a:cubicBezTo>
                <a:cubicBezTo>
                  <a:pt x="93664" y="140054"/>
                  <a:pt x="98346" y="152157"/>
                  <a:pt x="103293" y="168706"/>
                </a:cubicBezTo>
                <a:cubicBezTo>
                  <a:pt x="101974" y="168706"/>
                  <a:pt x="102074" y="168706"/>
                  <a:pt x="103594" y="168706"/>
                </a:cubicBezTo>
                <a:cubicBezTo>
                  <a:pt x="107366" y="167960"/>
                  <a:pt x="112600" y="166469"/>
                  <a:pt x="119297" y="164232"/>
                </a:cubicBezTo>
                <a:cubicBezTo>
                  <a:pt x="120817" y="159643"/>
                  <a:pt x="127091" y="147683"/>
                  <a:pt x="138118" y="128352"/>
                </a:cubicBezTo>
                <a:cubicBezTo>
                  <a:pt x="138720" y="127119"/>
                  <a:pt x="139022" y="126079"/>
                  <a:pt x="139022" y="125233"/>
                </a:cubicBezTo>
                <a:cubicBezTo>
                  <a:pt x="140829" y="122925"/>
                  <a:pt x="141230" y="121713"/>
                  <a:pt x="140226" y="121598"/>
                </a:cubicBezTo>
                <a:close/>
                <a:moveTo>
                  <a:pt x="530161" y="116199"/>
                </a:moveTo>
                <a:cubicBezTo>
                  <a:pt x="524554" y="115310"/>
                  <a:pt x="520094" y="115582"/>
                  <a:pt x="516782" y="117016"/>
                </a:cubicBezTo>
                <a:cubicBezTo>
                  <a:pt x="515979" y="117834"/>
                  <a:pt x="514523" y="118773"/>
                  <a:pt x="512415" y="119834"/>
                </a:cubicBezTo>
                <a:cubicBezTo>
                  <a:pt x="508457" y="121412"/>
                  <a:pt x="505596" y="123670"/>
                  <a:pt x="503832" y="126610"/>
                </a:cubicBezTo>
                <a:cubicBezTo>
                  <a:pt x="503832" y="126610"/>
                  <a:pt x="503832" y="127807"/>
                  <a:pt x="503832" y="130202"/>
                </a:cubicBezTo>
                <a:cubicBezTo>
                  <a:pt x="502929" y="132898"/>
                  <a:pt x="502477" y="134504"/>
                  <a:pt x="502477" y="135021"/>
                </a:cubicBezTo>
                <a:cubicBezTo>
                  <a:pt x="502477" y="140800"/>
                  <a:pt x="502929" y="149074"/>
                  <a:pt x="503832" y="159843"/>
                </a:cubicBezTo>
                <a:cubicBezTo>
                  <a:pt x="503832" y="163841"/>
                  <a:pt x="503802" y="167473"/>
                  <a:pt x="503740" y="170740"/>
                </a:cubicBezTo>
                <a:lnTo>
                  <a:pt x="503583" y="175633"/>
                </a:lnTo>
                <a:lnTo>
                  <a:pt x="509409" y="156789"/>
                </a:lnTo>
                <a:cubicBezTo>
                  <a:pt x="510983" y="150243"/>
                  <a:pt x="511770" y="144786"/>
                  <a:pt x="511770" y="140420"/>
                </a:cubicBezTo>
                <a:cubicBezTo>
                  <a:pt x="511770" y="138627"/>
                  <a:pt x="511770" y="137430"/>
                  <a:pt x="511770" y="136827"/>
                </a:cubicBezTo>
                <a:lnTo>
                  <a:pt x="511404" y="136462"/>
                </a:lnTo>
                <a:lnTo>
                  <a:pt x="507726" y="136462"/>
                </a:lnTo>
                <a:cubicBezTo>
                  <a:pt x="507726" y="129163"/>
                  <a:pt x="511928" y="125513"/>
                  <a:pt x="520331" y="125513"/>
                </a:cubicBezTo>
                <a:cubicBezTo>
                  <a:pt x="528232" y="126875"/>
                  <a:pt x="531731" y="131443"/>
                  <a:pt x="530828" y="139215"/>
                </a:cubicBezTo>
                <a:cubicBezTo>
                  <a:pt x="530828" y="158503"/>
                  <a:pt x="525429" y="180486"/>
                  <a:pt x="514631" y="205166"/>
                </a:cubicBezTo>
                <a:cubicBezTo>
                  <a:pt x="514487" y="205166"/>
                  <a:pt x="516416" y="206162"/>
                  <a:pt x="520417" y="208156"/>
                </a:cubicBezTo>
                <a:lnTo>
                  <a:pt x="523683" y="209408"/>
                </a:lnTo>
                <a:lnTo>
                  <a:pt x="521213" y="197056"/>
                </a:lnTo>
                <a:lnTo>
                  <a:pt x="526698" y="197056"/>
                </a:lnTo>
                <a:cubicBezTo>
                  <a:pt x="528992" y="197056"/>
                  <a:pt x="530348" y="197049"/>
                  <a:pt x="530763" y="197035"/>
                </a:cubicBezTo>
                <a:cubicBezTo>
                  <a:pt x="529846" y="197766"/>
                  <a:pt x="529824" y="188158"/>
                  <a:pt x="530699" y="168211"/>
                </a:cubicBezTo>
                <a:cubicBezTo>
                  <a:pt x="531574" y="162174"/>
                  <a:pt x="532011" y="158732"/>
                  <a:pt x="532011" y="157886"/>
                </a:cubicBezTo>
                <a:cubicBezTo>
                  <a:pt x="532914" y="131887"/>
                  <a:pt x="532678" y="117992"/>
                  <a:pt x="531301" y="116199"/>
                </a:cubicBezTo>
                <a:cubicBezTo>
                  <a:pt x="531832" y="116199"/>
                  <a:pt x="531452" y="116199"/>
                  <a:pt x="530161" y="116199"/>
                </a:cubicBezTo>
                <a:close/>
                <a:moveTo>
                  <a:pt x="145625" y="99894"/>
                </a:moveTo>
                <a:cubicBezTo>
                  <a:pt x="162719" y="100955"/>
                  <a:pt x="172269" y="110033"/>
                  <a:pt x="174277" y="127126"/>
                </a:cubicBezTo>
                <a:cubicBezTo>
                  <a:pt x="174277" y="135186"/>
                  <a:pt x="169373" y="145109"/>
                  <a:pt x="159564" y="156897"/>
                </a:cubicBezTo>
                <a:cubicBezTo>
                  <a:pt x="156266" y="160195"/>
                  <a:pt x="154158" y="162747"/>
                  <a:pt x="153240" y="164554"/>
                </a:cubicBezTo>
                <a:cubicBezTo>
                  <a:pt x="152423" y="165372"/>
                  <a:pt x="151340" y="167480"/>
                  <a:pt x="149992" y="170878"/>
                </a:cubicBezTo>
                <a:cubicBezTo>
                  <a:pt x="149992" y="173072"/>
                  <a:pt x="149992" y="175517"/>
                  <a:pt x="149992" y="178213"/>
                </a:cubicBezTo>
                <a:cubicBezTo>
                  <a:pt x="149992" y="186373"/>
                  <a:pt x="147260" y="190453"/>
                  <a:pt x="141796" y="190453"/>
                </a:cubicBezTo>
                <a:cubicBezTo>
                  <a:pt x="139660" y="190453"/>
                  <a:pt x="136333" y="190001"/>
                  <a:pt x="131816" y="189098"/>
                </a:cubicBezTo>
                <a:cubicBezTo>
                  <a:pt x="128575" y="189098"/>
                  <a:pt x="125606" y="189098"/>
                  <a:pt x="122910" y="189098"/>
                </a:cubicBezTo>
                <a:lnTo>
                  <a:pt x="121555" y="189098"/>
                </a:lnTo>
                <a:cubicBezTo>
                  <a:pt x="110542" y="189098"/>
                  <a:pt x="104863" y="189184"/>
                  <a:pt x="104519" y="189356"/>
                </a:cubicBezTo>
                <a:cubicBezTo>
                  <a:pt x="102626" y="194045"/>
                  <a:pt x="98238" y="197544"/>
                  <a:pt x="91355" y="199853"/>
                </a:cubicBezTo>
                <a:cubicBezTo>
                  <a:pt x="80557" y="200785"/>
                  <a:pt x="73982" y="196648"/>
                  <a:pt x="71630" y="187441"/>
                </a:cubicBezTo>
                <a:cubicBezTo>
                  <a:pt x="69866" y="183039"/>
                  <a:pt x="68109" y="176012"/>
                  <a:pt x="66360" y="166361"/>
                </a:cubicBezTo>
                <a:cubicBezTo>
                  <a:pt x="62775" y="149311"/>
                  <a:pt x="58458" y="137007"/>
                  <a:pt x="53411" y="129449"/>
                </a:cubicBezTo>
                <a:cubicBezTo>
                  <a:pt x="50198" y="125162"/>
                  <a:pt x="48592" y="121168"/>
                  <a:pt x="48592" y="117468"/>
                </a:cubicBezTo>
                <a:cubicBezTo>
                  <a:pt x="48592" y="112937"/>
                  <a:pt x="52220" y="110671"/>
                  <a:pt x="59477" y="110671"/>
                </a:cubicBezTo>
                <a:cubicBezTo>
                  <a:pt x="61269" y="110671"/>
                  <a:pt x="62165" y="110671"/>
                  <a:pt x="62165" y="110671"/>
                </a:cubicBezTo>
                <a:cubicBezTo>
                  <a:pt x="66396" y="110671"/>
                  <a:pt x="70906" y="111639"/>
                  <a:pt x="75695" y="113575"/>
                </a:cubicBezTo>
                <a:cubicBezTo>
                  <a:pt x="77990" y="114335"/>
                  <a:pt x="79273" y="114715"/>
                  <a:pt x="79546" y="114715"/>
                </a:cubicBezTo>
                <a:cubicBezTo>
                  <a:pt x="86228" y="113883"/>
                  <a:pt x="95693" y="111840"/>
                  <a:pt x="107939" y="108584"/>
                </a:cubicBezTo>
                <a:cubicBezTo>
                  <a:pt x="124301" y="103766"/>
                  <a:pt x="136863" y="100869"/>
                  <a:pt x="145625" y="99894"/>
                </a:cubicBezTo>
                <a:close/>
                <a:moveTo>
                  <a:pt x="22428" y="89243"/>
                </a:moveTo>
                <a:cubicBezTo>
                  <a:pt x="26154" y="89460"/>
                  <a:pt x="29082" y="92796"/>
                  <a:pt x="31212" y="99249"/>
                </a:cubicBezTo>
                <a:cubicBezTo>
                  <a:pt x="37507" y="119411"/>
                  <a:pt x="38368" y="152759"/>
                  <a:pt x="33793" y="199293"/>
                </a:cubicBezTo>
                <a:cubicBezTo>
                  <a:pt x="32044" y="228361"/>
                  <a:pt x="33865" y="252775"/>
                  <a:pt x="39257" y="272536"/>
                </a:cubicBezTo>
                <a:cubicBezTo>
                  <a:pt x="40189" y="283492"/>
                  <a:pt x="33851" y="288016"/>
                  <a:pt x="20242" y="286109"/>
                </a:cubicBezTo>
                <a:cubicBezTo>
                  <a:pt x="6748" y="279871"/>
                  <a:pt x="0" y="262763"/>
                  <a:pt x="0" y="234785"/>
                </a:cubicBezTo>
                <a:cubicBezTo>
                  <a:pt x="904" y="216674"/>
                  <a:pt x="3600" y="188746"/>
                  <a:pt x="8088" y="151003"/>
                </a:cubicBezTo>
                <a:cubicBezTo>
                  <a:pt x="9895" y="131213"/>
                  <a:pt x="11272" y="116177"/>
                  <a:pt x="12218" y="105896"/>
                </a:cubicBezTo>
                <a:cubicBezTo>
                  <a:pt x="13093" y="99686"/>
                  <a:pt x="15165" y="94409"/>
                  <a:pt x="18435" y="90064"/>
                </a:cubicBezTo>
                <a:cubicBezTo>
                  <a:pt x="19855" y="89444"/>
                  <a:pt x="21185" y="89170"/>
                  <a:pt x="22428" y="89243"/>
                </a:cubicBezTo>
                <a:close/>
                <a:moveTo>
                  <a:pt x="445594" y="84075"/>
                </a:moveTo>
                <a:lnTo>
                  <a:pt x="441528" y="84821"/>
                </a:lnTo>
                <a:cubicBezTo>
                  <a:pt x="438947" y="85498"/>
                  <a:pt x="435630" y="86515"/>
                  <a:pt x="431579" y="87870"/>
                </a:cubicBezTo>
                <a:cubicBezTo>
                  <a:pt x="431163" y="87870"/>
                  <a:pt x="430956" y="88293"/>
                  <a:pt x="430956" y="89139"/>
                </a:cubicBezTo>
                <a:cubicBezTo>
                  <a:pt x="430956" y="98345"/>
                  <a:pt x="431343" y="106433"/>
                  <a:pt x="432117" y="113403"/>
                </a:cubicBezTo>
                <a:cubicBezTo>
                  <a:pt x="431271" y="112471"/>
                  <a:pt x="432031" y="111660"/>
                  <a:pt x="434397" y="110972"/>
                </a:cubicBezTo>
                <a:cubicBezTo>
                  <a:pt x="438412" y="108979"/>
                  <a:pt x="442184" y="107982"/>
                  <a:pt x="445712" y="107982"/>
                </a:cubicBezTo>
                <a:cubicBezTo>
                  <a:pt x="443862" y="107982"/>
                  <a:pt x="442937" y="107545"/>
                  <a:pt x="442937" y="106670"/>
                </a:cubicBezTo>
                <a:lnTo>
                  <a:pt x="445594" y="84075"/>
                </a:lnTo>
                <a:close/>
                <a:moveTo>
                  <a:pt x="474203" y="76805"/>
                </a:moveTo>
                <a:lnTo>
                  <a:pt x="470040" y="106928"/>
                </a:lnTo>
                <a:cubicBezTo>
                  <a:pt x="470068" y="107659"/>
                  <a:pt x="470083" y="108957"/>
                  <a:pt x="470083" y="110821"/>
                </a:cubicBezTo>
                <a:cubicBezTo>
                  <a:pt x="469559" y="122516"/>
                  <a:pt x="467604" y="131287"/>
                  <a:pt x="464216" y="137134"/>
                </a:cubicBezTo>
                <a:lnTo>
                  <a:pt x="460347" y="141269"/>
                </a:lnTo>
                <a:lnTo>
                  <a:pt x="468319" y="140377"/>
                </a:lnTo>
                <a:cubicBezTo>
                  <a:pt x="475278" y="139011"/>
                  <a:pt x="479627" y="140525"/>
                  <a:pt x="481366" y="144918"/>
                </a:cubicBezTo>
                <a:lnTo>
                  <a:pt x="481389" y="145056"/>
                </a:lnTo>
                <a:lnTo>
                  <a:pt x="484925" y="121921"/>
                </a:lnTo>
                <a:cubicBezTo>
                  <a:pt x="485771" y="118536"/>
                  <a:pt x="489019" y="112600"/>
                  <a:pt x="494669" y="104110"/>
                </a:cubicBezTo>
                <a:cubicBezTo>
                  <a:pt x="497308" y="101472"/>
                  <a:pt x="498957" y="99485"/>
                  <a:pt x="499616" y="98152"/>
                </a:cubicBezTo>
                <a:cubicBezTo>
                  <a:pt x="499616" y="97349"/>
                  <a:pt x="500154" y="95348"/>
                  <a:pt x="501230" y="92150"/>
                </a:cubicBezTo>
                <a:cubicBezTo>
                  <a:pt x="503718" y="86178"/>
                  <a:pt x="506304" y="81698"/>
                  <a:pt x="508990" y="78712"/>
                </a:cubicBezTo>
                <a:lnTo>
                  <a:pt x="509158" y="78574"/>
                </a:lnTo>
                <a:lnTo>
                  <a:pt x="486151" y="83804"/>
                </a:lnTo>
                <a:cubicBezTo>
                  <a:pt x="481347" y="83231"/>
                  <a:pt x="477594" y="81471"/>
                  <a:pt x="474890" y="78524"/>
                </a:cubicBezTo>
                <a:lnTo>
                  <a:pt x="474203" y="76805"/>
                </a:lnTo>
                <a:close/>
                <a:moveTo>
                  <a:pt x="192948" y="28223"/>
                </a:moveTo>
                <a:cubicBezTo>
                  <a:pt x="201713" y="27849"/>
                  <a:pt x="209672" y="31061"/>
                  <a:pt x="216824" y="37858"/>
                </a:cubicBezTo>
                <a:cubicBezTo>
                  <a:pt x="221757" y="41802"/>
                  <a:pt x="224224" y="49897"/>
                  <a:pt x="224224" y="62144"/>
                </a:cubicBezTo>
                <a:cubicBezTo>
                  <a:pt x="224224" y="63936"/>
                  <a:pt x="224224" y="65284"/>
                  <a:pt x="224224" y="66188"/>
                </a:cubicBezTo>
                <a:cubicBezTo>
                  <a:pt x="224224" y="81187"/>
                  <a:pt x="225099" y="102741"/>
                  <a:pt x="226848" y="130848"/>
                </a:cubicBezTo>
                <a:cubicBezTo>
                  <a:pt x="229573" y="188567"/>
                  <a:pt x="230025" y="232763"/>
                  <a:pt x="228203" y="263437"/>
                </a:cubicBezTo>
                <a:cubicBezTo>
                  <a:pt x="227271" y="287773"/>
                  <a:pt x="222388" y="305346"/>
                  <a:pt x="213555" y="316159"/>
                </a:cubicBezTo>
                <a:cubicBezTo>
                  <a:pt x="201409" y="325036"/>
                  <a:pt x="189026" y="323157"/>
                  <a:pt x="176407" y="310523"/>
                </a:cubicBezTo>
                <a:cubicBezTo>
                  <a:pt x="173768" y="306121"/>
                  <a:pt x="168677" y="300994"/>
                  <a:pt x="161134" y="295143"/>
                </a:cubicBezTo>
                <a:cubicBezTo>
                  <a:pt x="155556" y="292347"/>
                  <a:pt x="151870" y="290053"/>
                  <a:pt x="150078" y="288260"/>
                </a:cubicBezTo>
                <a:cubicBezTo>
                  <a:pt x="148242" y="287357"/>
                  <a:pt x="141409" y="279003"/>
                  <a:pt x="129579" y="263201"/>
                </a:cubicBezTo>
                <a:cubicBezTo>
                  <a:pt x="134612" y="263201"/>
                  <a:pt x="137839" y="263932"/>
                  <a:pt x="139258" y="265395"/>
                </a:cubicBezTo>
                <a:cubicBezTo>
                  <a:pt x="139588" y="265724"/>
                  <a:pt x="139939" y="265889"/>
                  <a:pt x="140312" y="265889"/>
                </a:cubicBezTo>
                <a:cubicBezTo>
                  <a:pt x="145102" y="268299"/>
                  <a:pt x="147941" y="269948"/>
                  <a:pt x="148830" y="270837"/>
                </a:cubicBezTo>
                <a:cubicBezTo>
                  <a:pt x="155197" y="274035"/>
                  <a:pt x="166655" y="277369"/>
                  <a:pt x="183204" y="280839"/>
                </a:cubicBezTo>
                <a:cubicBezTo>
                  <a:pt x="191550" y="280753"/>
                  <a:pt x="195271" y="276774"/>
                  <a:pt x="194368" y="268901"/>
                </a:cubicBezTo>
                <a:cubicBezTo>
                  <a:pt x="197064" y="207496"/>
                  <a:pt x="197064" y="144456"/>
                  <a:pt x="194368" y="79782"/>
                </a:cubicBezTo>
                <a:cubicBezTo>
                  <a:pt x="194368" y="78821"/>
                  <a:pt x="194368" y="76541"/>
                  <a:pt x="194368" y="72942"/>
                </a:cubicBezTo>
                <a:cubicBezTo>
                  <a:pt x="194368" y="61298"/>
                  <a:pt x="191242" y="55475"/>
                  <a:pt x="184989" y="55475"/>
                </a:cubicBezTo>
                <a:cubicBezTo>
                  <a:pt x="179239" y="55475"/>
                  <a:pt x="171531" y="57232"/>
                  <a:pt x="161866" y="60745"/>
                </a:cubicBezTo>
                <a:cubicBezTo>
                  <a:pt x="149906" y="64431"/>
                  <a:pt x="140391" y="66274"/>
                  <a:pt x="133321" y="66274"/>
                </a:cubicBezTo>
                <a:cubicBezTo>
                  <a:pt x="121491" y="65284"/>
                  <a:pt x="111696" y="60337"/>
                  <a:pt x="103938" y="51431"/>
                </a:cubicBezTo>
                <a:cubicBezTo>
                  <a:pt x="108312" y="47732"/>
                  <a:pt x="113453" y="45882"/>
                  <a:pt x="119361" y="45882"/>
                </a:cubicBezTo>
                <a:cubicBezTo>
                  <a:pt x="122086" y="44978"/>
                  <a:pt x="123964" y="44527"/>
                  <a:pt x="124997" y="44527"/>
                </a:cubicBezTo>
                <a:cubicBezTo>
                  <a:pt x="144170" y="39120"/>
                  <a:pt x="163809" y="34209"/>
                  <a:pt x="183914" y="29792"/>
                </a:cubicBezTo>
                <a:cubicBezTo>
                  <a:pt x="187015" y="28871"/>
                  <a:pt x="190026" y="28348"/>
                  <a:pt x="192948" y="28223"/>
                </a:cubicBezTo>
                <a:close/>
                <a:moveTo>
                  <a:pt x="1129452" y="27197"/>
                </a:moveTo>
                <a:cubicBezTo>
                  <a:pt x="1139564" y="27644"/>
                  <a:pt x="1148987" y="32825"/>
                  <a:pt x="1157720" y="42741"/>
                </a:cubicBezTo>
                <a:cubicBezTo>
                  <a:pt x="1161937" y="48018"/>
                  <a:pt x="1165005" y="55913"/>
                  <a:pt x="1166927" y="66424"/>
                </a:cubicBezTo>
                <a:cubicBezTo>
                  <a:pt x="1166927" y="68059"/>
                  <a:pt x="1166927" y="70239"/>
                  <a:pt x="1166927" y="72963"/>
                </a:cubicBezTo>
                <a:cubicBezTo>
                  <a:pt x="1168720" y="82786"/>
                  <a:pt x="1164891" y="89555"/>
                  <a:pt x="1155440" y="93269"/>
                </a:cubicBezTo>
                <a:cubicBezTo>
                  <a:pt x="1151941" y="93269"/>
                  <a:pt x="1148901" y="91978"/>
                  <a:pt x="1146320" y="89397"/>
                </a:cubicBezTo>
                <a:cubicBezTo>
                  <a:pt x="1146191" y="89268"/>
                  <a:pt x="1146284" y="89204"/>
                  <a:pt x="1146600" y="89204"/>
                </a:cubicBezTo>
                <a:cubicBezTo>
                  <a:pt x="1145696" y="89204"/>
                  <a:pt x="1144535" y="89204"/>
                  <a:pt x="1143115" y="89204"/>
                </a:cubicBezTo>
                <a:cubicBezTo>
                  <a:pt x="1137279" y="87755"/>
                  <a:pt x="1134360" y="85848"/>
                  <a:pt x="1134360" y="83482"/>
                </a:cubicBezTo>
                <a:cubicBezTo>
                  <a:pt x="1133873" y="82521"/>
                  <a:pt x="1130460" y="74799"/>
                  <a:pt x="1124121" y="60315"/>
                </a:cubicBezTo>
                <a:cubicBezTo>
                  <a:pt x="1115747" y="49144"/>
                  <a:pt x="1111065" y="38482"/>
                  <a:pt x="1110075" y="28329"/>
                </a:cubicBezTo>
                <a:cubicBezTo>
                  <a:pt x="1114621" y="28329"/>
                  <a:pt x="1117346" y="28329"/>
                  <a:pt x="1118249" y="28329"/>
                </a:cubicBezTo>
                <a:lnTo>
                  <a:pt x="1119109" y="28329"/>
                </a:lnTo>
                <a:cubicBezTo>
                  <a:pt x="1122634" y="27426"/>
                  <a:pt x="1126081" y="27049"/>
                  <a:pt x="1129452" y="27197"/>
                </a:cubicBezTo>
                <a:close/>
                <a:moveTo>
                  <a:pt x="457069" y="20241"/>
                </a:moveTo>
                <a:lnTo>
                  <a:pt x="461909" y="20241"/>
                </a:lnTo>
                <a:cubicBezTo>
                  <a:pt x="470212" y="20241"/>
                  <a:pt x="476091" y="24242"/>
                  <a:pt x="479547" y="32244"/>
                </a:cubicBezTo>
                <a:cubicBezTo>
                  <a:pt x="479547" y="33277"/>
                  <a:pt x="479547" y="35241"/>
                  <a:pt x="479547" y="38138"/>
                </a:cubicBezTo>
                <a:lnTo>
                  <a:pt x="475760" y="65538"/>
                </a:lnTo>
                <a:lnTo>
                  <a:pt x="483011" y="64811"/>
                </a:lnTo>
                <a:cubicBezTo>
                  <a:pt x="487521" y="63936"/>
                  <a:pt x="492181" y="62624"/>
                  <a:pt x="496992" y="60874"/>
                </a:cubicBezTo>
                <a:cubicBezTo>
                  <a:pt x="502485" y="59971"/>
                  <a:pt x="506493" y="59096"/>
                  <a:pt x="509017" y="58250"/>
                </a:cubicBezTo>
                <a:cubicBezTo>
                  <a:pt x="516373" y="55497"/>
                  <a:pt x="524454" y="53626"/>
                  <a:pt x="533259" y="52636"/>
                </a:cubicBezTo>
                <a:cubicBezTo>
                  <a:pt x="535912" y="52636"/>
                  <a:pt x="538349" y="51890"/>
                  <a:pt x="540572" y="50399"/>
                </a:cubicBezTo>
                <a:cubicBezTo>
                  <a:pt x="543741" y="48291"/>
                  <a:pt x="548101" y="47237"/>
                  <a:pt x="553650" y="47237"/>
                </a:cubicBezTo>
                <a:cubicBezTo>
                  <a:pt x="565180" y="48398"/>
                  <a:pt x="571518" y="52564"/>
                  <a:pt x="572665" y="59734"/>
                </a:cubicBezTo>
                <a:cubicBezTo>
                  <a:pt x="571217" y="65729"/>
                  <a:pt x="563588" y="69256"/>
                  <a:pt x="549778" y="70318"/>
                </a:cubicBezTo>
                <a:cubicBezTo>
                  <a:pt x="547886" y="70318"/>
                  <a:pt x="545742" y="70318"/>
                  <a:pt x="543347" y="70318"/>
                </a:cubicBezTo>
                <a:cubicBezTo>
                  <a:pt x="536392" y="71192"/>
                  <a:pt x="529924" y="72476"/>
                  <a:pt x="523945" y="74168"/>
                </a:cubicBezTo>
                <a:lnTo>
                  <a:pt x="517919" y="75986"/>
                </a:lnTo>
                <a:lnTo>
                  <a:pt x="521041" y="85461"/>
                </a:lnTo>
                <a:lnTo>
                  <a:pt x="525721" y="99933"/>
                </a:lnTo>
                <a:lnTo>
                  <a:pt x="531506" y="97974"/>
                </a:lnTo>
                <a:cubicBezTo>
                  <a:pt x="534696" y="97433"/>
                  <a:pt x="537346" y="97614"/>
                  <a:pt x="539454" y="98518"/>
                </a:cubicBezTo>
                <a:cubicBezTo>
                  <a:pt x="546753" y="98518"/>
                  <a:pt x="551528" y="102977"/>
                  <a:pt x="553779" y="111897"/>
                </a:cubicBezTo>
                <a:cubicBezTo>
                  <a:pt x="553779" y="116514"/>
                  <a:pt x="553779" y="121985"/>
                  <a:pt x="553779" y="128309"/>
                </a:cubicBezTo>
                <a:cubicBezTo>
                  <a:pt x="555543" y="168261"/>
                  <a:pt x="554582" y="196081"/>
                  <a:pt x="550897" y="211769"/>
                </a:cubicBezTo>
                <a:cubicBezTo>
                  <a:pt x="548789" y="217090"/>
                  <a:pt x="546602" y="220474"/>
                  <a:pt x="544336" y="221922"/>
                </a:cubicBezTo>
                <a:cubicBezTo>
                  <a:pt x="544336" y="221922"/>
                  <a:pt x="544810" y="222008"/>
                  <a:pt x="545756" y="222180"/>
                </a:cubicBezTo>
                <a:cubicBezTo>
                  <a:pt x="546659" y="223069"/>
                  <a:pt x="547706" y="224095"/>
                  <a:pt x="548897" y="225256"/>
                </a:cubicBezTo>
                <a:cubicBezTo>
                  <a:pt x="560254" y="235667"/>
                  <a:pt x="565933" y="245799"/>
                  <a:pt x="565933" y="255650"/>
                </a:cubicBezTo>
                <a:cubicBezTo>
                  <a:pt x="563122" y="264369"/>
                  <a:pt x="554948" y="266205"/>
                  <a:pt x="541411" y="261157"/>
                </a:cubicBezTo>
                <a:cubicBezTo>
                  <a:pt x="527702" y="238313"/>
                  <a:pt x="517864" y="223743"/>
                  <a:pt x="511899" y="217448"/>
                </a:cubicBezTo>
                <a:cubicBezTo>
                  <a:pt x="502119" y="238543"/>
                  <a:pt x="489793" y="251585"/>
                  <a:pt x="474923" y="256575"/>
                </a:cubicBezTo>
                <a:cubicBezTo>
                  <a:pt x="465300" y="250294"/>
                  <a:pt x="462891" y="243103"/>
                  <a:pt x="467695" y="235001"/>
                </a:cubicBezTo>
                <a:cubicBezTo>
                  <a:pt x="480946" y="223543"/>
                  <a:pt x="487987" y="215770"/>
                  <a:pt x="488818" y="211683"/>
                </a:cubicBezTo>
                <a:cubicBezTo>
                  <a:pt x="488818" y="211683"/>
                  <a:pt x="488675" y="211676"/>
                  <a:pt x="488388" y="211662"/>
                </a:cubicBezTo>
                <a:cubicBezTo>
                  <a:pt x="483283" y="209095"/>
                  <a:pt x="480730" y="206220"/>
                  <a:pt x="480730" y="203036"/>
                </a:cubicBezTo>
                <a:cubicBezTo>
                  <a:pt x="478931" y="193937"/>
                  <a:pt x="478380" y="182628"/>
                  <a:pt x="479080" y="169109"/>
                </a:cubicBezTo>
                <a:lnTo>
                  <a:pt x="480691" y="151301"/>
                </a:lnTo>
                <a:lnTo>
                  <a:pt x="473105" y="156359"/>
                </a:lnTo>
                <a:cubicBezTo>
                  <a:pt x="469556" y="157879"/>
                  <a:pt x="465501" y="158890"/>
                  <a:pt x="460941" y="159392"/>
                </a:cubicBezTo>
                <a:cubicBezTo>
                  <a:pt x="457987" y="159392"/>
                  <a:pt x="455614" y="159392"/>
                  <a:pt x="453821" y="159392"/>
                </a:cubicBezTo>
                <a:cubicBezTo>
                  <a:pt x="453219" y="159392"/>
                  <a:pt x="450774" y="159822"/>
                  <a:pt x="446486" y="160682"/>
                </a:cubicBezTo>
                <a:cubicBezTo>
                  <a:pt x="442815" y="161414"/>
                  <a:pt x="441237" y="161514"/>
                  <a:pt x="441754" y="160984"/>
                </a:cubicBezTo>
                <a:cubicBezTo>
                  <a:pt x="441754" y="161758"/>
                  <a:pt x="442198" y="164676"/>
                  <a:pt x="443087" y="169738"/>
                </a:cubicBezTo>
                <a:cubicBezTo>
                  <a:pt x="444880" y="179819"/>
                  <a:pt x="445332" y="188467"/>
                  <a:pt x="444442" y="195680"/>
                </a:cubicBezTo>
                <a:cubicBezTo>
                  <a:pt x="444170" y="192683"/>
                  <a:pt x="445518" y="190445"/>
                  <a:pt x="448486" y="188968"/>
                </a:cubicBezTo>
                <a:cubicBezTo>
                  <a:pt x="448802" y="188968"/>
                  <a:pt x="449411" y="188517"/>
                  <a:pt x="450315" y="187613"/>
                </a:cubicBezTo>
                <a:cubicBezTo>
                  <a:pt x="452107" y="187613"/>
                  <a:pt x="453004" y="187613"/>
                  <a:pt x="453004" y="187613"/>
                </a:cubicBezTo>
                <a:cubicBezTo>
                  <a:pt x="452588" y="188029"/>
                  <a:pt x="452380" y="187599"/>
                  <a:pt x="452380" y="186323"/>
                </a:cubicBezTo>
                <a:cubicBezTo>
                  <a:pt x="452380" y="181777"/>
                  <a:pt x="454918" y="179504"/>
                  <a:pt x="459995" y="179504"/>
                </a:cubicBezTo>
                <a:cubicBezTo>
                  <a:pt x="469932" y="182831"/>
                  <a:pt x="475546" y="186531"/>
                  <a:pt x="476837" y="190603"/>
                </a:cubicBezTo>
                <a:cubicBezTo>
                  <a:pt x="475403" y="195135"/>
                  <a:pt x="469868" y="199810"/>
                  <a:pt x="460231" y="204628"/>
                </a:cubicBezTo>
                <a:cubicBezTo>
                  <a:pt x="452000" y="208299"/>
                  <a:pt x="446737" y="210995"/>
                  <a:pt x="444442" y="212716"/>
                </a:cubicBezTo>
                <a:cubicBezTo>
                  <a:pt x="444442" y="230555"/>
                  <a:pt x="443546" y="242422"/>
                  <a:pt x="441754" y="248315"/>
                </a:cubicBezTo>
                <a:cubicBezTo>
                  <a:pt x="503488" y="269955"/>
                  <a:pt x="553830" y="280323"/>
                  <a:pt x="592778" y="279419"/>
                </a:cubicBezTo>
                <a:cubicBezTo>
                  <a:pt x="593767" y="279405"/>
                  <a:pt x="595158" y="278946"/>
                  <a:pt x="596951" y="278043"/>
                </a:cubicBezTo>
                <a:cubicBezTo>
                  <a:pt x="600507" y="278043"/>
                  <a:pt x="602737" y="278043"/>
                  <a:pt x="603640" y="278043"/>
                </a:cubicBezTo>
                <a:cubicBezTo>
                  <a:pt x="618110" y="278043"/>
                  <a:pt x="628979" y="279649"/>
                  <a:pt x="636250" y="282861"/>
                </a:cubicBezTo>
                <a:lnTo>
                  <a:pt x="638810" y="286281"/>
                </a:lnTo>
                <a:cubicBezTo>
                  <a:pt x="638810" y="286281"/>
                  <a:pt x="638853" y="284711"/>
                  <a:pt x="638939" y="281570"/>
                </a:cubicBezTo>
                <a:cubicBezTo>
                  <a:pt x="641549" y="284180"/>
                  <a:pt x="642854" y="287113"/>
                  <a:pt x="642854" y="290368"/>
                </a:cubicBezTo>
                <a:cubicBezTo>
                  <a:pt x="642854" y="290368"/>
                  <a:pt x="639606" y="291666"/>
                  <a:pt x="633109" y="294261"/>
                </a:cubicBezTo>
                <a:cubicBezTo>
                  <a:pt x="626556" y="295911"/>
                  <a:pt x="622885" y="297130"/>
                  <a:pt x="622096" y="297918"/>
                </a:cubicBezTo>
                <a:cubicBezTo>
                  <a:pt x="608516" y="302751"/>
                  <a:pt x="592914" y="305167"/>
                  <a:pt x="575290" y="305167"/>
                </a:cubicBezTo>
                <a:cubicBezTo>
                  <a:pt x="557594" y="305167"/>
                  <a:pt x="544028" y="303281"/>
                  <a:pt x="534592" y="299510"/>
                </a:cubicBezTo>
                <a:cubicBezTo>
                  <a:pt x="525730" y="295968"/>
                  <a:pt x="511849" y="291494"/>
                  <a:pt x="492948" y="286088"/>
                </a:cubicBezTo>
                <a:cubicBezTo>
                  <a:pt x="469187" y="277856"/>
                  <a:pt x="451878" y="271475"/>
                  <a:pt x="441022" y="266943"/>
                </a:cubicBezTo>
                <a:lnTo>
                  <a:pt x="437108" y="266149"/>
                </a:lnTo>
                <a:lnTo>
                  <a:pt x="436322" y="267782"/>
                </a:lnTo>
                <a:cubicBezTo>
                  <a:pt x="435412" y="268413"/>
                  <a:pt x="434046" y="268729"/>
                  <a:pt x="432225" y="268729"/>
                </a:cubicBezTo>
                <a:cubicBezTo>
                  <a:pt x="430360" y="268729"/>
                  <a:pt x="426596" y="266470"/>
                  <a:pt x="420932" y="261953"/>
                </a:cubicBezTo>
                <a:cubicBezTo>
                  <a:pt x="418250" y="259271"/>
                  <a:pt x="416694" y="257931"/>
                  <a:pt x="416264" y="257931"/>
                </a:cubicBezTo>
                <a:cubicBezTo>
                  <a:pt x="403688" y="251635"/>
                  <a:pt x="394610" y="248488"/>
                  <a:pt x="389032" y="248488"/>
                </a:cubicBezTo>
                <a:cubicBezTo>
                  <a:pt x="386322" y="248488"/>
                  <a:pt x="383733" y="248488"/>
                  <a:pt x="381267" y="248488"/>
                </a:cubicBezTo>
                <a:cubicBezTo>
                  <a:pt x="381439" y="248330"/>
                  <a:pt x="380578" y="249656"/>
                  <a:pt x="378685" y="252467"/>
                </a:cubicBezTo>
                <a:cubicBezTo>
                  <a:pt x="375817" y="255335"/>
                  <a:pt x="373932" y="257221"/>
                  <a:pt x="373028" y="258124"/>
                </a:cubicBezTo>
                <a:cubicBezTo>
                  <a:pt x="359663" y="271489"/>
                  <a:pt x="348801" y="278172"/>
                  <a:pt x="340440" y="278172"/>
                </a:cubicBezTo>
                <a:cubicBezTo>
                  <a:pt x="336360" y="278172"/>
                  <a:pt x="333301" y="277426"/>
                  <a:pt x="331261" y="275935"/>
                </a:cubicBezTo>
                <a:lnTo>
                  <a:pt x="328593" y="270084"/>
                </a:lnTo>
                <a:lnTo>
                  <a:pt x="326846" y="270084"/>
                </a:lnTo>
                <a:cubicBezTo>
                  <a:pt x="328351" y="265309"/>
                  <a:pt x="330646" y="261896"/>
                  <a:pt x="333729" y="259845"/>
                </a:cubicBezTo>
                <a:cubicBezTo>
                  <a:pt x="357476" y="249305"/>
                  <a:pt x="379955" y="221922"/>
                  <a:pt x="401164" y="177697"/>
                </a:cubicBezTo>
                <a:lnTo>
                  <a:pt x="406075" y="169729"/>
                </a:lnTo>
                <a:lnTo>
                  <a:pt x="388580" y="174191"/>
                </a:lnTo>
                <a:cubicBezTo>
                  <a:pt x="376707" y="176930"/>
                  <a:pt x="367966" y="178751"/>
                  <a:pt x="362359" y="179654"/>
                </a:cubicBezTo>
                <a:cubicBezTo>
                  <a:pt x="362345" y="179654"/>
                  <a:pt x="362051" y="179941"/>
                  <a:pt x="361477" y="180515"/>
                </a:cubicBezTo>
                <a:cubicBezTo>
                  <a:pt x="352414" y="183541"/>
                  <a:pt x="344498" y="185054"/>
                  <a:pt x="337730" y="185054"/>
                </a:cubicBezTo>
                <a:cubicBezTo>
                  <a:pt x="328681" y="185054"/>
                  <a:pt x="324157" y="181325"/>
                  <a:pt x="324157" y="173868"/>
                </a:cubicBezTo>
                <a:cubicBezTo>
                  <a:pt x="325247" y="164131"/>
                  <a:pt x="327971" y="159263"/>
                  <a:pt x="332331" y="159263"/>
                </a:cubicBezTo>
                <a:cubicBezTo>
                  <a:pt x="334625" y="159263"/>
                  <a:pt x="336497" y="159994"/>
                  <a:pt x="337945" y="161457"/>
                </a:cubicBezTo>
                <a:cubicBezTo>
                  <a:pt x="338275" y="161801"/>
                  <a:pt x="338196" y="161973"/>
                  <a:pt x="337708" y="161973"/>
                </a:cubicBezTo>
                <a:cubicBezTo>
                  <a:pt x="364080" y="159320"/>
                  <a:pt x="395392" y="153921"/>
                  <a:pt x="431644" y="145776"/>
                </a:cubicBezTo>
                <a:cubicBezTo>
                  <a:pt x="434168" y="145776"/>
                  <a:pt x="437997" y="144915"/>
                  <a:pt x="443130" y="143195"/>
                </a:cubicBezTo>
                <a:lnTo>
                  <a:pt x="443291" y="143177"/>
                </a:lnTo>
                <a:lnTo>
                  <a:pt x="442055" y="142280"/>
                </a:lnTo>
                <a:cubicBezTo>
                  <a:pt x="439624" y="139864"/>
                  <a:pt x="437330" y="136240"/>
                  <a:pt x="435172" y="131407"/>
                </a:cubicBezTo>
                <a:cubicBezTo>
                  <a:pt x="434949" y="130955"/>
                  <a:pt x="434472" y="129899"/>
                  <a:pt x="433741" y="128239"/>
                </a:cubicBezTo>
                <a:lnTo>
                  <a:pt x="432060" y="124378"/>
                </a:lnTo>
                <a:lnTo>
                  <a:pt x="428159" y="125664"/>
                </a:lnTo>
                <a:cubicBezTo>
                  <a:pt x="430023" y="125664"/>
                  <a:pt x="430956" y="125635"/>
                  <a:pt x="430956" y="125578"/>
                </a:cubicBezTo>
                <a:cubicBezTo>
                  <a:pt x="430956" y="131027"/>
                  <a:pt x="428675" y="133751"/>
                  <a:pt x="424115" y="133751"/>
                </a:cubicBezTo>
                <a:cubicBezTo>
                  <a:pt x="424115" y="133751"/>
                  <a:pt x="423405" y="133751"/>
                  <a:pt x="421986" y="133751"/>
                </a:cubicBezTo>
                <a:cubicBezTo>
                  <a:pt x="418257" y="132504"/>
                  <a:pt x="414163" y="129650"/>
                  <a:pt x="409703" y="125190"/>
                </a:cubicBezTo>
                <a:cubicBezTo>
                  <a:pt x="406692" y="116156"/>
                  <a:pt x="404283" y="103515"/>
                  <a:pt x="402476" y="87268"/>
                </a:cubicBezTo>
                <a:cubicBezTo>
                  <a:pt x="401587" y="74691"/>
                  <a:pt x="400224" y="65184"/>
                  <a:pt x="398389" y="58745"/>
                </a:cubicBezTo>
                <a:cubicBezTo>
                  <a:pt x="398389" y="57239"/>
                  <a:pt x="397622" y="54945"/>
                  <a:pt x="396087" y="51862"/>
                </a:cubicBezTo>
                <a:cubicBezTo>
                  <a:pt x="394022" y="47746"/>
                  <a:pt x="392990" y="44871"/>
                  <a:pt x="392990" y="43236"/>
                </a:cubicBezTo>
                <a:cubicBezTo>
                  <a:pt x="392990" y="38705"/>
                  <a:pt x="397966" y="36439"/>
                  <a:pt x="407918" y="36439"/>
                </a:cubicBezTo>
                <a:cubicBezTo>
                  <a:pt x="417497" y="36439"/>
                  <a:pt x="423821" y="44756"/>
                  <a:pt x="426890" y="61391"/>
                </a:cubicBezTo>
                <a:cubicBezTo>
                  <a:pt x="427650" y="66352"/>
                  <a:pt x="428231" y="68934"/>
                  <a:pt x="428632" y="69134"/>
                </a:cubicBezTo>
                <a:cubicBezTo>
                  <a:pt x="428532" y="68919"/>
                  <a:pt x="428561" y="68819"/>
                  <a:pt x="428718" y="68833"/>
                </a:cubicBezTo>
                <a:cubicBezTo>
                  <a:pt x="433293" y="68833"/>
                  <a:pt x="439402" y="67471"/>
                  <a:pt x="447045" y="64746"/>
                </a:cubicBezTo>
                <a:cubicBezTo>
                  <a:pt x="447906" y="65650"/>
                  <a:pt x="447884" y="63886"/>
                  <a:pt x="446981" y="59455"/>
                </a:cubicBezTo>
                <a:lnTo>
                  <a:pt x="449650" y="42235"/>
                </a:lnTo>
                <a:lnTo>
                  <a:pt x="443711" y="43322"/>
                </a:lnTo>
                <a:cubicBezTo>
                  <a:pt x="440542" y="43322"/>
                  <a:pt x="438513" y="43322"/>
                  <a:pt x="437624" y="43322"/>
                </a:cubicBezTo>
                <a:cubicBezTo>
                  <a:pt x="431701" y="43322"/>
                  <a:pt x="425822" y="42318"/>
                  <a:pt x="419985" y="40311"/>
                </a:cubicBezTo>
                <a:cubicBezTo>
                  <a:pt x="425478" y="32653"/>
                  <a:pt x="434161" y="27340"/>
                  <a:pt x="446034" y="24371"/>
                </a:cubicBezTo>
                <a:cubicBezTo>
                  <a:pt x="449863" y="23411"/>
                  <a:pt x="452903" y="22930"/>
                  <a:pt x="455155" y="22930"/>
                </a:cubicBezTo>
                <a:cubicBezTo>
                  <a:pt x="454624" y="22930"/>
                  <a:pt x="455262" y="22034"/>
                  <a:pt x="457069" y="20241"/>
                </a:cubicBezTo>
                <a:close/>
                <a:moveTo>
                  <a:pt x="42091" y="17935"/>
                </a:moveTo>
                <a:cubicBezTo>
                  <a:pt x="46769" y="18655"/>
                  <a:pt x="51790" y="20414"/>
                  <a:pt x="57153" y="23210"/>
                </a:cubicBezTo>
                <a:cubicBezTo>
                  <a:pt x="58587" y="23927"/>
                  <a:pt x="59656" y="24285"/>
                  <a:pt x="60358" y="24285"/>
                </a:cubicBezTo>
                <a:cubicBezTo>
                  <a:pt x="82313" y="32273"/>
                  <a:pt x="93291" y="47158"/>
                  <a:pt x="93291" y="68941"/>
                </a:cubicBezTo>
                <a:cubicBezTo>
                  <a:pt x="90724" y="81560"/>
                  <a:pt x="77732" y="81962"/>
                  <a:pt x="54314" y="70145"/>
                </a:cubicBezTo>
                <a:cubicBezTo>
                  <a:pt x="53583" y="65757"/>
                  <a:pt x="52149" y="63563"/>
                  <a:pt x="50012" y="63563"/>
                </a:cubicBezTo>
                <a:lnTo>
                  <a:pt x="49066" y="63563"/>
                </a:lnTo>
                <a:cubicBezTo>
                  <a:pt x="48635" y="63993"/>
                  <a:pt x="46814" y="64897"/>
                  <a:pt x="43602" y="66274"/>
                </a:cubicBezTo>
                <a:cubicBezTo>
                  <a:pt x="43602" y="66274"/>
                  <a:pt x="41881" y="65822"/>
                  <a:pt x="38439" y="64918"/>
                </a:cubicBezTo>
                <a:cubicBezTo>
                  <a:pt x="37163" y="64918"/>
                  <a:pt x="34697" y="64918"/>
                  <a:pt x="31040" y="64918"/>
                </a:cubicBezTo>
                <a:cubicBezTo>
                  <a:pt x="32847" y="59842"/>
                  <a:pt x="33750" y="56214"/>
                  <a:pt x="33750" y="54034"/>
                </a:cubicBezTo>
                <a:cubicBezTo>
                  <a:pt x="33750" y="52414"/>
                  <a:pt x="35700" y="50306"/>
                  <a:pt x="39601" y="47710"/>
                </a:cubicBezTo>
                <a:cubicBezTo>
                  <a:pt x="41092" y="46706"/>
                  <a:pt x="41838" y="45667"/>
                  <a:pt x="41838" y="44591"/>
                </a:cubicBezTo>
                <a:cubicBezTo>
                  <a:pt x="41838" y="42799"/>
                  <a:pt x="40339" y="39651"/>
                  <a:pt x="37342" y="35148"/>
                </a:cubicBezTo>
                <a:cubicBezTo>
                  <a:pt x="36611" y="34417"/>
                  <a:pt x="36245" y="34051"/>
                  <a:pt x="36245" y="34051"/>
                </a:cubicBezTo>
                <a:cubicBezTo>
                  <a:pt x="33851" y="31656"/>
                  <a:pt x="30861" y="29570"/>
                  <a:pt x="27276" y="27792"/>
                </a:cubicBezTo>
                <a:cubicBezTo>
                  <a:pt x="25282" y="25798"/>
                  <a:pt x="24286" y="24802"/>
                  <a:pt x="24286" y="24802"/>
                </a:cubicBezTo>
                <a:cubicBezTo>
                  <a:pt x="24286" y="20858"/>
                  <a:pt x="25885" y="18886"/>
                  <a:pt x="29082" y="18886"/>
                </a:cubicBezTo>
                <a:cubicBezTo>
                  <a:pt x="33076" y="17531"/>
                  <a:pt x="37412" y="17214"/>
                  <a:pt x="42091" y="17935"/>
                </a:cubicBezTo>
                <a:close/>
                <a:moveTo>
                  <a:pt x="858946" y="8088"/>
                </a:moveTo>
                <a:cubicBezTo>
                  <a:pt x="868425" y="9135"/>
                  <a:pt x="876233" y="12218"/>
                  <a:pt x="882371" y="17338"/>
                </a:cubicBezTo>
                <a:cubicBezTo>
                  <a:pt x="887347" y="20320"/>
                  <a:pt x="890344" y="25985"/>
                  <a:pt x="891362" y="34331"/>
                </a:cubicBezTo>
                <a:cubicBezTo>
                  <a:pt x="888466" y="42074"/>
                  <a:pt x="885329" y="49169"/>
                  <a:pt x="881952" y="55615"/>
                </a:cubicBezTo>
                <a:lnTo>
                  <a:pt x="872069" y="71452"/>
                </a:lnTo>
                <a:lnTo>
                  <a:pt x="873444" y="73243"/>
                </a:lnTo>
                <a:cubicBezTo>
                  <a:pt x="876384" y="79137"/>
                  <a:pt x="877854" y="84228"/>
                  <a:pt x="877854" y="88515"/>
                </a:cubicBezTo>
                <a:cubicBezTo>
                  <a:pt x="875373" y="94753"/>
                  <a:pt x="870827" y="98969"/>
                  <a:pt x="864216" y="101163"/>
                </a:cubicBezTo>
                <a:cubicBezTo>
                  <a:pt x="861778" y="101981"/>
                  <a:pt x="857046" y="104146"/>
                  <a:pt x="850019" y="107659"/>
                </a:cubicBezTo>
                <a:cubicBezTo>
                  <a:pt x="840526" y="115159"/>
                  <a:pt x="826860" y="118006"/>
                  <a:pt x="809021" y="116199"/>
                </a:cubicBezTo>
                <a:cubicBezTo>
                  <a:pt x="809021" y="116199"/>
                  <a:pt x="809444" y="119139"/>
                  <a:pt x="810290" y="125018"/>
                </a:cubicBezTo>
                <a:cubicBezTo>
                  <a:pt x="811107" y="126252"/>
                  <a:pt x="815158" y="126868"/>
                  <a:pt x="822443" y="126868"/>
                </a:cubicBezTo>
                <a:cubicBezTo>
                  <a:pt x="838218" y="126868"/>
                  <a:pt x="852156" y="125255"/>
                  <a:pt x="864259" y="122028"/>
                </a:cubicBezTo>
                <a:cubicBezTo>
                  <a:pt x="865536" y="120752"/>
                  <a:pt x="867342" y="120114"/>
                  <a:pt x="869680" y="120114"/>
                </a:cubicBezTo>
                <a:lnTo>
                  <a:pt x="871035" y="120114"/>
                </a:lnTo>
                <a:cubicBezTo>
                  <a:pt x="879180" y="120114"/>
                  <a:pt x="883253" y="124631"/>
                  <a:pt x="883253" y="133665"/>
                </a:cubicBezTo>
                <a:cubicBezTo>
                  <a:pt x="883253" y="139330"/>
                  <a:pt x="882005" y="143410"/>
                  <a:pt x="879510" y="145905"/>
                </a:cubicBezTo>
                <a:cubicBezTo>
                  <a:pt x="879510" y="145905"/>
                  <a:pt x="878485" y="145905"/>
                  <a:pt x="876434" y="145905"/>
                </a:cubicBezTo>
                <a:cubicBezTo>
                  <a:pt x="876434" y="145905"/>
                  <a:pt x="876111" y="145905"/>
                  <a:pt x="875466" y="145905"/>
                </a:cubicBezTo>
                <a:cubicBezTo>
                  <a:pt x="874563" y="146808"/>
                  <a:pt x="873516" y="147260"/>
                  <a:pt x="872326" y="147260"/>
                </a:cubicBezTo>
                <a:cubicBezTo>
                  <a:pt x="867020" y="150788"/>
                  <a:pt x="860316" y="152709"/>
                  <a:pt x="852214" y="153025"/>
                </a:cubicBezTo>
                <a:cubicBezTo>
                  <a:pt x="860932" y="155448"/>
                  <a:pt x="866453" y="159772"/>
                  <a:pt x="868776" y="165995"/>
                </a:cubicBezTo>
                <a:cubicBezTo>
                  <a:pt x="906147" y="163328"/>
                  <a:pt x="937516" y="162496"/>
                  <a:pt x="962884" y="163500"/>
                </a:cubicBezTo>
                <a:cubicBezTo>
                  <a:pt x="962884" y="164275"/>
                  <a:pt x="963121" y="164662"/>
                  <a:pt x="963594" y="164662"/>
                </a:cubicBezTo>
                <a:cubicBezTo>
                  <a:pt x="966591" y="165666"/>
                  <a:pt x="968090" y="166168"/>
                  <a:pt x="968090" y="166168"/>
                </a:cubicBezTo>
                <a:cubicBezTo>
                  <a:pt x="973625" y="167559"/>
                  <a:pt x="976393" y="172413"/>
                  <a:pt x="976393" y="180730"/>
                </a:cubicBezTo>
                <a:cubicBezTo>
                  <a:pt x="970656" y="189908"/>
                  <a:pt x="964605" y="194497"/>
                  <a:pt x="958238" y="194497"/>
                </a:cubicBezTo>
                <a:cubicBezTo>
                  <a:pt x="919706" y="189994"/>
                  <a:pt x="890215" y="188144"/>
                  <a:pt x="869766" y="188947"/>
                </a:cubicBezTo>
                <a:cubicBezTo>
                  <a:pt x="869766" y="188990"/>
                  <a:pt x="869766" y="190359"/>
                  <a:pt x="869766" y="193055"/>
                </a:cubicBezTo>
                <a:cubicBezTo>
                  <a:pt x="868834" y="200484"/>
                  <a:pt x="868834" y="213046"/>
                  <a:pt x="869766" y="230742"/>
                </a:cubicBezTo>
                <a:cubicBezTo>
                  <a:pt x="869766" y="256869"/>
                  <a:pt x="868819" y="278444"/>
                  <a:pt x="866927" y="295466"/>
                </a:cubicBezTo>
                <a:cubicBezTo>
                  <a:pt x="865937" y="307211"/>
                  <a:pt x="860896" y="315600"/>
                  <a:pt x="851805" y="320633"/>
                </a:cubicBezTo>
                <a:cubicBezTo>
                  <a:pt x="844592" y="326527"/>
                  <a:pt x="836769" y="328563"/>
                  <a:pt x="828337" y="326742"/>
                </a:cubicBezTo>
                <a:cubicBezTo>
                  <a:pt x="816678" y="322856"/>
                  <a:pt x="800739" y="309763"/>
                  <a:pt x="780520" y="287464"/>
                </a:cubicBezTo>
                <a:lnTo>
                  <a:pt x="799406" y="295574"/>
                </a:lnTo>
                <a:cubicBezTo>
                  <a:pt x="785008" y="288963"/>
                  <a:pt x="777809" y="283112"/>
                  <a:pt x="777809" y="278021"/>
                </a:cubicBezTo>
                <a:cubicBezTo>
                  <a:pt x="798803" y="288963"/>
                  <a:pt x="812563" y="294849"/>
                  <a:pt x="819088" y="295681"/>
                </a:cubicBezTo>
                <a:cubicBezTo>
                  <a:pt x="828165" y="295609"/>
                  <a:pt x="834245" y="291322"/>
                  <a:pt x="837328" y="282818"/>
                </a:cubicBezTo>
                <a:cubicBezTo>
                  <a:pt x="842649" y="272192"/>
                  <a:pt x="845309" y="245426"/>
                  <a:pt x="845309" y="202520"/>
                </a:cubicBezTo>
                <a:cubicBezTo>
                  <a:pt x="845309" y="195321"/>
                  <a:pt x="845309" y="191299"/>
                  <a:pt x="845309" y="190453"/>
                </a:cubicBezTo>
                <a:cubicBezTo>
                  <a:pt x="817087" y="191327"/>
                  <a:pt x="793290" y="194640"/>
                  <a:pt x="773916" y="200390"/>
                </a:cubicBezTo>
                <a:cubicBezTo>
                  <a:pt x="780211" y="204076"/>
                  <a:pt x="784098" y="206643"/>
                  <a:pt x="785575" y="208091"/>
                </a:cubicBezTo>
                <a:cubicBezTo>
                  <a:pt x="797606" y="226203"/>
                  <a:pt x="801370" y="237826"/>
                  <a:pt x="796867" y="242959"/>
                </a:cubicBezTo>
                <a:cubicBezTo>
                  <a:pt x="796351" y="242959"/>
                  <a:pt x="796093" y="242959"/>
                  <a:pt x="796093" y="242959"/>
                </a:cubicBezTo>
                <a:cubicBezTo>
                  <a:pt x="796093" y="242959"/>
                  <a:pt x="797255" y="244099"/>
                  <a:pt x="799578" y="246379"/>
                </a:cubicBezTo>
                <a:cubicBezTo>
                  <a:pt x="799578" y="247727"/>
                  <a:pt x="799578" y="248853"/>
                  <a:pt x="799578" y="249757"/>
                </a:cubicBezTo>
                <a:cubicBezTo>
                  <a:pt x="799578" y="253413"/>
                  <a:pt x="797835" y="255242"/>
                  <a:pt x="794351" y="255242"/>
                </a:cubicBezTo>
                <a:cubicBezTo>
                  <a:pt x="777931" y="256131"/>
                  <a:pt x="769721" y="254152"/>
                  <a:pt x="769721" y="249305"/>
                </a:cubicBezTo>
                <a:cubicBezTo>
                  <a:pt x="767915" y="244802"/>
                  <a:pt x="767011" y="239102"/>
                  <a:pt x="767011" y="232204"/>
                </a:cubicBezTo>
                <a:cubicBezTo>
                  <a:pt x="767011" y="232032"/>
                  <a:pt x="766595" y="231122"/>
                  <a:pt x="765764" y="229472"/>
                </a:cubicBezTo>
                <a:cubicBezTo>
                  <a:pt x="764874" y="222259"/>
                  <a:pt x="761691" y="213189"/>
                  <a:pt x="756213" y="202262"/>
                </a:cubicBezTo>
                <a:lnTo>
                  <a:pt x="756213" y="203940"/>
                </a:lnTo>
                <a:cubicBezTo>
                  <a:pt x="758536" y="203940"/>
                  <a:pt x="758070" y="204348"/>
                  <a:pt x="754815" y="205166"/>
                </a:cubicBezTo>
                <a:cubicBezTo>
                  <a:pt x="737564" y="210601"/>
                  <a:pt x="727002" y="214100"/>
                  <a:pt x="723130" y="215663"/>
                </a:cubicBezTo>
                <a:cubicBezTo>
                  <a:pt x="717451" y="219449"/>
                  <a:pt x="708926" y="222288"/>
                  <a:pt x="697554" y="224181"/>
                </a:cubicBezTo>
                <a:cubicBezTo>
                  <a:pt x="685336" y="224181"/>
                  <a:pt x="675191" y="221155"/>
                  <a:pt x="667117" y="215104"/>
                </a:cubicBezTo>
                <a:cubicBezTo>
                  <a:pt x="664421" y="212408"/>
                  <a:pt x="663073" y="210586"/>
                  <a:pt x="663073" y="209640"/>
                </a:cubicBezTo>
                <a:cubicBezTo>
                  <a:pt x="663073" y="209640"/>
                  <a:pt x="663016" y="209597"/>
                  <a:pt x="662901" y="209511"/>
                </a:cubicBezTo>
                <a:cubicBezTo>
                  <a:pt x="661998" y="208622"/>
                  <a:pt x="660707" y="205818"/>
                  <a:pt x="659029" y="201100"/>
                </a:cubicBezTo>
                <a:cubicBezTo>
                  <a:pt x="662686" y="201100"/>
                  <a:pt x="664823" y="201100"/>
                  <a:pt x="665439" y="201100"/>
                </a:cubicBezTo>
                <a:cubicBezTo>
                  <a:pt x="668709" y="198648"/>
                  <a:pt x="679816" y="195529"/>
                  <a:pt x="698759" y="191743"/>
                </a:cubicBezTo>
                <a:cubicBezTo>
                  <a:pt x="703534" y="190783"/>
                  <a:pt x="706861" y="190302"/>
                  <a:pt x="708740" y="190302"/>
                </a:cubicBezTo>
                <a:cubicBezTo>
                  <a:pt x="722965" y="187635"/>
                  <a:pt x="746698" y="184050"/>
                  <a:pt x="779939" y="179547"/>
                </a:cubicBezTo>
                <a:cubicBezTo>
                  <a:pt x="796817" y="176880"/>
                  <a:pt x="809473" y="175073"/>
                  <a:pt x="817905" y="174126"/>
                </a:cubicBezTo>
                <a:cubicBezTo>
                  <a:pt x="827642" y="172362"/>
                  <a:pt x="835873" y="171144"/>
                  <a:pt x="842598" y="170470"/>
                </a:cubicBezTo>
                <a:cubicBezTo>
                  <a:pt x="842598" y="169638"/>
                  <a:pt x="841803" y="168426"/>
                  <a:pt x="840211" y="166834"/>
                </a:cubicBezTo>
                <a:cubicBezTo>
                  <a:pt x="832811" y="163178"/>
                  <a:pt x="830911" y="159349"/>
                  <a:pt x="834511" y="155348"/>
                </a:cubicBezTo>
                <a:cubicBezTo>
                  <a:pt x="832288" y="156251"/>
                  <a:pt x="824300" y="156703"/>
                  <a:pt x="810548" y="156703"/>
                </a:cubicBezTo>
                <a:cubicBezTo>
                  <a:pt x="797728" y="157606"/>
                  <a:pt x="787589" y="154910"/>
                  <a:pt x="780132" y="148615"/>
                </a:cubicBezTo>
                <a:cubicBezTo>
                  <a:pt x="776863" y="143151"/>
                  <a:pt x="773851" y="132217"/>
                  <a:pt x="771098" y="115812"/>
                </a:cubicBezTo>
                <a:cubicBezTo>
                  <a:pt x="770209" y="103995"/>
                  <a:pt x="768847" y="94832"/>
                  <a:pt x="767011" y="88322"/>
                </a:cubicBezTo>
                <a:cubicBezTo>
                  <a:pt x="767943" y="75917"/>
                  <a:pt x="769298" y="66180"/>
                  <a:pt x="771077" y="59111"/>
                </a:cubicBezTo>
                <a:cubicBezTo>
                  <a:pt x="771062" y="56587"/>
                  <a:pt x="772883" y="55325"/>
                  <a:pt x="776540" y="55325"/>
                </a:cubicBezTo>
                <a:cubicBezTo>
                  <a:pt x="777444" y="55325"/>
                  <a:pt x="779487" y="55325"/>
                  <a:pt x="782671" y="55325"/>
                </a:cubicBezTo>
                <a:cubicBezTo>
                  <a:pt x="783574" y="56228"/>
                  <a:pt x="783911" y="56680"/>
                  <a:pt x="783682" y="56680"/>
                </a:cubicBezTo>
                <a:cubicBezTo>
                  <a:pt x="790249" y="57784"/>
                  <a:pt x="796710" y="60975"/>
                  <a:pt x="803062" y="66252"/>
                </a:cubicBezTo>
                <a:cubicBezTo>
                  <a:pt x="807035" y="73236"/>
                  <a:pt x="808569" y="79036"/>
                  <a:pt x="807666" y="83654"/>
                </a:cubicBezTo>
                <a:cubicBezTo>
                  <a:pt x="813545" y="82966"/>
                  <a:pt x="820127" y="80599"/>
                  <a:pt x="827412" y="76556"/>
                </a:cubicBezTo>
                <a:cubicBezTo>
                  <a:pt x="832187" y="71780"/>
                  <a:pt x="835450" y="65198"/>
                  <a:pt x="837199" y="56809"/>
                </a:cubicBezTo>
                <a:cubicBezTo>
                  <a:pt x="823576" y="59519"/>
                  <a:pt x="810684" y="58903"/>
                  <a:pt x="798524" y="54959"/>
                </a:cubicBezTo>
                <a:cubicBezTo>
                  <a:pt x="797190" y="53626"/>
                  <a:pt x="795706" y="52141"/>
                  <a:pt x="794071" y="50507"/>
                </a:cubicBezTo>
                <a:cubicBezTo>
                  <a:pt x="791375" y="48714"/>
                  <a:pt x="789877" y="47667"/>
                  <a:pt x="789575" y="47366"/>
                </a:cubicBezTo>
                <a:cubicBezTo>
                  <a:pt x="788686" y="47366"/>
                  <a:pt x="787683" y="46807"/>
                  <a:pt x="786564" y="45688"/>
                </a:cubicBezTo>
                <a:cubicBezTo>
                  <a:pt x="780728" y="44541"/>
                  <a:pt x="777809" y="41924"/>
                  <a:pt x="777809" y="37837"/>
                </a:cubicBezTo>
                <a:cubicBezTo>
                  <a:pt x="777809" y="35170"/>
                  <a:pt x="782886" y="31298"/>
                  <a:pt x="793039" y="26221"/>
                </a:cubicBezTo>
                <a:cubicBezTo>
                  <a:pt x="803321" y="19668"/>
                  <a:pt x="820679" y="14979"/>
                  <a:pt x="845115" y="12154"/>
                </a:cubicBezTo>
                <a:cubicBezTo>
                  <a:pt x="845345" y="12139"/>
                  <a:pt x="846026" y="11860"/>
                  <a:pt x="847159" y="11315"/>
                </a:cubicBezTo>
                <a:cubicBezTo>
                  <a:pt x="852493" y="9164"/>
                  <a:pt x="856422" y="8088"/>
                  <a:pt x="858946" y="8088"/>
                </a:cubicBezTo>
                <a:close/>
                <a:moveTo>
                  <a:pt x="1236147" y="0"/>
                </a:moveTo>
                <a:cubicBezTo>
                  <a:pt x="1253327" y="3026"/>
                  <a:pt x="1263996" y="9737"/>
                  <a:pt x="1268154" y="20134"/>
                </a:cubicBezTo>
                <a:cubicBezTo>
                  <a:pt x="1268154" y="25899"/>
                  <a:pt x="1266806" y="30129"/>
                  <a:pt x="1264111" y="32825"/>
                </a:cubicBezTo>
                <a:cubicBezTo>
                  <a:pt x="1264111" y="33728"/>
                  <a:pt x="1262992" y="35299"/>
                  <a:pt x="1260755" y="37536"/>
                </a:cubicBezTo>
                <a:cubicBezTo>
                  <a:pt x="1237624" y="62445"/>
                  <a:pt x="1212192" y="81869"/>
                  <a:pt x="1184458" y="95807"/>
                </a:cubicBezTo>
                <a:cubicBezTo>
                  <a:pt x="1224008" y="85898"/>
                  <a:pt x="1254804" y="84235"/>
                  <a:pt x="1276845" y="90817"/>
                </a:cubicBezTo>
                <a:cubicBezTo>
                  <a:pt x="1294655" y="97370"/>
                  <a:pt x="1307052" y="106190"/>
                  <a:pt x="1314036" y="117275"/>
                </a:cubicBezTo>
                <a:cubicBezTo>
                  <a:pt x="1312874" y="124660"/>
                  <a:pt x="1307024" y="130991"/>
                  <a:pt x="1296484" y="136268"/>
                </a:cubicBezTo>
                <a:cubicBezTo>
                  <a:pt x="1287220" y="141789"/>
                  <a:pt x="1271424" y="144033"/>
                  <a:pt x="1249096" y="143001"/>
                </a:cubicBezTo>
                <a:cubicBezTo>
                  <a:pt x="1249096" y="140692"/>
                  <a:pt x="1249419" y="139860"/>
                  <a:pt x="1250064" y="140506"/>
                </a:cubicBezTo>
                <a:lnTo>
                  <a:pt x="1246020" y="140506"/>
                </a:lnTo>
                <a:cubicBezTo>
                  <a:pt x="1245117" y="139602"/>
                  <a:pt x="1245031" y="139151"/>
                  <a:pt x="1245762" y="139151"/>
                </a:cubicBezTo>
                <a:cubicBezTo>
                  <a:pt x="1241030" y="139939"/>
                  <a:pt x="1237438" y="141259"/>
                  <a:pt x="1234986" y="143108"/>
                </a:cubicBezTo>
                <a:cubicBezTo>
                  <a:pt x="1232361" y="150107"/>
                  <a:pt x="1223499" y="160682"/>
                  <a:pt x="1208399" y="174836"/>
                </a:cubicBezTo>
                <a:cubicBezTo>
                  <a:pt x="1201214" y="178937"/>
                  <a:pt x="1195937" y="180988"/>
                  <a:pt x="1192567" y="180988"/>
                </a:cubicBezTo>
                <a:cubicBezTo>
                  <a:pt x="1202362" y="185706"/>
                  <a:pt x="1208040" y="193751"/>
                  <a:pt x="1209603" y="205123"/>
                </a:cubicBezTo>
                <a:cubicBezTo>
                  <a:pt x="1210335" y="205151"/>
                  <a:pt x="1214379" y="205166"/>
                  <a:pt x="1221735" y="205166"/>
                </a:cubicBezTo>
                <a:cubicBezTo>
                  <a:pt x="1227084" y="204262"/>
                  <a:pt x="1230920" y="203811"/>
                  <a:pt x="1233243" y="203811"/>
                </a:cubicBezTo>
                <a:cubicBezTo>
                  <a:pt x="1249892" y="206937"/>
                  <a:pt x="1258826" y="210995"/>
                  <a:pt x="1260045" y="215985"/>
                </a:cubicBezTo>
                <a:cubicBezTo>
                  <a:pt x="1258812" y="224862"/>
                  <a:pt x="1251642" y="229845"/>
                  <a:pt x="1238535" y="230935"/>
                </a:cubicBezTo>
                <a:cubicBezTo>
                  <a:pt x="1236111" y="230935"/>
                  <a:pt x="1233007" y="230462"/>
                  <a:pt x="1229221" y="229515"/>
                </a:cubicBezTo>
                <a:cubicBezTo>
                  <a:pt x="1221879" y="228669"/>
                  <a:pt x="1216408" y="228497"/>
                  <a:pt x="1212808" y="228999"/>
                </a:cubicBezTo>
                <a:cubicBezTo>
                  <a:pt x="1217311" y="253836"/>
                  <a:pt x="1216350" y="277806"/>
                  <a:pt x="1209926" y="300908"/>
                </a:cubicBezTo>
                <a:cubicBezTo>
                  <a:pt x="1204964" y="317744"/>
                  <a:pt x="1193492" y="328162"/>
                  <a:pt x="1175510" y="332163"/>
                </a:cubicBezTo>
                <a:cubicBezTo>
                  <a:pt x="1168755" y="332163"/>
                  <a:pt x="1161829" y="329632"/>
                  <a:pt x="1154731" y="324569"/>
                </a:cubicBezTo>
                <a:cubicBezTo>
                  <a:pt x="1144563" y="314402"/>
                  <a:pt x="1136189" y="305088"/>
                  <a:pt x="1129607" y="296628"/>
                </a:cubicBezTo>
                <a:cubicBezTo>
                  <a:pt x="1125577" y="286919"/>
                  <a:pt x="1128567" y="287070"/>
                  <a:pt x="1138576" y="297079"/>
                </a:cubicBezTo>
                <a:cubicBezTo>
                  <a:pt x="1134920" y="294785"/>
                  <a:pt x="1134152" y="292490"/>
                  <a:pt x="1136275" y="290196"/>
                </a:cubicBezTo>
                <a:cubicBezTo>
                  <a:pt x="1147976" y="300091"/>
                  <a:pt x="1158617" y="305038"/>
                  <a:pt x="1168196" y="305038"/>
                </a:cubicBezTo>
                <a:cubicBezTo>
                  <a:pt x="1173631" y="305038"/>
                  <a:pt x="1177869" y="302758"/>
                  <a:pt x="1180909" y="298198"/>
                </a:cubicBezTo>
                <a:cubicBezTo>
                  <a:pt x="1191277" y="282739"/>
                  <a:pt x="1194833" y="260770"/>
                  <a:pt x="1191578" y="232290"/>
                </a:cubicBezTo>
                <a:cubicBezTo>
                  <a:pt x="1166927" y="237567"/>
                  <a:pt x="1148019" y="243289"/>
                  <a:pt x="1134855" y="249455"/>
                </a:cubicBezTo>
                <a:cubicBezTo>
                  <a:pt x="1133679" y="250058"/>
                  <a:pt x="1131930" y="251908"/>
                  <a:pt x="1129607" y="255005"/>
                </a:cubicBezTo>
                <a:cubicBezTo>
                  <a:pt x="1127111" y="258762"/>
                  <a:pt x="1123297" y="260641"/>
                  <a:pt x="1118163" y="260641"/>
                </a:cubicBezTo>
                <a:cubicBezTo>
                  <a:pt x="1118163" y="258217"/>
                  <a:pt x="1118303" y="256120"/>
                  <a:pt x="1118582" y="254349"/>
                </a:cubicBezTo>
                <a:lnTo>
                  <a:pt x="1118766" y="253715"/>
                </a:lnTo>
                <a:lnTo>
                  <a:pt x="1112764" y="256575"/>
                </a:lnTo>
                <a:cubicBezTo>
                  <a:pt x="1112764" y="256575"/>
                  <a:pt x="1112764" y="255120"/>
                  <a:pt x="1112764" y="252209"/>
                </a:cubicBezTo>
                <a:cubicBezTo>
                  <a:pt x="1111861" y="249886"/>
                  <a:pt x="1111861" y="247577"/>
                  <a:pt x="1112764" y="245282"/>
                </a:cubicBezTo>
                <a:cubicBezTo>
                  <a:pt x="1112764" y="244307"/>
                  <a:pt x="1113789" y="242293"/>
                  <a:pt x="1115840" y="239238"/>
                </a:cubicBezTo>
                <a:cubicBezTo>
                  <a:pt x="1116485" y="238564"/>
                  <a:pt x="1116808" y="237682"/>
                  <a:pt x="1116808" y="236592"/>
                </a:cubicBezTo>
                <a:cubicBezTo>
                  <a:pt x="1127047" y="229437"/>
                  <a:pt x="1150895" y="220632"/>
                  <a:pt x="1188351" y="210178"/>
                </a:cubicBezTo>
                <a:cubicBezTo>
                  <a:pt x="1188351" y="203409"/>
                  <a:pt x="1185870" y="197128"/>
                  <a:pt x="1180909" y="191335"/>
                </a:cubicBezTo>
                <a:cubicBezTo>
                  <a:pt x="1179704" y="189542"/>
                  <a:pt x="1177445" y="188230"/>
                  <a:pt x="1174133" y="187398"/>
                </a:cubicBezTo>
                <a:cubicBezTo>
                  <a:pt x="1175079" y="186724"/>
                  <a:pt x="1174649" y="187742"/>
                  <a:pt x="1172842" y="190453"/>
                </a:cubicBezTo>
                <a:cubicBezTo>
                  <a:pt x="1170333" y="189549"/>
                  <a:pt x="1168289" y="189098"/>
                  <a:pt x="1166712" y="189098"/>
                </a:cubicBezTo>
                <a:cubicBezTo>
                  <a:pt x="1161349" y="185082"/>
                  <a:pt x="1158667" y="181454"/>
                  <a:pt x="1158667" y="178213"/>
                </a:cubicBezTo>
                <a:lnTo>
                  <a:pt x="1158667" y="174212"/>
                </a:lnTo>
                <a:cubicBezTo>
                  <a:pt x="1162367" y="172348"/>
                  <a:pt x="1166439" y="171416"/>
                  <a:pt x="1170885" y="171416"/>
                </a:cubicBezTo>
                <a:cubicBezTo>
                  <a:pt x="1175388" y="171416"/>
                  <a:pt x="1177589" y="171416"/>
                  <a:pt x="1177488" y="171416"/>
                </a:cubicBezTo>
                <a:cubicBezTo>
                  <a:pt x="1187828" y="165049"/>
                  <a:pt x="1197299" y="155642"/>
                  <a:pt x="1205904" y="143195"/>
                </a:cubicBezTo>
                <a:cubicBezTo>
                  <a:pt x="1203064" y="145862"/>
                  <a:pt x="1194510" y="149411"/>
                  <a:pt x="1180242" y="153842"/>
                </a:cubicBezTo>
                <a:cubicBezTo>
                  <a:pt x="1177818" y="154631"/>
                  <a:pt x="1175703" y="155477"/>
                  <a:pt x="1173896" y="156380"/>
                </a:cubicBezTo>
                <a:cubicBezTo>
                  <a:pt x="1168461" y="158187"/>
                  <a:pt x="1161678" y="161356"/>
                  <a:pt x="1153547" y="165888"/>
                </a:cubicBezTo>
                <a:cubicBezTo>
                  <a:pt x="1139723" y="170563"/>
                  <a:pt x="1131528" y="167609"/>
                  <a:pt x="1128961" y="157026"/>
                </a:cubicBezTo>
                <a:cubicBezTo>
                  <a:pt x="1129994" y="145310"/>
                  <a:pt x="1136196" y="138398"/>
                  <a:pt x="1147568" y="136290"/>
                </a:cubicBezTo>
                <a:cubicBezTo>
                  <a:pt x="1151052" y="138097"/>
                  <a:pt x="1154996" y="139022"/>
                  <a:pt x="1159398" y="139065"/>
                </a:cubicBezTo>
                <a:cubicBezTo>
                  <a:pt x="1165479" y="138190"/>
                  <a:pt x="1174778" y="135967"/>
                  <a:pt x="1187297" y="132396"/>
                </a:cubicBezTo>
                <a:cubicBezTo>
                  <a:pt x="1197350" y="129672"/>
                  <a:pt x="1204821" y="127894"/>
                  <a:pt x="1209711" y="127062"/>
                </a:cubicBezTo>
                <a:cubicBezTo>
                  <a:pt x="1213597" y="125140"/>
                  <a:pt x="1217304" y="124179"/>
                  <a:pt x="1220832" y="124179"/>
                </a:cubicBezTo>
                <a:cubicBezTo>
                  <a:pt x="1230511" y="124179"/>
                  <a:pt x="1235703" y="126868"/>
                  <a:pt x="1236405" y="132246"/>
                </a:cubicBezTo>
                <a:cubicBezTo>
                  <a:pt x="1245784" y="127327"/>
                  <a:pt x="1256309" y="121082"/>
                  <a:pt x="1267982" y="113510"/>
                </a:cubicBezTo>
                <a:lnTo>
                  <a:pt x="1268176" y="113510"/>
                </a:lnTo>
                <a:cubicBezTo>
                  <a:pt x="1266340" y="109853"/>
                  <a:pt x="1254660" y="107602"/>
                  <a:pt x="1233136" y="106756"/>
                </a:cubicBezTo>
                <a:cubicBezTo>
                  <a:pt x="1179030" y="111201"/>
                  <a:pt x="1137193" y="122122"/>
                  <a:pt x="1107623" y="139516"/>
                </a:cubicBezTo>
                <a:cubicBezTo>
                  <a:pt x="1106261" y="141567"/>
                  <a:pt x="1103873" y="146435"/>
                  <a:pt x="1100460" y="154122"/>
                </a:cubicBezTo>
                <a:cubicBezTo>
                  <a:pt x="1099385" y="157334"/>
                  <a:pt x="1098237" y="159550"/>
                  <a:pt x="1097018" y="160768"/>
                </a:cubicBezTo>
                <a:cubicBezTo>
                  <a:pt x="1084901" y="176959"/>
                  <a:pt x="1073981" y="177812"/>
                  <a:pt x="1064258" y="163328"/>
                </a:cubicBezTo>
                <a:cubicBezTo>
                  <a:pt x="1063297" y="154136"/>
                  <a:pt x="1066897" y="143151"/>
                  <a:pt x="1075056" y="130374"/>
                </a:cubicBezTo>
                <a:cubicBezTo>
                  <a:pt x="1076046" y="128395"/>
                  <a:pt x="1077494" y="125979"/>
                  <a:pt x="1079401" y="123125"/>
                </a:cubicBezTo>
                <a:cubicBezTo>
                  <a:pt x="1083073" y="116701"/>
                  <a:pt x="1085797" y="112162"/>
                  <a:pt x="1087575" y="109509"/>
                </a:cubicBezTo>
                <a:cubicBezTo>
                  <a:pt x="1088952" y="108133"/>
                  <a:pt x="1090988" y="106096"/>
                  <a:pt x="1093684" y="103400"/>
                </a:cubicBezTo>
                <a:cubicBezTo>
                  <a:pt x="1097571" y="99514"/>
                  <a:pt x="1100152" y="95642"/>
                  <a:pt x="1101428" y="91785"/>
                </a:cubicBezTo>
                <a:cubicBezTo>
                  <a:pt x="1105874" y="91785"/>
                  <a:pt x="1108763" y="92437"/>
                  <a:pt x="1110097" y="93742"/>
                </a:cubicBezTo>
                <a:cubicBezTo>
                  <a:pt x="1113782" y="95219"/>
                  <a:pt x="1114728" y="98496"/>
                  <a:pt x="1112936" y="103572"/>
                </a:cubicBezTo>
                <a:cubicBezTo>
                  <a:pt x="1112936" y="104834"/>
                  <a:pt x="1113338" y="107494"/>
                  <a:pt x="1114141" y="111553"/>
                </a:cubicBezTo>
                <a:cubicBezTo>
                  <a:pt x="1115087" y="116228"/>
                  <a:pt x="1115582" y="117726"/>
                  <a:pt x="1115625" y="116048"/>
                </a:cubicBezTo>
                <a:cubicBezTo>
                  <a:pt x="1120558" y="112693"/>
                  <a:pt x="1131894" y="108362"/>
                  <a:pt x="1149633" y="103056"/>
                </a:cubicBezTo>
                <a:cubicBezTo>
                  <a:pt x="1162740" y="92566"/>
                  <a:pt x="1175420" y="81395"/>
                  <a:pt x="1187674" y="69543"/>
                </a:cubicBezTo>
                <a:lnTo>
                  <a:pt x="1199906" y="56580"/>
                </a:lnTo>
                <a:lnTo>
                  <a:pt x="1193998" y="60756"/>
                </a:lnTo>
                <a:cubicBezTo>
                  <a:pt x="1189258" y="62326"/>
                  <a:pt x="1183354" y="61161"/>
                  <a:pt x="1176284" y="57261"/>
                </a:cubicBezTo>
                <a:cubicBezTo>
                  <a:pt x="1174778" y="55755"/>
                  <a:pt x="1173402" y="53138"/>
                  <a:pt x="1172154" y="49409"/>
                </a:cubicBezTo>
                <a:cubicBezTo>
                  <a:pt x="1171337" y="46111"/>
                  <a:pt x="1169315" y="40834"/>
                  <a:pt x="1166088" y="33578"/>
                </a:cubicBezTo>
                <a:cubicBezTo>
                  <a:pt x="1162933" y="30423"/>
                  <a:pt x="1161356" y="24515"/>
                  <a:pt x="1161356" y="15853"/>
                </a:cubicBezTo>
                <a:cubicBezTo>
                  <a:pt x="1162560" y="11035"/>
                  <a:pt x="1167149" y="7536"/>
                  <a:pt x="1175122" y="5356"/>
                </a:cubicBezTo>
                <a:cubicBezTo>
                  <a:pt x="1180314" y="7507"/>
                  <a:pt x="1185376" y="11049"/>
                  <a:pt x="1190309" y="15982"/>
                </a:cubicBezTo>
                <a:cubicBezTo>
                  <a:pt x="1193922" y="18693"/>
                  <a:pt x="1196726" y="21045"/>
                  <a:pt x="1198719" y="23038"/>
                </a:cubicBezTo>
                <a:cubicBezTo>
                  <a:pt x="1201759" y="28114"/>
                  <a:pt x="1203760" y="36381"/>
                  <a:pt x="1204721" y="47839"/>
                </a:cubicBezTo>
                <a:lnTo>
                  <a:pt x="1200371" y="56088"/>
                </a:lnTo>
                <a:lnTo>
                  <a:pt x="1223155" y="31943"/>
                </a:lnTo>
                <a:cubicBezTo>
                  <a:pt x="1223585" y="31527"/>
                  <a:pt x="1224238" y="30437"/>
                  <a:pt x="1225112" y="28674"/>
                </a:cubicBezTo>
                <a:cubicBezTo>
                  <a:pt x="1231207" y="21719"/>
                  <a:pt x="1234254" y="17488"/>
                  <a:pt x="1234254" y="15982"/>
                </a:cubicBezTo>
                <a:cubicBezTo>
                  <a:pt x="1232705" y="12612"/>
                  <a:pt x="1229780" y="11379"/>
                  <a:pt x="1225478" y="12283"/>
                </a:cubicBezTo>
                <a:cubicBezTo>
                  <a:pt x="1223284" y="12283"/>
                  <a:pt x="1220832" y="12283"/>
                  <a:pt x="1218121" y="12283"/>
                </a:cubicBezTo>
                <a:lnTo>
                  <a:pt x="1212658" y="12283"/>
                </a:lnTo>
                <a:cubicBezTo>
                  <a:pt x="1212658" y="7665"/>
                  <a:pt x="1212658" y="5356"/>
                  <a:pt x="1212658" y="5356"/>
                </a:cubicBezTo>
                <a:cubicBezTo>
                  <a:pt x="1221004" y="1786"/>
                  <a:pt x="1228834" y="0"/>
                  <a:pt x="1236147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点拨精讲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8"/>
          <p:cNvSpPr txBox="1"/>
          <p:nvPr userDrawn="1"/>
        </p:nvSpPr>
        <p:spPr>
          <a:xfrm>
            <a:off x="668338" y="180975"/>
            <a:ext cx="1316037" cy="336550"/>
          </a:xfrm>
          <a:custGeom>
            <a:avLst/>
            <a:gdLst/>
            <a:ahLst/>
            <a:cxnLst/>
            <a:rect l="l" t="t" r="r" b="b"/>
            <a:pathLst>
              <a:path w="1315391" h="336228">
                <a:moveTo>
                  <a:pt x="910248" y="333517"/>
                </a:moveTo>
                <a:lnTo>
                  <a:pt x="905839" y="336228"/>
                </a:lnTo>
                <a:lnTo>
                  <a:pt x="908538" y="333856"/>
                </a:lnTo>
                <a:close/>
                <a:moveTo>
                  <a:pt x="425384" y="256446"/>
                </a:moveTo>
                <a:lnTo>
                  <a:pt x="425809" y="256446"/>
                </a:lnTo>
                <a:lnTo>
                  <a:pt x="425384" y="256790"/>
                </a:lnTo>
                <a:cubicBezTo>
                  <a:pt x="425384" y="256561"/>
                  <a:pt x="425384" y="256446"/>
                  <a:pt x="425384" y="256446"/>
                </a:cubicBezTo>
                <a:close/>
                <a:moveTo>
                  <a:pt x="868863" y="255241"/>
                </a:moveTo>
                <a:cubicBezTo>
                  <a:pt x="868561" y="260461"/>
                  <a:pt x="868411" y="271231"/>
                  <a:pt x="868411" y="287550"/>
                </a:cubicBezTo>
                <a:lnTo>
                  <a:pt x="868411" y="294457"/>
                </a:lnTo>
                <a:lnTo>
                  <a:pt x="874751" y="295358"/>
                </a:lnTo>
                <a:cubicBezTo>
                  <a:pt x="876748" y="296104"/>
                  <a:pt x="878119" y="297222"/>
                  <a:pt x="878865" y="298714"/>
                </a:cubicBezTo>
                <a:cubicBezTo>
                  <a:pt x="879438" y="299302"/>
                  <a:pt x="879725" y="299596"/>
                  <a:pt x="879725" y="299596"/>
                </a:cubicBezTo>
                <a:cubicBezTo>
                  <a:pt x="887670" y="305934"/>
                  <a:pt x="893936" y="309103"/>
                  <a:pt x="898525" y="309103"/>
                </a:cubicBezTo>
                <a:cubicBezTo>
                  <a:pt x="899142" y="308888"/>
                  <a:pt x="900311" y="301948"/>
                  <a:pt x="902031" y="288281"/>
                </a:cubicBezTo>
                <a:lnTo>
                  <a:pt x="902963" y="263802"/>
                </a:lnTo>
                <a:lnTo>
                  <a:pt x="892223" y="266040"/>
                </a:lnTo>
                <a:cubicBezTo>
                  <a:pt x="881496" y="265065"/>
                  <a:pt x="873710" y="261465"/>
                  <a:pt x="868863" y="255241"/>
                </a:cubicBezTo>
                <a:close/>
                <a:moveTo>
                  <a:pt x="67478" y="253736"/>
                </a:moveTo>
                <a:cubicBezTo>
                  <a:pt x="95327" y="256661"/>
                  <a:pt x="110226" y="271267"/>
                  <a:pt x="112177" y="297552"/>
                </a:cubicBezTo>
                <a:lnTo>
                  <a:pt x="112177" y="303360"/>
                </a:lnTo>
                <a:cubicBezTo>
                  <a:pt x="108434" y="310874"/>
                  <a:pt x="103673" y="314631"/>
                  <a:pt x="97894" y="314631"/>
                </a:cubicBezTo>
                <a:cubicBezTo>
                  <a:pt x="85031" y="312466"/>
                  <a:pt x="77617" y="301532"/>
                  <a:pt x="75652" y="281828"/>
                </a:cubicBezTo>
                <a:cubicBezTo>
                  <a:pt x="73946" y="270801"/>
                  <a:pt x="71221" y="261436"/>
                  <a:pt x="67478" y="253736"/>
                </a:cubicBezTo>
                <a:close/>
                <a:moveTo>
                  <a:pt x="124803" y="248358"/>
                </a:moveTo>
                <a:lnTo>
                  <a:pt x="128761" y="248358"/>
                </a:lnTo>
                <a:cubicBezTo>
                  <a:pt x="138111" y="250437"/>
                  <a:pt x="146328" y="254510"/>
                  <a:pt x="153412" y="260576"/>
                </a:cubicBezTo>
                <a:cubicBezTo>
                  <a:pt x="155162" y="262326"/>
                  <a:pt x="155520" y="263200"/>
                  <a:pt x="154488" y="263200"/>
                </a:cubicBezTo>
                <a:cubicBezTo>
                  <a:pt x="154488" y="263200"/>
                  <a:pt x="154674" y="263021"/>
                  <a:pt x="155047" y="262663"/>
                </a:cubicBezTo>
                <a:lnTo>
                  <a:pt x="164188" y="260653"/>
                </a:lnTo>
                <a:lnTo>
                  <a:pt x="163350" y="259135"/>
                </a:lnTo>
                <a:lnTo>
                  <a:pt x="164411" y="260604"/>
                </a:lnTo>
                <a:lnTo>
                  <a:pt x="164834" y="260511"/>
                </a:lnTo>
                <a:lnTo>
                  <a:pt x="164834" y="261190"/>
                </a:lnTo>
                <a:lnTo>
                  <a:pt x="170233" y="268664"/>
                </a:lnTo>
                <a:cubicBezTo>
                  <a:pt x="170233" y="271102"/>
                  <a:pt x="169781" y="273217"/>
                  <a:pt x="168878" y="275009"/>
                </a:cubicBezTo>
                <a:cubicBezTo>
                  <a:pt x="168878" y="276171"/>
                  <a:pt x="168878" y="277203"/>
                  <a:pt x="168878" y="278107"/>
                </a:cubicBezTo>
                <a:cubicBezTo>
                  <a:pt x="168878" y="279813"/>
                  <a:pt x="169287" y="282294"/>
                  <a:pt x="170104" y="285549"/>
                </a:cubicBezTo>
                <a:cubicBezTo>
                  <a:pt x="171079" y="289522"/>
                  <a:pt x="171567" y="292548"/>
                  <a:pt x="171567" y="294627"/>
                </a:cubicBezTo>
                <a:cubicBezTo>
                  <a:pt x="170319" y="302227"/>
                  <a:pt x="166010" y="306644"/>
                  <a:pt x="158639" y="307877"/>
                </a:cubicBezTo>
                <a:cubicBezTo>
                  <a:pt x="153993" y="307877"/>
                  <a:pt x="150401" y="305984"/>
                  <a:pt x="147862" y="302198"/>
                </a:cubicBezTo>
                <a:cubicBezTo>
                  <a:pt x="147246" y="301596"/>
                  <a:pt x="146421" y="300786"/>
                  <a:pt x="145389" y="299768"/>
                </a:cubicBezTo>
                <a:cubicBezTo>
                  <a:pt x="142334" y="295667"/>
                  <a:pt x="139373" y="289342"/>
                  <a:pt x="136505" y="280796"/>
                </a:cubicBezTo>
                <a:cubicBezTo>
                  <a:pt x="135487" y="277684"/>
                  <a:pt x="134978" y="275805"/>
                  <a:pt x="134978" y="275160"/>
                </a:cubicBezTo>
                <a:cubicBezTo>
                  <a:pt x="133501" y="272206"/>
                  <a:pt x="131077" y="268642"/>
                  <a:pt x="127707" y="264469"/>
                </a:cubicBezTo>
                <a:cubicBezTo>
                  <a:pt x="124825" y="260641"/>
                  <a:pt x="122745" y="257457"/>
                  <a:pt x="121469" y="254919"/>
                </a:cubicBezTo>
                <a:cubicBezTo>
                  <a:pt x="121469" y="253284"/>
                  <a:pt x="121469" y="252467"/>
                  <a:pt x="121469" y="252467"/>
                </a:cubicBezTo>
                <a:cubicBezTo>
                  <a:pt x="123692" y="249728"/>
                  <a:pt x="124803" y="248358"/>
                  <a:pt x="124803" y="248358"/>
                </a:cubicBezTo>
                <a:close/>
                <a:moveTo>
                  <a:pt x="43752" y="240249"/>
                </a:moveTo>
                <a:cubicBezTo>
                  <a:pt x="49775" y="240249"/>
                  <a:pt x="52787" y="243891"/>
                  <a:pt x="52787" y="251176"/>
                </a:cubicBezTo>
                <a:cubicBezTo>
                  <a:pt x="46119" y="287356"/>
                  <a:pt x="33621" y="308960"/>
                  <a:pt x="15294" y="315987"/>
                </a:cubicBezTo>
                <a:cubicBezTo>
                  <a:pt x="8812" y="314811"/>
                  <a:pt x="3715" y="311111"/>
                  <a:pt x="0" y="304887"/>
                </a:cubicBezTo>
                <a:lnTo>
                  <a:pt x="0" y="299703"/>
                </a:lnTo>
                <a:cubicBezTo>
                  <a:pt x="0" y="292892"/>
                  <a:pt x="4260" y="285227"/>
                  <a:pt x="12778" y="276709"/>
                </a:cubicBezTo>
                <a:cubicBezTo>
                  <a:pt x="13667" y="276709"/>
                  <a:pt x="14290" y="276530"/>
                  <a:pt x="14649" y="276171"/>
                </a:cubicBezTo>
                <a:cubicBezTo>
                  <a:pt x="16241" y="274579"/>
                  <a:pt x="18829" y="272443"/>
                  <a:pt x="22414" y="269761"/>
                </a:cubicBezTo>
                <a:cubicBezTo>
                  <a:pt x="25784" y="266391"/>
                  <a:pt x="28423" y="263272"/>
                  <a:pt x="30330" y="260404"/>
                </a:cubicBezTo>
                <a:cubicBezTo>
                  <a:pt x="37242" y="256059"/>
                  <a:pt x="41716" y="249340"/>
                  <a:pt x="43752" y="240249"/>
                </a:cubicBezTo>
                <a:close/>
                <a:moveTo>
                  <a:pt x="184903" y="233473"/>
                </a:moveTo>
                <a:cubicBezTo>
                  <a:pt x="203015" y="236427"/>
                  <a:pt x="217398" y="245662"/>
                  <a:pt x="228053" y="261178"/>
                </a:cubicBezTo>
                <a:cubicBezTo>
                  <a:pt x="228053" y="261178"/>
                  <a:pt x="228512" y="262541"/>
                  <a:pt x="229429" y="265265"/>
                </a:cubicBezTo>
                <a:cubicBezTo>
                  <a:pt x="234047" y="274529"/>
                  <a:pt x="236356" y="281061"/>
                  <a:pt x="236356" y="284861"/>
                </a:cubicBezTo>
                <a:cubicBezTo>
                  <a:pt x="236356" y="295702"/>
                  <a:pt x="232283" y="301123"/>
                  <a:pt x="224138" y="301123"/>
                </a:cubicBezTo>
                <a:lnTo>
                  <a:pt x="221406" y="301123"/>
                </a:lnTo>
                <a:cubicBezTo>
                  <a:pt x="210866" y="293738"/>
                  <a:pt x="203667" y="281871"/>
                  <a:pt x="199810" y="265523"/>
                </a:cubicBezTo>
                <a:cubicBezTo>
                  <a:pt x="199093" y="263372"/>
                  <a:pt x="196892" y="258611"/>
                  <a:pt x="193206" y="251241"/>
                </a:cubicBezTo>
                <a:cubicBezTo>
                  <a:pt x="190697" y="247082"/>
                  <a:pt x="189076" y="244286"/>
                  <a:pt x="188345" y="242852"/>
                </a:cubicBezTo>
                <a:cubicBezTo>
                  <a:pt x="188503" y="243009"/>
                  <a:pt x="187355" y="243088"/>
                  <a:pt x="184903" y="243088"/>
                </a:cubicBezTo>
                <a:close/>
                <a:moveTo>
                  <a:pt x="363385" y="228062"/>
                </a:moveTo>
                <a:lnTo>
                  <a:pt x="363456" y="230870"/>
                </a:lnTo>
                <a:lnTo>
                  <a:pt x="363456" y="228074"/>
                </a:lnTo>
                <a:close/>
                <a:moveTo>
                  <a:pt x="873638" y="221492"/>
                </a:moveTo>
                <a:lnTo>
                  <a:pt x="871100" y="222395"/>
                </a:lnTo>
                <a:cubicBezTo>
                  <a:pt x="871100" y="222065"/>
                  <a:pt x="871100" y="222397"/>
                  <a:pt x="871100" y="223390"/>
                </a:cubicBezTo>
                <a:lnTo>
                  <a:pt x="871100" y="225197"/>
                </a:lnTo>
                <a:close/>
                <a:moveTo>
                  <a:pt x="363284" y="220008"/>
                </a:moveTo>
                <a:lnTo>
                  <a:pt x="362179" y="221651"/>
                </a:lnTo>
                <a:lnTo>
                  <a:pt x="362310" y="221689"/>
                </a:lnTo>
                <a:close/>
                <a:moveTo>
                  <a:pt x="487850" y="211296"/>
                </a:moveTo>
                <a:cubicBezTo>
                  <a:pt x="484624" y="218566"/>
                  <a:pt x="479533" y="227414"/>
                  <a:pt x="472578" y="237840"/>
                </a:cubicBezTo>
                <a:cubicBezTo>
                  <a:pt x="468312" y="243995"/>
                  <a:pt x="464104" y="249566"/>
                  <a:pt x="459956" y="254552"/>
                </a:cubicBezTo>
                <a:lnTo>
                  <a:pt x="449487" y="265816"/>
                </a:lnTo>
                <a:lnTo>
                  <a:pt x="464393" y="263937"/>
                </a:lnTo>
                <a:cubicBezTo>
                  <a:pt x="473464" y="261732"/>
                  <a:pt x="482860" y="258425"/>
                  <a:pt x="492583" y="254015"/>
                </a:cubicBezTo>
                <a:cubicBezTo>
                  <a:pt x="497845" y="251778"/>
                  <a:pt x="504693" y="245232"/>
                  <a:pt x="513125" y="234376"/>
                </a:cubicBezTo>
                <a:cubicBezTo>
                  <a:pt x="511189" y="233115"/>
                  <a:pt x="507626" y="229881"/>
                  <a:pt x="502434" y="224675"/>
                </a:cubicBezTo>
                <a:cubicBezTo>
                  <a:pt x="496139" y="220187"/>
                  <a:pt x="491450" y="216401"/>
                  <a:pt x="488367" y="213318"/>
                </a:cubicBezTo>
                <a:cubicBezTo>
                  <a:pt x="487564" y="211568"/>
                  <a:pt x="487391" y="210894"/>
                  <a:pt x="487850" y="211296"/>
                </a:cubicBezTo>
                <a:close/>
                <a:moveTo>
                  <a:pt x="902281" y="210757"/>
                </a:moveTo>
                <a:lnTo>
                  <a:pt x="895643" y="219814"/>
                </a:lnTo>
                <a:cubicBezTo>
                  <a:pt x="893334" y="220588"/>
                  <a:pt x="891929" y="221226"/>
                  <a:pt x="891427" y="221728"/>
                </a:cubicBezTo>
                <a:cubicBezTo>
                  <a:pt x="881876" y="228683"/>
                  <a:pt x="876004" y="234778"/>
                  <a:pt x="873810" y="240012"/>
                </a:cubicBezTo>
                <a:cubicBezTo>
                  <a:pt x="873537" y="239496"/>
                  <a:pt x="875696" y="239618"/>
                  <a:pt x="880285" y="240378"/>
                </a:cubicBezTo>
                <a:cubicBezTo>
                  <a:pt x="888795" y="242880"/>
                  <a:pt x="895311" y="245427"/>
                  <a:pt x="899832" y="248019"/>
                </a:cubicBezTo>
                <a:lnTo>
                  <a:pt x="903290" y="251629"/>
                </a:lnTo>
                <a:close/>
                <a:moveTo>
                  <a:pt x="399744" y="202606"/>
                </a:moveTo>
                <a:cubicBezTo>
                  <a:pt x="385734" y="224976"/>
                  <a:pt x="370490" y="247871"/>
                  <a:pt x="354013" y="271288"/>
                </a:cubicBezTo>
                <a:cubicBezTo>
                  <a:pt x="354013" y="274084"/>
                  <a:pt x="352766" y="275483"/>
                  <a:pt x="350270" y="275483"/>
                </a:cubicBezTo>
                <a:cubicBezTo>
                  <a:pt x="350959" y="274794"/>
                  <a:pt x="351303" y="275217"/>
                  <a:pt x="351303" y="276752"/>
                </a:cubicBezTo>
                <a:cubicBezTo>
                  <a:pt x="351303" y="278085"/>
                  <a:pt x="352242" y="279692"/>
                  <a:pt x="354121" y="281570"/>
                </a:cubicBezTo>
                <a:cubicBezTo>
                  <a:pt x="355211" y="282660"/>
                  <a:pt x="357634" y="284331"/>
                  <a:pt x="361391" y="286582"/>
                </a:cubicBezTo>
                <a:cubicBezTo>
                  <a:pt x="366554" y="289665"/>
                  <a:pt x="369250" y="291321"/>
                  <a:pt x="369479" y="291551"/>
                </a:cubicBezTo>
                <a:cubicBezTo>
                  <a:pt x="370038" y="291551"/>
                  <a:pt x="376319" y="295552"/>
                  <a:pt x="388322" y="303554"/>
                </a:cubicBezTo>
                <a:cubicBezTo>
                  <a:pt x="391477" y="305447"/>
                  <a:pt x="394410" y="306393"/>
                  <a:pt x="397120" y="306393"/>
                </a:cubicBezTo>
                <a:cubicBezTo>
                  <a:pt x="396388" y="306393"/>
                  <a:pt x="396360" y="304099"/>
                  <a:pt x="397034" y="299510"/>
                </a:cubicBezTo>
                <a:cubicBezTo>
                  <a:pt x="397937" y="296771"/>
                  <a:pt x="398389" y="295036"/>
                  <a:pt x="398389" y="294304"/>
                </a:cubicBezTo>
                <a:cubicBezTo>
                  <a:pt x="398389" y="253750"/>
                  <a:pt x="398841" y="223184"/>
                  <a:pt x="399744" y="202606"/>
                </a:cubicBezTo>
                <a:close/>
                <a:moveTo>
                  <a:pt x="900719" y="185053"/>
                </a:moveTo>
                <a:cubicBezTo>
                  <a:pt x="898712" y="185053"/>
                  <a:pt x="895263" y="186272"/>
                  <a:pt x="890373" y="188710"/>
                </a:cubicBezTo>
                <a:cubicBezTo>
                  <a:pt x="887419" y="190187"/>
                  <a:pt x="884323" y="191295"/>
                  <a:pt x="881086" y="192033"/>
                </a:cubicBezTo>
                <a:lnTo>
                  <a:pt x="872430" y="192979"/>
                </a:lnTo>
                <a:lnTo>
                  <a:pt x="871745" y="197545"/>
                </a:lnTo>
                <a:cubicBezTo>
                  <a:pt x="871315" y="200962"/>
                  <a:pt x="871100" y="203495"/>
                  <a:pt x="871100" y="205144"/>
                </a:cubicBezTo>
                <a:cubicBezTo>
                  <a:pt x="878284" y="200655"/>
                  <a:pt x="884816" y="198411"/>
                  <a:pt x="890695" y="198411"/>
                </a:cubicBezTo>
                <a:lnTo>
                  <a:pt x="902214" y="208032"/>
                </a:lnTo>
                <a:lnTo>
                  <a:pt x="901988" y="198906"/>
                </a:lnTo>
                <a:cubicBezTo>
                  <a:pt x="901988" y="190517"/>
                  <a:pt x="901702" y="185899"/>
                  <a:pt x="901128" y="185053"/>
                </a:cubicBezTo>
                <a:close/>
                <a:moveTo>
                  <a:pt x="534349" y="177434"/>
                </a:moveTo>
                <a:lnTo>
                  <a:pt x="517965" y="181009"/>
                </a:lnTo>
                <a:cubicBezTo>
                  <a:pt x="517147" y="181009"/>
                  <a:pt x="514480" y="181906"/>
                  <a:pt x="509963" y="183698"/>
                </a:cubicBezTo>
                <a:lnTo>
                  <a:pt x="506457" y="183698"/>
                </a:lnTo>
                <a:lnTo>
                  <a:pt x="500599" y="181979"/>
                </a:lnTo>
                <a:lnTo>
                  <a:pt x="494389" y="195744"/>
                </a:lnTo>
                <a:cubicBezTo>
                  <a:pt x="498864" y="197063"/>
                  <a:pt x="503617" y="200240"/>
                  <a:pt x="508651" y="205273"/>
                </a:cubicBezTo>
                <a:lnTo>
                  <a:pt x="522396" y="218631"/>
                </a:lnTo>
                <a:cubicBezTo>
                  <a:pt x="526060" y="210428"/>
                  <a:pt x="528919" y="202728"/>
                  <a:pt x="530973" y="195529"/>
                </a:cubicBezTo>
                <a:close/>
                <a:moveTo>
                  <a:pt x="426890" y="168684"/>
                </a:moveTo>
                <a:lnTo>
                  <a:pt x="421340" y="174255"/>
                </a:lnTo>
                <a:cubicBezTo>
                  <a:pt x="425040" y="174255"/>
                  <a:pt x="426890" y="173330"/>
                  <a:pt x="426890" y="171480"/>
                </a:cubicBezTo>
                <a:close/>
                <a:moveTo>
                  <a:pt x="769700" y="159413"/>
                </a:moveTo>
                <a:cubicBezTo>
                  <a:pt x="767155" y="166167"/>
                  <a:pt x="764097" y="172567"/>
                  <a:pt x="760526" y="178611"/>
                </a:cubicBezTo>
                <a:lnTo>
                  <a:pt x="749921" y="193387"/>
                </a:lnTo>
                <a:lnTo>
                  <a:pt x="752546" y="190813"/>
                </a:lnTo>
                <a:cubicBezTo>
                  <a:pt x="755894" y="187755"/>
                  <a:pt x="761168" y="183261"/>
                  <a:pt x="768366" y="177331"/>
                </a:cubicBezTo>
                <a:cubicBezTo>
                  <a:pt x="768366" y="177030"/>
                  <a:pt x="768366" y="174513"/>
                  <a:pt x="768366" y="169781"/>
                </a:cubicBezTo>
                <a:cubicBezTo>
                  <a:pt x="769255" y="163514"/>
                  <a:pt x="769700" y="160058"/>
                  <a:pt x="769700" y="159413"/>
                </a:cubicBezTo>
                <a:close/>
                <a:moveTo>
                  <a:pt x="140764" y="149045"/>
                </a:moveTo>
                <a:cubicBezTo>
                  <a:pt x="140936" y="148758"/>
                  <a:pt x="139366" y="149475"/>
                  <a:pt x="136053" y="151196"/>
                </a:cubicBezTo>
                <a:cubicBezTo>
                  <a:pt x="114615" y="155670"/>
                  <a:pt x="98109" y="160367"/>
                  <a:pt x="86536" y="165285"/>
                </a:cubicBezTo>
                <a:cubicBezTo>
                  <a:pt x="89240" y="168569"/>
                  <a:pt x="91041" y="173034"/>
                  <a:pt x="91941" y="178681"/>
                </a:cubicBezTo>
                <a:lnTo>
                  <a:pt x="91936" y="197505"/>
                </a:lnTo>
                <a:lnTo>
                  <a:pt x="106713" y="191834"/>
                </a:lnTo>
                <a:cubicBezTo>
                  <a:pt x="111438" y="190354"/>
                  <a:pt x="114521" y="189836"/>
                  <a:pt x="115963" y="190280"/>
                </a:cubicBezTo>
                <a:cubicBezTo>
                  <a:pt x="119763" y="181662"/>
                  <a:pt x="127191" y="169982"/>
                  <a:pt x="138247" y="155240"/>
                </a:cubicBezTo>
                <a:cubicBezTo>
                  <a:pt x="140556" y="151841"/>
                  <a:pt x="141395" y="149776"/>
                  <a:pt x="140764" y="149045"/>
                </a:cubicBezTo>
                <a:close/>
                <a:moveTo>
                  <a:pt x="895406" y="136375"/>
                </a:moveTo>
                <a:lnTo>
                  <a:pt x="895406" y="137276"/>
                </a:lnTo>
                <a:lnTo>
                  <a:pt x="895685" y="137178"/>
                </a:lnTo>
                <a:close/>
                <a:moveTo>
                  <a:pt x="1228473" y="131643"/>
                </a:moveTo>
                <a:cubicBezTo>
                  <a:pt x="1229043" y="131873"/>
                  <a:pt x="1228984" y="132790"/>
                  <a:pt x="1228296" y="134396"/>
                </a:cubicBezTo>
                <a:lnTo>
                  <a:pt x="1224876" y="133020"/>
                </a:lnTo>
                <a:cubicBezTo>
                  <a:pt x="1226704" y="131873"/>
                  <a:pt x="1227903" y="131414"/>
                  <a:pt x="1228473" y="131643"/>
                </a:cubicBezTo>
                <a:close/>
                <a:moveTo>
                  <a:pt x="858946" y="130998"/>
                </a:moveTo>
                <a:cubicBezTo>
                  <a:pt x="861341" y="139717"/>
                  <a:pt x="865478" y="145080"/>
                  <a:pt x="871358" y="147088"/>
                </a:cubicBezTo>
                <a:cubicBezTo>
                  <a:pt x="872878" y="144162"/>
                  <a:pt x="873638" y="138820"/>
                  <a:pt x="873638" y="131062"/>
                </a:cubicBezTo>
                <a:cubicBezTo>
                  <a:pt x="871429" y="131062"/>
                  <a:pt x="867644" y="131507"/>
                  <a:pt x="862280" y="132396"/>
                </a:cubicBezTo>
                <a:cubicBezTo>
                  <a:pt x="860058" y="132812"/>
                  <a:pt x="858946" y="132346"/>
                  <a:pt x="858946" y="130998"/>
                </a:cubicBezTo>
                <a:close/>
                <a:moveTo>
                  <a:pt x="447841" y="129633"/>
                </a:moveTo>
                <a:lnTo>
                  <a:pt x="436699" y="133751"/>
                </a:lnTo>
                <a:cubicBezTo>
                  <a:pt x="435164" y="133751"/>
                  <a:pt x="432411" y="134547"/>
                  <a:pt x="428439" y="136139"/>
                </a:cubicBezTo>
                <a:cubicBezTo>
                  <a:pt x="426230" y="137257"/>
                  <a:pt x="425262" y="137817"/>
                  <a:pt x="425535" y="137817"/>
                </a:cubicBezTo>
                <a:lnTo>
                  <a:pt x="425535" y="152815"/>
                </a:lnTo>
                <a:lnTo>
                  <a:pt x="430590" y="146593"/>
                </a:lnTo>
                <a:cubicBezTo>
                  <a:pt x="433286" y="143897"/>
                  <a:pt x="436061" y="142915"/>
                  <a:pt x="438914" y="143646"/>
                </a:cubicBezTo>
                <a:cubicBezTo>
                  <a:pt x="440148" y="146012"/>
                  <a:pt x="439911" y="148479"/>
                  <a:pt x="438205" y="151045"/>
                </a:cubicBezTo>
                <a:cubicBezTo>
                  <a:pt x="435380" y="154803"/>
                  <a:pt x="433859" y="156796"/>
                  <a:pt x="433644" y="157025"/>
                </a:cubicBezTo>
                <a:lnTo>
                  <a:pt x="433644" y="159359"/>
                </a:lnTo>
                <a:lnTo>
                  <a:pt x="439043" y="156552"/>
                </a:lnTo>
                <a:lnTo>
                  <a:pt x="433644" y="166110"/>
                </a:lnTo>
                <a:lnTo>
                  <a:pt x="433644" y="167501"/>
                </a:lnTo>
                <a:lnTo>
                  <a:pt x="432859" y="167501"/>
                </a:lnTo>
                <a:lnTo>
                  <a:pt x="432020" y="168985"/>
                </a:lnTo>
                <a:cubicBezTo>
                  <a:pt x="429547" y="172663"/>
                  <a:pt x="426940" y="175876"/>
                  <a:pt x="424201" y="178622"/>
                </a:cubicBezTo>
                <a:cubicBezTo>
                  <a:pt x="424201" y="215290"/>
                  <a:pt x="424510" y="242127"/>
                  <a:pt x="425126" y="259135"/>
                </a:cubicBezTo>
                <a:cubicBezTo>
                  <a:pt x="422574" y="258690"/>
                  <a:pt x="423305" y="257794"/>
                  <a:pt x="427320" y="256446"/>
                </a:cubicBezTo>
                <a:lnTo>
                  <a:pt x="425809" y="256446"/>
                </a:lnTo>
                <a:lnTo>
                  <a:pt x="442910" y="242593"/>
                </a:lnTo>
                <a:cubicBezTo>
                  <a:pt x="448083" y="237316"/>
                  <a:pt x="452588" y="231494"/>
                  <a:pt x="456424" y="225127"/>
                </a:cubicBezTo>
                <a:cubicBezTo>
                  <a:pt x="459220" y="219448"/>
                  <a:pt x="462820" y="214637"/>
                  <a:pt x="467222" y="210694"/>
                </a:cubicBezTo>
                <a:cubicBezTo>
                  <a:pt x="464526" y="210694"/>
                  <a:pt x="463178" y="206807"/>
                  <a:pt x="463178" y="199035"/>
                </a:cubicBezTo>
                <a:cubicBezTo>
                  <a:pt x="465573" y="196640"/>
                  <a:pt x="468656" y="194181"/>
                  <a:pt x="472427" y="191657"/>
                </a:cubicBezTo>
                <a:cubicBezTo>
                  <a:pt x="473030" y="191657"/>
                  <a:pt x="473775" y="191212"/>
                  <a:pt x="474664" y="190323"/>
                </a:cubicBezTo>
                <a:cubicBezTo>
                  <a:pt x="474851" y="190323"/>
                  <a:pt x="474944" y="190323"/>
                  <a:pt x="474944" y="190323"/>
                </a:cubicBezTo>
                <a:cubicBezTo>
                  <a:pt x="481498" y="173932"/>
                  <a:pt x="487470" y="158230"/>
                  <a:pt x="492862" y="143216"/>
                </a:cubicBezTo>
                <a:cubicBezTo>
                  <a:pt x="492016" y="143990"/>
                  <a:pt x="486775" y="146571"/>
                  <a:pt x="477138" y="150959"/>
                </a:cubicBezTo>
                <a:cubicBezTo>
                  <a:pt x="473582" y="152738"/>
                  <a:pt x="470907" y="154071"/>
                  <a:pt x="469115" y="154960"/>
                </a:cubicBezTo>
                <a:cubicBezTo>
                  <a:pt x="459593" y="159721"/>
                  <a:pt x="453807" y="162102"/>
                  <a:pt x="451756" y="162102"/>
                </a:cubicBezTo>
                <a:cubicBezTo>
                  <a:pt x="444557" y="160897"/>
                  <a:pt x="440262" y="157527"/>
                  <a:pt x="438871" y="151992"/>
                </a:cubicBezTo>
                <a:cubicBezTo>
                  <a:pt x="438871" y="148887"/>
                  <a:pt x="439938" y="144897"/>
                  <a:pt x="442071" y="140021"/>
                </a:cubicBezTo>
                <a:close/>
                <a:moveTo>
                  <a:pt x="896740" y="128868"/>
                </a:moveTo>
                <a:lnTo>
                  <a:pt x="896477" y="129445"/>
                </a:lnTo>
                <a:lnTo>
                  <a:pt x="896740" y="129707"/>
                </a:lnTo>
                <a:cubicBezTo>
                  <a:pt x="896740" y="129707"/>
                  <a:pt x="896740" y="129428"/>
                  <a:pt x="896740" y="128868"/>
                </a:cubicBezTo>
                <a:close/>
                <a:moveTo>
                  <a:pt x="1111645" y="126771"/>
                </a:moveTo>
                <a:cubicBezTo>
                  <a:pt x="1113926" y="125968"/>
                  <a:pt x="1116478" y="126036"/>
                  <a:pt x="1119303" y="126975"/>
                </a:cubicBezTo>
                <a:cubicBezTo>
                  <a:pt x="1132869" y="129083"/>
                  <a:pt x="1140190" y="135787"/>
                  <a:pt x="1141265" y="147088"/>
                </a:cubicBezTo>
                <a:cubicBezTo>
                  <a:pt x="1137666" y="151662"/>
                  <a:pt x="1135866" y="154473"/>
                  <a:pt x="1135866" y="155520"/>
                </a:cubicBezTo>
                <a:cubicBezTo>
                  <a:pt x="1129571" y="162675"/>
                  <a:pt x="1126860" y="171695"/>
                  <a:pt x="1127735" y="182580"/>
                </a:cubicBezTo>
                <a:cubicBezTo>
                  <a:pt x="1126860" y="189578"/>
                  <a:pt x="1126423" y="199609"/>
                  <a:pt x="1126423" y="212673"/>
                </a:cubicBezTo>
                <a:cubicBezTo>
                  <a:pt x="1125971" y="219420"/>
                  <a:pt x="1125633" y="225204"/>
                  <a:pt x="1125407" y="230026"/>
                </a:cubicBezTo>
                <a:lnTo>
                  <a:pt x="1125254" y="235223"/>
                </a:lnTo>
                <a:lnTo>
                  <a:pt x="1125477" y="234936"/>
                </a:lnTo>
                <a:cubicBezTo>
                  <a:pt x="1128933" y="231480"/>
                  <a:pt x="1131112" y="228841"/>
                  <a:pt x="1132016" y="227020"/>
                </a:cubicBezTo>
                <a:cubicBezTo>
                  <a:pt x="1132761" y="226274"/>
                  <a:pt x="1133543" y="224259"/>
                  <a:pt x="1134360" y="220976"/>
                </a:cubicBezTo>
                <a:cubicBezTo>
                  <a:pt x="1135335" y="215110"/>
                  <a:pt x="1139889" y="210278"/>
                  <a:pt x="1148019" y="206478"/>
                </a:cubicBezTo>
                <a:lnTo>
                  <a:pt x="1148019" y="211963"/>
                </a:lnTo>
                <a:cubicBezTo>
                  <a:pt x="1148019" y="211963"/>
                  <a:pt x="1148019" y="212737"/>
                  <a:pt x="1148019" y="214286"/>
                </a:cubicBezTo>
                <a:cubicBezTo>
                  <a:pt x="1147116" y="216078"/>
                  <a:pt x="1146664" y="217104"/>
                  <a:pt x="1146664" y="217362"/>
                </a:cubicBezTo>
                <a:cubicBezTo>
                  <a:pt x="1146664" y="216430"/>
                  <a:pt x="1146191" y="215964"/>
                  <a:pt x="1145245" y="215964"/>
                </a:cubicBezTo>
                <a:cubicBezTo>
                  <a:pt x="1143380" y="215964"/>
                  <a:pt x="1143825" y="216430"/>
                  <a:pt x="1146578" y="217362"/>
                </a:cubicBezTo>
                <a:lnTo>
                  <a:pt x="1150708" y="218717"/>
                </a:lnTo>
                <a:cubicBezTo>
                  <a:pt x="1150708" y="220782"/>
                  <a:pt x="1149812" y="222711"/>
                  <a:pt x="1148019" y="224503"/>
                </a:cubicBezTo>
                <a:cubicBezTo>
                  <a:pt x="1148019" y="225493"/>
                  <a:pt x="1147525" y="227931"/>
                  <a:pt x="1146535" y="231817"/>
                </a:cubicBezTo>
                <a:cubicBezTo>
                  <a:pt x="1145531" y="236678"/>
                  <a:pt x="1144599" y="239998"/>
                  <a:pt x="1143739" y="241776"/>
                </a:cubicBezTo>
                <a:cubicBezTo>
                  <a:pt x="1140986" y="253635"/>
                  <a:pt x="1136260" y="264348"/>
                  <a:pt x="1129564" y="273912"/>
                </a:cubicBezTo>
                <a:cubicBezTo>
                  <a:pt x="1123541" y="283965"/>
                  <a:pt x="1117840" y="288991"/>
                  <a:pt x="1112463" y="288991"/>
                </a:cubicBezTo>
                <a:cubicBezTo>
                  <a:pt x="1099169" y="287873"/>
                  <a:pt x="1092523" y="282796"/>
                  <a:pt x="1092523" y="273762"/>
                </a:cubicBezTo>
                <a:cubicBezTo>
                  <a:pt x="1093426" y="266463"/>
                  <a:pt x="1095226" y="260117"/>
                  <a:pt x="1097922" y="254725"/>
                </a:cubicBezTo>
                <a:cubicBezTo>
                  <a:pt x="1097922" y="227966"/>
                  <a:pt x="1098366" y="201552"/>
                  <a:pt x="1099255" y="175481"/>
                </a:cubicBezTo>
                <a:lnTo>
                  <a:pt x="1099255" y="169498"/>
                </a:lnTo>
                <a:lnTo>
                  <a:pt x="1091189" y="171351"/>
                </a:lnTo>
                <a:cubicBezTo>
                  <a:pt x="1082700" y="174191"/>
                  <a:pt x="1076333" y="175610"/>
                  <a:pt x="1072088" y="175610"/>
                </a:cubicBezTo>
                <a:cubicBezTo>
                  <a:pt x="1054120" y="174621"/>
                  <a:pt x="1043379" y="169458"/>
                  <a:pt x="1039865" y="160123"/>
                </a:cubicBezTo>
                <a:cubicBezTo>
                  <a:pt x="1039865" y="154157"/>
                  <a:pt x="1043042" y="151175"/>
                  <a:pt x="1049395" y="151175"/>
                </a:cubicBezTo>
                <a:lnTo>
                  <a:pt x="1051804" y="151175"/>
                </a:lnTo>
                <a:cubicBezTo>
                  <a:pt x="1060766" y="149540"/>
                  <a:pt x="1078706" y="143079"/>
                  <a:pt x="1105623" y="131794"/>
                </a:cubicBezTo>
                <a:cubicBezTo>
                  <a:pt x="1107358" y="129248"/>
                  <a:pt x="1109365" y="127574"/>
                  <a:pt x="1111645" y="126771"/>
                </a:cubicBezTo>
                <a:close/>
                <a:moveTo>
                  <a:pt x="1235588" y="125663"/>
                </a:moveTo>
                <a:cubicBezTo>
                  <a:pt x="1236979" y="125663"/>
                  <a:pt x="1234950" y="126115"/>
                  <a:pt x="1229501" y="127018"/>
                </a:cubicBezTo>
                <a:cubicBezTo>
                  <a:pt x="1223621" y="127850"/>
                  <a:pt x="1219979" y="128617"/>
                  <a:pt x="1218573" y="129320"/>
                </a:cubicBezTo>
                <a:cubicBezTo>
                  <a:pt x="1214458" y="131385"/>
                  <a:pt x="1211188" y="132418"/>
                  <a:pt x="1208765" y="132418"/>
                </a:cubicBezTo>
                <a:cubicBezTo>
                  <a:pt x="1208765" y="144191"/>
                  <a:pt x="1207861" y="155391"/>
                  <a:pt x="1206054" y="166017"/>
                </a:cubicBezTo>
                <a:cubicBezTo>
                  <a:pt x="1208750" y="166017"/>
                  <a:pt x="1212809" y="164669"/>
                  <a:pt x="1218229" y="161973"/>
                </a:cubicBezTo>
                <a:cubicBezTo>
                  <a:pt x="1220760" y="161973"/>
                  <a:pt x="1224161" y="161632"/>
                  <a:pt x="1228430" y="160951"/>
                </a:cubicBezTo>
                <a:lnTo>
                  <a:pt x="1238298" y="158989"/>
                </a:lnTo>
                <a:lnTo>
                  <a:pt x="1238298" y="144361"/>
                </a:lnTo>
                <a:cubicBezTo>
                  <a:pt x="1238298" y="139518"/>
                  <a:pt x="1238298" y="135085"/>
                  <a:pt x="1238298" y="131062"/>
                </a:cubicBezTo>
                <a:cubicBezTo>
                  <a:pt x="1239718" y="131062"/>
                  <a:pt x="1237015" y="131514"/>
                  <a:pt x="1230189" y="132418"/>
                </a:cubicBezTo>
                <a:cubicBezTo>
                  <a:pt x="1230189" y="127198"/>
                  <a:pt x="1231989" y="124946"/>
                  <a:pt x="1235588" y="125663"/>
                </a:cubicBezTo>
                <a:close/>
                <a:moveTo>
                  <a:pt x="544164" y="82815"/>
                </a:moveTo>
                <a:lnTo>
                  <a:pt x="544319" y="83001"/>
                </a:lnTo>
                <a:lnTo>
                  <a:pt x="543648" y="83826"/>
                </a:lnTo>
                <a:cubicBezTo>
                  <a:pt x="543992" y="83826"/>
                  <a:pt x="544164" y="83489"/>
                  <a:pt x="544164" y="82815"/>
                </a:cubicBezTo>
                <a:close/>
                <a:moveTo>
                  <a:pt x="1104719" y="58035"/>
                </a:moveTo>
                <a:cubicBezTo>
                  <a:pt x="1136985" y="56214"/>
                  <a:pt x="1154107" y="67076"/>
                  <a:pt x="1156086" y="90623"/>
                </a:cubicBezTo>
                <a:cubicBezTo>
                  <a:pt x="1154924" y="101177"/>
                  <a:pt x="1148235" y="107007"/>
                  <a:pt x="1136017" y="108111"/>
                </a:cubicBezTo>
                <a:cubicBezTo>
                  <a:pt x="1130854" y="108111"/>
                  <a:pt x="1125053" y="107043"/>
                  <a:pt x="1118615" y="104906"/>
                </a:cubicBezTo>
                <a:cubicBezTo>
                  <a:pt x="1118055" y="104347"/>
                  <a:pt x="1117934" y="104067"/>
                  <a:pt x="1118249" y="104067"/>
                </a:cubicBezTo>
                <a:lnTo>
                  <a:pt x="1116894" y="104067"/>
                </a:lnTo>
                <a:cubicBezTo>
                  <a:pt x="1116894" y="104067"/>
                  <a:pt x="1116786" y="104067"/>
                  <a:pt x="1116571" y="104067"/>
                </a:cubicBezTo>
                <a:cubicBezTo>
                  <a:pt x="1114764" y="104970"/>
                  <a:pt x="1113072" y="105422"/>
                  <a:pt x="1111495" y="105422"/>
                </a:cubicBezTo>
                <a:cubicBezTo>
                  <a:pt x="1106935" y="105422"/>
                  <a:pt x="1104655" y="103594"/>
                  <a:pt x="1104655" y="99937"/>
                </a:cubicBezTo>
                <a:cubicBezTo>
                  <a:pt x="1104655" y="98747"/>
                  <a:pt x="1105214" y="97033"/>
                  <a:pt x="1106332" y="94796"/>
                </a:cubicBezTo>
                <a:cubicBezTo>
                  <a:pt x="1107021" y="94108"/>
                  <a:pt x="1107365" y="93570"/>
                  <a:pt x="1107365" y="93183"/>
                </a:cubicBezTo>
                <a:cubicBezTo>
                  <a:pt x="1107365" y="89669"/>
                  <a:pt x="1103314" y="82514"/>
                  <a:pt x="1095212" y="71715"/>
                </a:cubicBezTo>
                <a:cubicBezTo>
                  <a:pt x="1095212" y="71041"/>
                  <a:pt x="1094853" y="70339"/>
                  <a:pt x="1094136" y="69607"/>
                </a:cubicBezTo>
                <a:cubicBezTo>
                  <a:pt x="1092430" y="68761"/>
                  <a:pt x="1090537" y="67313"/>
                  <a:pt x="1088457" y="65262"/>
                </a:cubicBezTo>
                <a:cubicBezTo>
                  <a:pt x="1088457" y="60444"/>
                  <a:pt x="1093878" y="58035"/>
                  <a:pt x="1104719" y="58035"/>
                </a:cubicBezTo>
                <a:close/>
                <a:moveTo>
                  <a:pt x="529516" y="21725"/>
                </a:moveTo>
                <a:cubicBezTo>
                  <a:pt x="536686" y="19818"/>
                  <a:pt x="539798" y="22636"/>
                  <a:pt x="538851" y="30179"/>
                </a:cubicBezTo>
                <a:lnTo>
                  <a:pt x="538916" y="31104"/>
                </a:lnTo>
                <a:cubicBezTo>
                  <a:pt x="538916" y="46778"/>
                  <a:pt x="537410" y="59663"/>
                  <a:pt x="534399" y="69758"/>
                </a:cubicBezTo>
                <a:cubicBezTo>
                  <a:pt x="529193" y="89705"/>
                  <a:pt x="524855" y="105142"/>
                  <a:pt x="521385" y="116070"/>
                </a:cubicBezTo>
                <a:cubicBezTo>
                  <a:pt x="519865" y="116070"/>
                  <a:pt x="520116" y="115740"/>
                  <a:pt x="522138" y="115080"/>
                </a:cubicBezTo>
                <a:cubicBezTo>
                  <a:pt x="526798" y="113202"/>
                  <a:pt x="532341" y="111553"/>
                  <a:pt x="538765" y="110133"/>
                </a:cubicBezTo>
                <a:lnTo>
                  <a:pt x="538765" y="102583"/>
                </a:lnTo>
                <a:lnTo>
                  <a:pt x="547154" y="102583"/>
                </a:lnTo>
                <a:cubicBezTo>
                  <a:pt x="549492" y="107057"/>
                  <a:pt x="552288" y="108857"/>
                  <a:pt x="555543" y="107982"/>
                </a:cubicBezTo>
                <a:cubicBezTo>
                  <a:pt x="559759" y="107982"/>
                  <a:pt x="561867" y="109351"/>
                  <a:pt x="561867" y="112090"/>
                </a:cubicBezTo>
                <a:lnTo>
                  <a:pt x="562178" y="112137"/>
                </a:lnTo>
                <a:lnTo>
                  <a:pt x="560874" y="110007"/>
                </a:lnTo>
                <a:cubicBezTo>
                  <a:pt x="559285" y="106527"/>
                  <a:pt x="557881" y="102468"/>
                  <a:pt x="556662" y="97829"/>
                </a:cubicBezTo>
                <a:lnTo>
                  <a:pt x="544319" y="83001"/>
                </a:lnTo>
                <a:lnTo>
                  <a:pt x="554747" y="70188"/>
                </a:lnTo>
                <a:cubicBezTo>
                  <a:pt x="569073" y="70188"/>
                  <a:pt x="581169" y="76104"/>
                  <a:pt x="591035" y="87934"/>
                </a:cubicBezTo>
                <a:cubicBezTo>
                  <a:pt x="594032" y="92939"/>
                  <a:pt x="596004" y="102031"/>
                  <a:pt x="596951" y="115209"/>
                </a:cubicBezTo>
                <a:cubicBezTo>
                  <a:pt x="595574" y="123082"/>
                  <a:pt x="589981" y="126567"/>
                  <a:pt x="580173" y="125663"/>
                </a:cubicBezTo>
                <a:cubicBezTo>
                  <a:pt x="574774" y="125663"/>
                  <a:pt x="570115" y="123344"/>
                  <a:pt x="566196" y="118705"/>
                </a:cubicBezTo>
                <a:lnTo>
                  <a:pt x="565927" y="118265"/>
                </a:lnTo>
                <a:lnTo>
                  <a:pt x="559926" y="127809"/>
                </a:lnTo>
                <a:cubicBezTo>
                  <a:pt x="555032" y="130745"/>
                  <a:pt x="547692" y="132726"/>
                  <a:pt x="537905" y="133751"/>
                </a:cubicBezTo>
                <a:cubicBezTo>
                  <a:pt x="535324" y="133751"/>
                  <a:pt x="531014" y="134181"/>
                  <a:pt x="524977" y="135042"/>
                </a:cubicBezTo>
                <a:cubicBezTo>
                  <a:pt x="520403" y="136892"/>
                  <a:pt x="517456" y="137817"/>
                  <a:pt x="516136" y="137817"/>
                </a:cubicBezTo>
                <a:cubicBezTo>
                  <a:pt x="514057" y="144055"/>
                  <a:pt x="511282" y="152379"/>
                  <a:pt x="507812" y="162790"/>
                </a:cubicBezTo>
                <a:cubicBezTo>
                  <a:pt x="506794" y="166820"/>
                  <a:pt x="505919" y="168842"/>
                  <a:pt x="505188" y="168856"/>
                </a:cubicBezTo>
                <a:cubicBezTo>
                  <a:pt x="505647" y="168770"/>
                  <a:pt x="507138" y="168727"/>
                  <a:pt x="509662" y="168727"/>
                </a:cubicBezTo>
                <a:cubicBezTo>
                  <a:pt x="512014" y="167938"/>
                  <a:pt x="515635" y="166727"/>
                  <a:pt x="520524" y="165092"/>
                </a:cubicBezTo>
                <a:cubicBezTo>
                  <a:pt x="531911" y="159413"/>
                  <a:pt x="541203" y="156574"/>
                  <a:pt x="548402" y="156574"/>
                </a:cubicBezTo>
                <a:cubicBezTo>
                  <a:pt x="557952" y="157778"/>
                  <a:pt x="563344" y="161428"/>
                  <a:pt x="564578" y="167522"/>
                </a:cubicBezTo>
                <a:cubicBezTo>
                  <a:pt x="564578" y="170806"/>
                  <a:pt x="563072" y="175445"/>
                  <a:pt x="560060" y="181440"/>
                </a:cubicBezTo>
                <a:cubicBezTo>
                  <a:pt x="558569" y="184422"/>
                  <a:pt x="557823" y="187082"/>
                  <a:pt x="557823" y="189420"/>
                </a:cubicBezTo>
                <a:cubicBezTo>
                  <a:pt x="555013" y="205294"/>
                  <a:pt x="549614" y="220345"/>
                  <a:pt x="541626" y="234570"/>
                </a:cubicBezTo>
                <a:cubicBezTo>
                  <a:pt x="553285" y="243375"/>
                  <a:pt x="568729" y="253026"/>
                  <a:pt x="587959" y="263523"/>
                </a:cubicBezTo>
                <a:cubicBezTo>
                  <a:pt x="589766" y="264441"/>
                  <a:pt x="594972" y="266190"/>
                  <a:pt x="603576" y="268771"/>
                </a:cubicBezTo>
                <a:cubicBezTo>
                  <a:pt x="629761" y="277505"/>
                  <a:pt x="642854" y="284797"/>
                  <a:pt x="642854" y="290647"/>
                </a:cubicBezTo>
                <a:cubicBezTo>
                  <a:pt x="642854" y="290647"/>
                  <a:pt x="641993" y="291508"/>
                  <a:pt x="640272" y="293229"/>
                </a:cubicBezTo>
                <a:cubicBezTo>
                  <a:pt x="640201" y="293300"/>
                  <a:pt x="640165" y="294584"/>
                  <a:pt x="640165" y="297079"/>
                </a:cubicBezTo>
                <a:lnTo>
                  <a:pt x="623882" y="297079"/>
                </a:lnTo>
                <a:cubicBezTo>
                  <a:pt x="618949" y="297079"/>
                  <a:pt x="613248" y="296613"/>
                  <a:pt x="606781" y="295681"/>
                </a:cubicBezTo>
                <a:cubicBezTo>
                  <a:pt x="604171" y="294820"/>
                  <a:pt x="602586" y="294390"/>
                  <a:pt x="602027" y="294390"/>
                </a:cubicBezTo>
                <a:cubicBezTo>
                  <a:pt x="584733" y="293429"/>
                  <a:pt x="570780" y="287643"/>
                  <a:pt x="560168" y="277031"/>
                </a:cubicBezTo>
                <a:cubicBezTo>
                  <a:pt x="556569" y="273432"/>
                  <a:pt x="551686" y="268542"/>
                  <a:pt x="545519" y="262361"/>
                </a:cubicBezTo>
                <a:cubicBezTo>
                  <a:pt x="538378" y="256109"/>
                  <a:pt x="534176" y="251936"/>
                  <a:pt x="532915" y="249842"/>
                </a:cubicBezTo>
                <a:cubicBezTo>
                  <a:pt x="527035" y="259063"/>
                  <a:pt x="519671" y="266628"/>
                  <a:pt x="510823" y="272536"/>
                </a:cubicBezTo>
                <a:cubicBezTo>
                  <a:pt x="500785" y="279835"/>
                  <a:pt x="485456" y="284417"/>
                  <a:pt x="464834" y="286281"/>
                </a:cubicBezTo>
                <a:cubicBezTo>
                  <a:pt x="458553" y="286281"/>
                  <a:pt x="451333" y="284237"/>
                  <a:pt x="443173" y="280150"/>
                </a:cubicBezTo>
                <a:cubicBezTo>
                  <a:pt x="441998" y="278960"/>
                  <a:pt x="440958" y="277913"/>
                  <a:pt x="440054" y="277010"/>
                </a:cubicBezTo>
                <a:cubicBezTo>
                  <a:pt x="440054" y="277010"/>
                  <a:pt x="440004" y="276953"/>
                  <a:pt x="439904" y="276838"/>
                </a:cubicBezTo>
                <a:lnTo>
                  <a:pt x="436519" y="276838"/>
                </a:lnTo>
                <a:lnTo>
                  <a:pt x="435767" y="277450"/>
                </a:lnTo>
                <a:cubicBezTo>
                  <a:pt x="431853" y="280096"/>
                  <a:pt x="427998" y="282158"/>
                  <a:pt x="424201" y="283635"/>
                </a:cubicBezTo>
                <a:cubicBezTo>
                  <a:pt x="424201" y="297172"/>
                  <a:pt x="423742" y="306228"/>
                  <a:pt x="422825" y="310803"/>
                </a:cubicBezTo>
                <a:cubicBezTo>
                  <a:pt x="423742" y="325057"/>
                  <a:pt x="417712" y="331732"/>
                  <a:pt x="404735" y="330829"/>
                </a:cubicBezTo>
                <a:cubicBezTo>
                  <a:pt x="398367" y="330829"/>
                  <a:pt x="392101" y="327244"/>
                  <a:pt x="385934" y="320074"/>
                </a:cubicBezTo>
                <a:cubicBezTo>
                  <a:pt x="385117" y="319256"/>
                  <a:pt x="384407" y="318553"/>
                  <a:pt x="383805" y="317966"/>
                </a:cubicBezTo>
                <a:cubicBezTo>
                  <a:pt x="381984" y="317048"/>
                  <a:pt x="379517" y="315033"/>
                  <a:pt x="376405" y="311921"/>
                </a:cubicBezTo>
                <a:cubicBezTo>
                  <a:pt x="370684" y="307017"/>
                  <a:pt x="365887" y="303095"/>
                  <a:pt x="362015" y="300155"/>
                </a:cubicBezTo>
                <a:cubicBezTo>
                  <a:pt x="360954" y="299137"/>
                  <a:pt x="359584" y="297789"/>
                  <a:pt x="357907" y="296111"/>
                </a:cubicBezTo>
                <a:cubicBezTo>
                  <a:pt x="351439" y="291264"/>
                  <a:pt x="345086" y="288389"/>
                  <a:pt x="338848" y="287485"/>
                </a:cubicBezTo>
                <a:cubicBezTo>
                  <a:pt x="328437" y="280201"/>
                  <a:pt x="322680" y="274328"/>
                  <a:pt x="321576" y="269868"/>
                </a:cubicBezTo>
                <a:cubicBezTo>
                  <a:pt x="320586" y="266097"/>
                  <a:pt x="322730" y="261451"/>
                  <a:pt x="328007" y="255930"/>
                </a:cubicBezTo>
                <a:cubicBezTo>
                  <a:pt x="328739" y="255198"/>
                  <a:pt x="330452" y="253929"/>
                  <a:pt x="333148" y="252122"/>
                </a:cubicBezTo>
                <a:cubicBezTo>
                  <a:pt x="335127" y="250172"/>
                  <a:pt x="336561" y="248745"/>
                  <a:pt x="337450" y="247842"/>
                </a:cubicBezTo>
                <a:cubicBezTo>
                  <a:pt x="337450" y="247842"/>
                  <a:pt x="337694" y="247591"/>
                  <a:pt x="338182" y="247089"/>
                </a:cubicBezTo>
                <a:cubicBezTo>
                  <a:pt x="341172" y="242113"/>
                  <a:pt x="344323" y="238381"/>
                  <a:pt x="347635" y="235893"/>
                </a:cubicBezTo>
                <a:lnTo>
                  <a:pt x="351688" y="233664"/>
                </a:lnTo>
                <a:lnTo>
                  <a:pt x="355030" y="226552"/>
                </a:lnTo>
                <a:lnTo>
                  <a:pt x="357913" y="224118"/>
                </a:lnTo>
                <a:lnTo>
                  <a:pt x="357885" y="224051"/>
                </a:lnTo>
                <a:lnTo>
                  <a:pt x="357946" y="224090"/>
                </a:lnTo>
                <a:lnTo>
                  <a:pt x="360595" y="221853"/>
                </a:lnTo>
                <a:lnTo>
                  <a:pt x="360595" y="219427"/>
                </a:lnTo>
                <a:cubicBezTo>
                  <a:pt x="374749" y="203380"/>
                  <a:pt x="388243" y="188939"/>
                  <a:pt x="401078" y="176105"/>
                </a:cubicBezTo>
                <a:cubicBezTo>
                  <a:pt x="401078" y="164016"/>
                  <a:pt x="401078" y="153053"/>
                  <a:pt x="401078" y="143216"/>
                </a:cubicBezTo>
                <a:cubicBezTo>
                  <a:pt x="403171" y="143875"/>
                  <a:pt x="401895" y="145137"/>
                  <a:pt x="397249" y="147002"/>
                </a:cubicBezTo>
                <a:cubicBezTo>
                  <a:pt x="388473" y="150515"/>
                  <a:pt x="382242" y="153189"/>
                  <a:pt x="378556" y="155025"/>
                </a:cubicBezTo>
                <a:cubicBezTo>
                  <a:pt x="366525" y="160589"/>
                  <a:pt x="356989" y="163851"/>
                  <a:pt x="349948" y="164812"/>
                </a:cubicBezTo>
                <a:cubicBezTo>
                  <a:pt x="340956" y="163851"/>
                  <a:pt x="331757" y="161019"/>
                  <a:pt x="322350" y="156316"/>
                </a:cubicBezTo>
                <a:cubicBezTo>
                  <a:pt x="315452" y="152860"/>
                  <a:pt x="312004" y="149360"/>
                  <a:pt x="312004" y="145818"/>
                </a:cubicBezTo>
                <a:cubicBezTo>
                  <a:pt x="312004" y="141803"/>
                  <a:pt x="325641" y="136877"/>
                  <a:pt x="352916" y="131041"/>
                </a:cubicBezTo>
                <a:cubicBezTo>
                  <a:pt x="364474" y="129248"/>
                  <a:pt x="372906" y="127470"/>
                  <a:pt x="378212" y="125706"/>
                </a:cubicBezTo>
                <a:cubicBezTo>
                  <a:pt x="380994" y="124774"/>
                  <a:pt x="385110" y="123856"/>
                  <a:pt x="390559" y="122953"/>
                </a:cubicBezTo>
                <a:cubicBezTo>
                  <a:pt x="396783" y="121175"/>
                  <a:pt x="400289" y="120149"/>
                  <a:pt x="401078" y="119877"/>
                </a:cubicBezTo>
                <a:cubicBezTo>
                  <a:pt x="401078" y="118988"/>
                  <a:pt x="401529" y="117203"/>
                  <a:pt x="402433" y="114521"/>
                </a:cubicBezTo>
                <a:cubicBezTo>
                  <a:pt x="402433" y="111997"/>
                  <a:pt x="402433" y="110283"/>
                  <a:pt x="402433" y="109380"/>
                </a:cubicBezTo>
                <a:cubicBezTo>
                  <a:pt x="402433" y="86737"/>
                  <a:pt x="403344" y="64517"/>
                  <a:pt x="405165" y="42720"/>
                </a:cubicBezTo>
                <a:cubicBezTo>
                  <a:pt x="407129" y="34890"/>
                  <a:pt x="411094" y="29190"/>
                  <a:pt x="417060" y="25619"/>
                </a:cubicBezTo>
                <a:cubicBezTo>
                  <a:pt x="424201" y="29046"/>
                  <a:pt x="429729" y="37593"/>
                  <a:pt x="433644" y="51259"/>
                </a:cubicBezTo>
                <a:cubicBezTo>
                  <a:pt x="433644" y="52220"/>
                  <a:pt x="433644" y="53145"/>
                  <a:pt x="433644" y="54034"/>
                </a:cubicBezTo>
                <a:cubicBezTo>
                  <a:pt x="433644" y="56228"/>
                  <a:pt x="433085" y="58996"/>
                  <a:pt x="431967" y="62337"/>
                </a:cubicBezTo>
                <a:cubicBezTo>
                  <a:pt x="430389" y="66309"/>
                  <a:pt x="429600" y="69844"/>
                  <a:pt x="429600" y="72942"/>
                </a:cubicBezTo>
                <a:cubicBezTo>
                  <a:pt x="429600" y="74734"/>
                  <a:pt x="429600" y="77093"/>
                  <a:pt x="429600" y="80018"/>
                </a:cubicBezTo>
                <a:lnTo>
                  <a:pt x="427397" y="106028"/>
                </a:lnTo>
                <a:lnTo>
                  <a:pt x="435860" y="107982"/>
                </a:lnTo>
                <a:cubicBezTo>
                  <a:pt x="442514" y="106161"/>
                  <a:pt x="446830" y="107960"/>
                  <a:pt x="448809" y="113381"/>
                </a:cubicBezTo>
                <a:cubicBezTo>
                  <a:pt x="449089" y="113381"/>
                  <a:pt x="449652" y="113910"/>
                  <a:pt x="450498" y="114967"/>
                </a:cubicBezTo>
                <a:lnTo>
                  <a:pt x="453643" y="119385"/>
                </a:lnTo>
                <a:lnTo>
                  <a:pt x="455391" y="116414"/>
                </a:lnTo>
                <a:cubicBezTo>
                  <a:pt x="460626" y="104210"/>
                  <a:pt x="464569" y="91032"/>
                  <a:pt x="467222" y="76878"/>
                </a:cubicBezTo>
                <a:cubicBezTo>
                  <a:pt x="467222" y="72447"/>
                  <a:pt x="467222" y="68188"/>
                  <a:pt x="467222" y="64101"/>
                </a:cubicBezTo>
                <a:lnTo>
                  <a:pt x="470621" y="60745"/>
                </a:lnTo>
                <a:lnTo>
                  <a:pt x="475353" y="60745"/>
                </a:lnTo>
                <a:cubicBezTo>
                  <a:pt x="487011" y="61892"/>
                  <a:pt x="493357" y="70769"/>
                  <a:pt x="494389" y="87375"/>
                </a:cubicBezTo>
                <a:cubicBezTo>
                  <a:pt x="493371" y="89411"/>
                  <a:pt x="492432" y="92953"/>
                  <a:pt x="491572" y="98001"/>
                </a:cubicBezTo>
                <a:cubicBezTo>
                  <a:pt x="490740" y="102131"/>
                  <a:pt x="490324" y="105200"/>
                  <a:pt x="490324" y="107207"/>
                </a:cubicBezTo>
                <a:cubicBezTo>
                  <a:pt x="489263" y="111510"/>
                  <a:pt x="486352" y="117461"/>
                  <a:pt x="481591" y="125061"/>
                </a:cubicBezTo>
                <a:lnTo>
                  <a:pt x="480096" y="126979"/>
                </a:lnTo>
                <a:lnTo>
                  <a:pt x="483376" y="125749"/>
                </a:lnTo>
                <a:cubicBezTo>
                  <a:pt x="490604" y="123039"/>
                  <a:pt x="495702" y="121390"/>
                  <a:pt x="498670" y="120802"/>
                </a:cubicBezTo>
                <a:cubicBezTo>
                  <a:pt x="504793" y="94602"/>
                  <a:pt x="510508" y="66911"/>
                  <a:pt x="515814" y="37729"/>
                </a:cubicBezTo>
                <a:lnTo>
                  <a:pt x="515814" y="32244"/>
                </a:lnTo>
                <a:cubicBezTo>
                  <a:pt x="517004" y="26365"/>
                  <a:pt x="521571" y="22858"/>
                  <a:pt x="529516" y="21725"/>
                </a:cubicBezTo>
                <a:close/>
                <a:moveTo>
                  <a:pt x="1245117" y="17552"/>
                </a:moveTo>
                <a:lnTo>
                  <a:pt x="1250263" y="17552"/>
                </a:lnTo>
                <a:lnTo>
                  <a:pt x="1256001" y="24199"/>
                </a:lnTo>
                <a:cubicBezTo>
                  <a:pt x="1260504" y="32215"/>
                  <a:pt x="1262756" y="38647"/>
                  <a:pt x="1262756" y="43494"/>
                </a:cubicBezTo>
                <a:cubicBezTo>
                  <a:pt x="1261852" y="62523"/>
                  <a:pt x="1261400" y="81768"/>
                  <a:pt x="1261400" y="101228"/>
                </a:cubicBezTo>
                <a:cubicBezTo>
                  <a:pt x="1261343" y="101228"/>
                  <a:pt x="1262218" y="101228"/>
                  <a:pt x="1264025" y="101228"/>
                </a:cubicBezTo>
                <a:cubicBezTo>
                  <a:pt x="1269832" y="101228"/>
                  <a:pt x="1274486" y="101694"/>
                  <a:pt x="1277985" y="102626"/>
                </a:cubicBezTo>
                <a:cubicBezTo>
                  <a:pt x="1279376" y="102597"/>
                  <a:pt x="1281168" y="103135"/>
                  <a:pt x="1283362" y="104239"/>
                </a:cubicBezTo>
                <a:cubicBezTo>
                  <a:pt x="1286718" y="105888"/>
                  <a:pt x="1288396" y="106713"/>
                  <a:pt x="1288396" y="106713"/>
                </a:cubicBezTo>
                <a:cubicBezTo>
                  <a:pt x="1288396" y="117310"/>
                  <a:pt x="1282696" y="123132"/>
                  <a:pt x="1271295" y="124179"/>
                </a:cubicBezTo>
                <a:cubicBezTo>
                  <a:pt x="1270521" y="124953"/>
                  <a:pt x="1267674" y="125828"/>
                  <a:pt x="1262756" y="126803"/>
                </a:cubicBezTo>
                <a:cubicBezTo>
                  <a:pt x="1260705" y="127836"/>
                  <a:pt x="1260253" y="128352"/>
                  <a:pt x="1261400" y="128352"/>
                </a:cubicBezTo>
                <a:lnTo>
                  <a:pt x="1261400" y="157929"/>
                </a:lnTo>
                <a:cubicBezTo>
                  <a:pt x="1261042" y="157929"/>
                  <a:pt x="1263544" y="157477"/>
                  <a:pt x="1268907" y="156574"/>
                </a:cubicBezTo>
                <a:cubicBezTo>
                  <a:pt x="1274988" y="156574"/>
                  <a:pt x="1278279" y="156488"/>
                  <a:pt x="1278781" y="156316"/>
                </a:cubicBezTo>
                <a:lnTo>
                  <a:pt x="1278781" y="149798"/>
                </a:lnTo>
                <a:cubicBezTo>
                  <a:pt x="1285449" y="151849"/>
                  <a:pt x="1291228" y="153849"/>
                  <a:pt x="1296118" y="155799"/>
                </a:cubicBezTo>
                <a:cubicBezTo>
                  <a:pt x="1298240" y="157219"/>
                  <a:pt x="1299639" y="157929"/>
                  <a:pt x="1300313" y="157929"/>
                </a:cubicBezTo>
                <a:cubicBezTo>
                  <a:pt x="1305719" y="160625"/>
                  <a:pt x="1309612" y="161973"/>
                  <a:pt x="1311993" y="161973"/>
                </a:cubicBezTo>
                <a:cubicBezTo>
                  <a:pt x="1314258" y="164238"/>
                  <a:pt x="1315391" y="167408"/>
                  <a:pt x="1315391" y="171480"/>
                </a:cubicBezTo>
                <a:cubicBezTo>
                  <a:pt x="1315391" y="179626"/>
                  <a:pt x="1311591" y="183698"/>
                  <a:pt x="1303991" y="183698"/>
                </a:cubicBezTo>
                <a:cubicBezTo>
                  <a:pt x="1295544" y="182752"/>
                  <a:pt x="1289500" y="181834"/>
                  <a:pt x="1285858" y="180945"/>
                </a:cubicBezTo>
                <a:cubicBezTo>
                  <a:pt x="1279663" y="178278"/>
                  <a:pt x="1273281" y="176944"/>
                  <a:pt x="1266713" y="176944"/>
                </a:cubicBezTo>
                <a:cubicBezTo>
                  <a:pt x="1264018" y="176944"/>
                  <a:pt x="1262246" y="176944"/>
                  <a:pt x="1261400" y="176944"/>
                </a:cubicBezTo>
                <a:lnTo>
                  <a:pt x="1261400" y="247068"/>
                </a:lnTo>
                <a:cubicBezTo>
                  <a:pt x="1261400" y="274701"/>
                  <a:pt x="1260927" y="294175"/>
                  <a:pt x="1259981" y="305490"/>
                </a:cubicBezTo>
                <a:cubicBezTo>
                  <a:pt x="1258891" y="317363"/>
                  <a:pt x="1255514" y="324010"/>
                  <a:pt x="1249849" y="325430"/>
                </a:cubicBezTo>
                <a:cubicBezTo>
                  <a:pt x="1247347" y="325430"/>
                  <a:pt x="1245470" y="324860"/>
                  <a:pt x="1244219" y="323720"/>
                </a:cubicBezTo>
                <a:lnTo>
                  <a:pt x="1242387" y="318713"/>
                </a:lnTo>
                <a:lnTo>
                  <a:pt x="1242428" y="320031"/>
                </a:lnTo>
                <a:cubicBezTo>
                  <a:pt x="1236965" y="320031"/>
                  <a:pt x="1234233" y="318439"/>
                  <a:pt x="1234233" y="315255"/>
                </a:cubicBezTo>
                <a:cubicBezTo>
                  <a:pt x="1233344" y="309634"/>
                  <a:pt x="1233358" y="301510"/>
                  <a:pt x="1234276" y="290884"/>
                </a:cubicBezTo>
                <a:cubicBezTo>
                  <a:pt x="1235151" y="285707"/>
                  <a:pt x="1235588" y="281420"/>
                  <a:pt x="1235588" y="278021"/>
                </a:cubicBezTo>
                <a:cubicBezTo>
                  <a:pt x="1237395" y="236678"/>
                  <a:pt x="1238298" y="203437"/>
                  <a:pt x="1238298" y="178299"/>
                </a:cubicBezTo>
                <a:cubicBezTo>
                  <a:pt x="1234642" y="179145"/>
                  <a:pt x="1224575" y="180938"/>
                  <a:pt x="1208098" y="183677"/>
                </a:cubicBezTo>
                <a:cubicBezTo>
                  <a:pt x="1205359" y="184594"/>
                  <a:pt x="1204054" y="185053"/>
                  <a:pt x="1204183" y="185053"/>
                </a:cubicBezTo>
                <a:cubicBezTo>
                  <a:pt x="1201745" y="204542"/>
                  <a:pt x="1198289" y="224116"/>
                  <a:pt x="1193815" y="243776"/>
                </a:cubicBezTo>
                <a:cubicBezTo>
                  <a:pt x="1191865" y="250645"/>
                  <a:pt x="1188509" y="259307"/>
                  <a:pt x="1183748" y="269761"/>
                </a:cubicBezTo>
                <a:cubicBezTo>
                  <a:pt x="1182429" y="271080"/>
                  <a:pt x="1181769" y="272987"/>
                  <a:pt x="1181769" y="275483"/>
                </a:cubicBezTo>
                <a:cubicBezTo>
                  <a:pt x="1176521" y="274579"/>
                  <a:pt x="1173230" y="274579"/>
                  <a:pt x="1171896" y="275483"/>
                </a:cubicBezTo>
                <a:cubicBezTo>
                  <a:pt x="1169415" y="275483"/>
                  <a:pt x="1167365" y="275483"/>
                  <a:pt x="1165744" y="275483"/>
                </a:cubicBezTo>
                <a:cubicBezTo>
                  <a:pt x="1161915" y="273561"/>
                  <a:pt x="1160001" y="271288"/>
                  <a:pt x="1160001" y="268664"/>
                </a:cubicBezTo>
                <a:lnTo>
                  <a:pt x="1160001" y="270084"/>
                </a:lnTo>
                <a:cubicBezTo>
                  <a:pt x="1158208" y="270084"/>
                  <a:pt x="1157312" y="267631"/>
                  <a:pt x="1157312" y="262727"/>
                </a:cubicBezTo>
                <a:cubicBezTo>
                  <a:pt x="1158273" y="261286"/>
                  <a:pt x="1159090" y="260391"/>
                  <a:pt x="1159764" y="260044"/>
                </a:cubicBezTo>
                <a:lnTo>
                  <a:pt x="1160135" y="260183"/>
                </a:lnTo>
                <a:lnTo>
                  <a:pt x="1177553" y="200713"/>
                </a:lnTo>
                <a:cubicBezTo>
                  <a:pt x="1177553" y="198963"/>
                  <a:pt x="1178005" y="196274"/>
                  <a:pt x="1178908" y="192646"/>
                </a:cubicBezTo>
                <a:cubicBezTo>
                  <a:pt x="1178908" y="188158"/>
                  <a:pt x="1179353" y="186523"/>
                  <a:pt x="1180242" y="187742"/>
                </a:cubicBezTo>
                <a:cubicBezTo>
                  <a:pt x="1178077" y="189549"/>
                  <a:pt x="1174484" y="190452"/>
                  <a:pt x="1169465" y="190452"/>
                </a:cubicBezTo>
                <a:cubicBezTo>
                  <a:pt x="1166769" y="192245"/>
                  <a:pt x="1163192" y="193141"/>
                  <a:pt x="1158732" y="193141"/>
                </a:cubicBezTo>
                <a:cubicBezTo>
                  <a:pt x="1150931" y="193141"/>
                  <a:pt x="1144277" y="192051"/>
                  <a:pt x="1138770" y="189872"/>
                </a:cubicBezTo>
                <a:cubicBezTo>
                  <a:pt x="1135830" y="186889"/>
                  <a:pt x="1134360" y="184358"/>
                  <a:pt x="1134360" y="182278"/>
                </a:cubicBezTo>
                <a:cubicBezTo>
                  <a:pt x="1134360" y="178679"/>
                  <a:pt x="1136217" y="175962"/>
                  <a:pt x="1139932" y="174126"/>
                </a:cubicBezTo>
                <a:cubicBezTo>
                  <a:pt x="1153039" y="174126"/>
                  <a:pt x="1167013" y="172563"/>
                  <a:pt x="1181855" y="169437"/>
                </a:cubicBezTo>
                <a:cubicBezTo>
                  <a:pt x="1183490" y="158825"/>
                  <a:pt x="1184307" y="147833"/>
                  <a:pt x="1184307" y="136461"/>
                </a:cubicBezTo>
                <a:cubicBezTo>
                  <a:pt x="1185942" y="137365"/>
                  <a:pt x="1184895" y="137817"/>
                  <a:pt x="1181167" y="137817"/>
                </a:cubicBezTo>
                <a:cubicBezTo>
                  <a:pt x="1165192" y="135809"/>
                  <a:pt x="1155441" y="129937"/>
                  <a:pt x="1151913" y="120200"/>
                </a:cubicBezTo>
                <a:cubicBezTo>
                  <a:pt x="1159499" y="117446"/>
                  <a:pt x="1166275" y="116070"/>
                  <a:pt x="1172240" y="116070"/>
                </a:cubicBezTo>
                <a:cubicBezTo>
                  <a:pt x="1177073" y="116070"/>
                  <a:pt x="1181153" y="115518"/>
                  <a:pt x="1184479" y="114413"/>
                </a:cubicBezTo>
                <a:cubicBezTo>
                  <a:pt x="1185254" y="108132"/>
                  <a:pt x="1185641" y="100797"/>
                  <a:pt x="1185641" y="92408"/>
                </a:cubicBezTo>
                <a:cubicBezTo>
                  <a:pt x="1184752" y="86127"/>
                  <a:pt x="1184307" y="79638"/>
                  <a:pt x="1184307" y="72942"/>
                </a:cubicBezTo>
                <a:cubicBezTo>
                  <a:pt x="1184307" y="72038"/>
                  <a:pt x="1184307" y="70819"/>
                  <a:pt x="1184307" y="69285"/>
                </a:cubicBezTo>
                <a:cubicBezTo>
                  <a:pt x="1183404" y="57282"/>
                  <a:pt x="1186580" y="51281"/>
                  <a:pt x="1193836" y="51281"/>
                </a:cubicBezTo>
                <a:cubicBezTo>
                  <a:pt x="1196790" y="51281"/>
                  <a:pt x="1198268" y="51281"/>
                  <a:pt x="1198268" y="51281"/>
                </a:cubicBezTo>
                <a:cubicBezTo>
                  <a:pt x="1207962" y="58867"/>
                  <a:pt x="1212357" y="66983"/>
                  <a:pt x="1211453" y="75630"/>
                </a:cubicBezTo>
                <a:cubicBezTo>
                  <a:pt x="1211453" y="80004"/>
                  <a:pt x="1211002" y="86687"/>
                  <a:pt x="1210098" y="95678"/>
                </a:cubicBezTo>
                <a:cubicBezTo>
                  <a:pt x="1210098" y="103909"/>
                  <a:pt x="1210098" y="108448"/>
                  <a:pt x="1210098" y="109294"/>
                </a:cubicBezTo>
                <a:cubicBezTo>
                  <a:pt x="1215562" y="109394"/>
                  <a:pt x="1222460" y="108054"/>
                  <a:pt x="1230791" y="105272"/>
                </a:cubicBezTo>
                <a:lnTo>
                  <a:pt x="1240987" y="103519"/>
                </a:lnTo>
                <a:lnTo>
                  <a:pt x="1240987" y="62143"/>
                </a:lnTo>
                <a:cubicBezTo>
                  <a:pt x="1240987" y="60595"/>
                  <a:pt x="1240535" y="54887"/>
                  <a:pt x="1239632" y="45021"/>
                </a:cubicBezTo>
                <a:cubicBezTo>
                  <a:pt x="1238743" y="36790"/>
                  <a:pt x="1238298" y="32409"/>
                  <a:pt x="1238298" y="31878"/>
                </a:cubicBezTo>
                <a:cubicBezTo>
                  <a:pt x="1237395" y="29168"/>
                  <a:pt x="1236943" y="26207"/>
                  <a:pt x="1236943" y="22995"/>
                </a:cubicBezTo>
                <a:cubicBezTo>
                  <a:pt x="1236943" y="19366"/>
                  <a:pt x="1239668" y="17552"/>
                  <a:pt x="1245117" y="17552"/>
                </a:cubicBezTo>
                <a:close/>
                <a:moveTo>
                  <a:pt x="89161" y="16197"/>
                </a:moveTo>
                <a:cubicBezTo>
                  <a:pt x="90953" y="16197"/>
                  <a:pt x="92301" y="16197"/>
                  <a:pt x="93205" y="16197"/>
                </a:cubicBezTo>
                <a:cubicBezTo>
                  <a:pt x="99988" y="16197"/>
                  <a:pt x="103967" y="16792"/>
                  <a:pt x="105143" y="17983"/>
                </a:cubicBezTo>
                <a:cubicBezTo>
                  <a:pt x="123341" y="21869"/>
                  <a:pt x="130188" y="37700"/>
                  <a:pt x="125685" y="65477"/>
                </a:cubicBezTo>
                <a:cubicBezTo>
                  <a:pt x="127879" y="65004"/>
                  <a:pt x="133823" y="63147"/>
                  <a:pt x="143517" y="59906"/>
                </a:cubicBezTo>
                <a:cubicBezTo>
                  <a:pt x="154186" y="55059"/>
                  <a:pt x="163163" y="52636"/>
                  <a:pt x="170448" y="52636"/>
                </a:cubicBezTo>
                <a:cubicBezTo>
                  <a:pt x="178221" y="58185"/>
                  <a:pt x="183096" y="65664"/>
                  <a:pt x="185075" y="75071"/>
                </a:cubicBezTo>
                <a:cubicBezTo>
                  <a:pt x="175783" y="90745"/>
                  <a:pt x="160030" y="99062"/>
                  <a:pt x="137817" y="100023"/>
                </a:cubicBezTo>
                <a:cubicBezTo>
                  <a:pt x="135365" y="100023"/>
                  <a:pt x="131679" y="99034"/>
                  <a:pt x="126761" y="97055"/>
                </a:cubicBezTo>
                <a:cubicBezTo>
                  <a:pt x="122674" y="95434"/>
                  <a:pt x="121749" y="94624"/>
                  <a:pt x="123986" y="94624"/>
                </a:cubicBezTo>
                <a:cubicBezTo>
                  <a:pt x="123240" y="105092"/>
                  <a:pt x="122007" y="115381"/>
                  <a:pt x="120286" y="125491"/>
                </a:cubicBezTo>
                <a:cubicBezTo>
                  <a:pt x="121175" y="124703"/>
                  <a:pt x="126603" y="123849"/>
                  <a:pt x="136569" y="122931"/>
                </a:cubicBezTo>
                <a:cubicBezTo>
                  <a:pt x="139495" y="121956"/>
                  <a:pt x="141689" y="121469"/>
                  <a:pt x="143152" y="121469"/>
                </a:cubicBezTo>
                <a:cubicBezTo>
                  <a:pt x="155656" y="121469"/>
                  <a:pt x="165988" y="123512"/>
                  <a:pt x="174148" y="127599"/>
                </a:cubicBezTo>
                <a:cubicBezTo>
                  <a:pt x="183225" y="133665"/>
                  <a:pt x="187764" y="140190"/>
                  <a:pt x="187764" y="147174"/>
                </a:cubicBezTo>
                <a:cubicBezTo>
                  <a:pt x="187764" y="153741"/>
                  <a:pt x="186524" y="158266"/>
                  <a:pt x="184043" y="160747"/>
                </a:cubicBezTo>
                <a:cubicBezTo>
                  <a:pt x="173259" y="178729"/>
                  <a:pt x="164153" y="191435"/>
                  <a:pt x="156725" y="198863"/>
                </a:cubicBezTo>
                <a:cubicBezTo>
                  <a:pt x="156725" y="198404"/>
                  <a:pt x="157176" y="199071"/>
                  <a:pt x="158080" y="200863"/>
                </a:cubicBezTo>
                <a:cubicBezTo>
                  <a:pt x="158080" y="202871"/>
                  <a:pt x="158080" y="204291"/>
                  <a:pt x="158080" y="205122"/>
                </a:cubicBezTo>
                <a:cubicBezTo>
                  <a:pt x="159872" y="213053"/>
                  <a:pt x="154108" y="217613"/>
                  <a:pt x="140785" y="218803"/>
                </a:cubicBezTo>
                <a:cubicBezTo>
                  <a:pt x="132267" y="219649"/>
                  <a:pt x="116436" y="220904"/>
                  <a:pt x="93291" y="222567"/>
                </a:cubicBezTo>
                <a:cubicBezTo>
                  <a:pt x="93291" y="229952"/>
                  <a:pt x="88307" y="233645"/>
                  <a:pt x="78341" y="233645"/>
                </a:cubicBezTo>
                <a:cubicBezTo>
                  <a:pt x="66783" y="225242"/>
                  <a:pt x="59111" y="209511"/>
                  <a:pt x="55325" y="186451"/>
                </a:cubicBezTo>
                <a:cubicBezTo>
                  <a:pt x="53575" y="178851"/>
                  <a:pt x="52321" y="173122"/>
                  <a:pt x="51561" y="169265"/>
                </a:cubicBezTo>
                <a:cubicBezTo>
                  <a:pt x="43272" y="158223"/>
                  <a:pt x="39128" y="149396"/>
                  <a:pt x="39128" y="142786"/>
                </a:cubicBezTo>
                <a:cubicBezTo>
                  <a:pt x="41322" y="137336"/>
                  <a:pt x="46893" y="132934"/>
                  <a:pt x="55841" y="129578"/>
                </a:cubicBezTo>
                <a:cubicBezTo>
                  <a:pt x="59312" y="129578"/>
                  <a:pt x="65062" y="132267"/>
                  <a:pt x="73092" y="137645"/>
                </a:cubicBezTo>
                <a:cubicBezTo>
                  <a:pt x="78872" y="134275"/>
                  <a:pt x="85547" y="131858"/>
                  <a:pt x="93119" y="130396"/>
                </a:cubicBezTo>
                <a:cubicBezTo>
                  <a:pt x="92230" y="125792"/>
                  <a:pt x="91785" y="113388"/>
                  <a:pt x="91785" y="93183"/>
                </a:cubicBezTo>
                <a:cubicBezTo>
                  <a:pt x="91785" y="70081"/>
                  <a:pt x="90889" y="53683"/>
                  <a:pt x="89096" y="43989"/>
                </a:cubicBezTo>
                <a:cubicBezTo>
                  <a:pt x="88193" y="38668"/>
                  <a:pt x="86386" y="32387"/>
                  <a:pt x="83676" y="25146"/>
                </a:cubicBezTo>
                <a:lnTo>
                  <a:pt x="83676" y="22995"/>
                </a:lnTo>
                <a:cubicBezTo>
                  <a:pt x="83676" y="18463"/>
                  <a:pt x="85504" y="16197"/>
                  <a:pt x="89161" y="16197"/>
                </a:cubicBezTo>
                <a:close/>
                <a:moveTo>
                  <a:pt x="1249075" y="16176"/>
                </a:moveTo>
                <a:cubicBezTo>
                  <a:pt x="1250996" y="17065"/>
                  <a:pt x="1251957" y="17524"/>
                  <a:pt x="1251957" y="17552"/>
                </a:cubicBezTo>
                <a:lnTo>
                  <a:pt x="1250263" y="17552"/>
                </a:lnTo>
                <a:close/>
                <a:moveTo>
                  <a:pt x="886781" y="0"/>
                </a:moveTo>
                <a:cubicBezTo>
                  <a:pt x="893420" y="0"/>
                  <a:pt x="896740" y="3169"/>
                  <a:pt x="896740" y="9508"/>
                </a:cubicBezTo>
                <a:cubicBezTo>
                  <a:pt x="896740" y="10397"/>
                  <a:pt x="896740" y="10375"/>
                  <a:pt x="896740" y="9443"/>
                </a:cubicBezTo>
                <a:cubicBezTo>
                  <a:pt x="898547" y="9443"/>
                  <a:pt x="899450" y="9895"/>
                  <a:pt x="899450" y="10798"/>
                </a:cubicBezTo>
                <a:cubicBezTo>
                  <a:pt x="900354" y="10798"/>
                  <a:pt x="900805" y="11759"/>
                  <a:pt x="900805" y="13681"/>
                </a:cubicBezTo>
                <a:cubicBezTo>
                  <a:pt x="899902" y="33341"/>
                  <a:pt x="899450" y="51266"/>
                  <a:pt x="899450" y="67456"/>
                </a:cubicBezTo>
                <a:cubicBezTo>
                  <a:pt x="903279" y="65678"/>
                  <a:pt x="908649" y="64789"/>
                  <a:pt x="915561" y="64789"/>
                </a:cubicBezTo>
                <a:lnTo>
                  <a:pt x="917261" y="64789"/>
                </a:lnTo>
                <a:cubicBezTo>
                  <a:pt x="923958" y="66137"/>
                  <a:pt x="927916" y="69278"/>
                  <a:pt x="929134" y="74211"/>
                </a:cubicBezTo>
                <a:cubicBezTo>
                  <a:pt x="929134" y="78685"/>
                  <a:pt x="927464" y="81761"/>
                  <a:pt x="924122" y="83439"/>
                </a:cubicBezTo>
                <a:cubicBezTo>
                  <a:pt x="916494" y="87253"/>
                  <a:pt x="907818" y="89526"/>
                  <a:pt x="898095" y="90257"/>
                </a:cubicBezTo>
                <a:cubicBezTo>
                  <a:pt x="898095" y="90544"/>
                  <a:pt x="897643" y="93821"/>
                  <a:pt x="896740" y="100088"/>
                </a:cubicBezTo>
                <a:cubicBezTo>
                  <a:pt x="896740" y="106283"/>
                  <a:pt x="896740" y="109366"/>
                  <a:pt x="896740" y="109337"/>
                </a:cubicBezTo>
                <a:cubicBezTo>
                  <a:pt x="914737" y="109337"/>
                  <a:pt x="923735" y="114406"/>
                  <a:pt x="923735" y="124545"/>
                </a:cubicBezTo>
                <a:cubicBezTo>
                  <a:pt x="922459" y="132317"/>
                  <a:pt x="914830" y="136741"/>
                  <a:pt x="900848" y="137817"/>
                </a:cubicBezTo>
                <a:lnTo>
                  <a:pt x="895406" y="137817"/>
                </a:lnTo>
                <a:lnTo>
                  <a:pt x="895406" y="145754"/>
                </a:lnTo>
                <a:cubicBezTo>
                  <a:pt x="908714" y="144865"/>
                  <a:pt x="927134" y="144420"/>
                  <a:pt x="950666" y="144420"/>
                </a:cubicBezTo>
                <a:cubicBezTo>
                  <a:pt x="970513" y="144420"/>
                  <a:pt x="979949" y="148299"/>
                  <a:pt x="978974" y="156057"/>
                </a:cubicBezTo>
                <a:cubicBezTo>
                  <a:pt x="977611" y="162783"/>
                  <a:pt x="974923" y="166146"/>
                  <a:pt x="970907" y="166146"/>
                </a:cubicBezTo>
                <a:cubicBezTo>
                  <a:pt x="970907" y="166146"/>
                  <a:pt x="969746" y="166146"/>
                  <a:pt x="967423" y="166146"/>
                </a:cubicBezTo>
                <a:cubicBezTo>
                  <a:pt x="964727" y="165257"/>
                  <a:pt x="962949" y="164812"/>
                  <a:pt x="962088" y="164812"/>
                </a:cubicBezTo>
                <a:cubicBezTo>
                  <a:pt x="945296" y="162102"/>
                  <a:pt x="921878" y="162489"/>
                  <a:pt x="891836" y="165974"/>
                </a:cubicBezTo>
                <a:cubicBezTo>
                  <a:pt x="888466" y="169344"/>
                  <a:pt x="884916" y="171652"/>
                  <a:pt x="881188" y="172900"/>
                </a:cubicBezTo>
                <a:cubicBezTo>
                  <a:pt x="878176" y="172900"/>
                  <a:pt x="876613" y="172004"/>
                  <a:pt x="876499" y="170211"/>
                </a:cubicBezTo>
                <a:cubicBezTo>
                  <a:pt x="877402" y="173223"/>
                  <a:pt x="876463" y="178034"/>
                  <a:pt x="873681" y="184645"/>
                </a:cubicBezTo>
                <a:lnTo>
                  <a:pt x="872990" y="189247"/>
                </a:lnTo>
                <a:lnTo>
                  <a:pt x="878064" y="179568"/>
                </a:lnTo>
                <a:cubicBezTo>
                  <a:pt x="881788" y="175567"/>
                  <a:pt x="886867" y="172090"/>
                  <a:pt x="893298" y="169136"/>
                </a:cubicBezTo>
                <a:cubicBezTo>
                  <a:pt x="896783" y="167960"/>
                  <a:pt x="901508" y="167372"/>
                  <a:pt x="907474" y="167372"/>
                </a:cubicBezTo>
                <a:cubicBezTo>
                  <a:pt x="917426" y="167372"/>
                  <a:pt x="922402" y="175847"/>
                  <a:pt x="922402" y="192797"/>
                </a:cubicBezTo>
                <a:cubicBezTo>
                  <a:pt x="921470" y="219154"/>
                  <a:pt x="921455" y="241267"/>
                  <a:pt x="922359" y="259135"/>
                </a:cubicBezTo>
                <a:cubicBezTo>
                  <a:pt x="922387" y="261960"/>
                  <a:pt x="922846" y="266534"/>
                  <a:pt x="923735" y="272858"/>
                </a:cubicBezTo>
                <a:cubicBezTo>
                  <a:pt x="923735" y="278150"/>
                  <a:pt x="923735" y="282595"/>
                  <a:pt x="923735" y="286195"/>
                </a:cubicBezTo>
                <a:cubicBezTo>
                  <a:pt x="923735" y="306210"/>
                  <a:pt x="920380" y="320595"/>
                  <a:pt x="913668" y="329350"/>
                </a:cubicBezTo>
                <a:lnTo>
                  <a:pt x="908538" y="333856"/>
                </a:lnTo>
                <a:lnTo>
                  <a:pt x="903408" y="334873"/>
                </a:lnTo>
                <a:cubicBezTo>
                  <a:pt x="898977" y="334873"/>
                  <a:pt x="896087" y="333525"/>
                  <a:pt x="894739" y="330829"/>
                </a:cubicBezTo>
                <a:cubicBezTo>
                  <a:pt x="894739" y="330829"/>
                  <a:pt x="893097" y="329595"/>
                  <a:pt x="889814" y="327129"/>
                </a:cubicBezTo>
                <a:cubicBezTo>
                  <a:pt x="887003" y="324318"/>
                  <a:pt x="885146" y="322461"/>
                  <a:pt x="884242" y="321558"/>
                </a:cubicBezTo>
                <a:cubicBezTo>
                  <a:pt x="883353" y="320669"/>
                  <a:pt x="881554" y="318869"/>
                  <a:pt x="878843" y="316159"/>
                </a:cubicBezTo>
                <a:lnTo>
                  <a:pt x="868411" y="297039"/>
                </a:lnTo>
                <a:lnTo>
                  <a:pt x="868411" y="309146"/>
                </a:lnTo>
                <a:cubicBezTo>
                  <a:pt x="868411" y="310695"/>
                  <a:pt x="868411" y="311469"/>
                  <a:pt x="868411" y="311469"/>
                </a:cubicBezTo>
                <a:cubicBezTo>
                  <a:pt x="863679" y="318969"/>
                  <a:pt x="859900" y="322275"/>
                  <a:pt x="857075" y="321386"/>
                </a:cubicBezTo>
                <a:cubicBezTo>
                  <a:pt x="857075" y="321386"/>
                  <a:pt x="857010" y="321386"/>
                  <a:pt x="856881" y="321386"/>
                </a:cubicBezTo>
                <a:cubicBezTo>
                  <a:pt x="848263" y="320152"/>
                  <a:pt x="843954" y="312022"/>
                  <a:pt x="843954" y="296993"/>
                </a:cubicBezTo>
                <a:cubicBezTo>
                  <a:pt x="843954" y="283241"/>
                  <a:pt x="845316" y="267725"/>
                  <a:pt x="848041" y="250445"/>
                </a:cubicBezTo>
                <a:cubicBezTo>
                  <a:pt x="848915" y="238112"/>
                  <a:pt x="850722" y="219176"/>
                  <a:pt x="853461" y="193636"/>
                </a:cubicBezTo>
                <a:cubicBezTo>
                  <a:pt x="854322" y="188502"/>
                  <a:pt x="854752" y="184623"/>
                  <a:pt x="854752" y="181999"/>
                </a:cubicBezTo>
                <a:cubicBezTo>
                  <a:pt x="856222" y="177575"/>
                  <a:pt x="858080" y="174268"/>
                  <a:pt x="860328" y="172077"/>
                </a:cubicBezTo>
                <a:lnTo>
                  <a:pt x="864018" y="170575"/>
                </a:lnTo>
                <a:lnTo>
                  <a:pt x="842233" y="174212"/>
                </a:lnTo>
                <a:cubicBezTo>
                  <a:pt x="836783" y="175130"/>
                  <a:pt x="829635" y="176915"/>
                  <a:pt x="820787" y="179568"/>
                </a:cubicBezTo>
                <a:cubicBezTo>
                  <a:pt x="817388" y="180414"/>
                  <a:pt x="814743" y="181303"/>
                  <a:pt x="812850" y="182235"/>
                </a:cubicBezTo>
                <a:cubicBezTo>
                  <a:pt x="800116" y="184114"/>
                  <a:pt x="792537" y="184150"/>
                  <a:pt x="790113" y="182343"/>
                </a:cubicBezTo>
                <a:cubicBezTo>
                  <a:pt x="790113" y="204441"/>
                  <a:pt x="789217" y="227178"/>
                  <a:pt x="787424" y="250552"/>
                </a:cubicBezTo>
                <a:cubicBezTo>
                  <a:pt x="787424" y="257220"/>
                  <a:pt x="787424" y="267108"/>
                  <a:pt x="787424" y="280215"/>
                </a:cubicBezTo>
                <a:cubicBezTo>
                  <a:pt x="786521" y="292806"/>
                  <a:pt x="786069" y="301532"/>
                  <a:pt x="786069" y="306393"/>
                </a:cubicBezTo>
                <a:cubicBezTo>
                  <a:pt x="786973" y="306393"/>
                  <a:pt x="787424" y="306393"/>
                  <a:pt x="787424" y="306393"/>
                </a:cubicBezTo>
                <a:lnTo>
                  <a:pt x="787424" y="310501"/>
                </a:lnTo>
                <a:cubicBezTo>
                  <a:pt x="787424" y="313456"/>
                  <a:pt x="785273" y="317084"/>
                  <a:pt x="780971" y="321386"/>
                </a:cubicBezTo>
                <a:cubicBezTo>
                  <a:pt x="780312" y="321386"/>
                  <a:pt x="778964" y="322726"/>
                  <a:pt x="776927" y="325408"/>
                </a:cubicBezTo>
                <a:cubicBezTo>
                  <a:pt x="775135" y="327215"/>
                  <a:pt x="774239" y="328118"/>
                  <a:pt x="774239" y="328118"/>
                </a:cubicBezTo>
                <a:lnTo>
                  <a:pt x="769980" y="328118"/>
                </a:lnTo>
                <a:cubicBezTo>
                  <a:pt x="761705" y="323386"/>
                  <a:pt x="757568" y="315714"/>
                  <a:pt x="757568" y="305102"/>
                </a:cubicBezTo>
                <a:cubicBezTo>
                  <a:pt x="757568" y="305404"/>
                  <a:pt x="757116" y="303582"/>
                  <a:pt x="756213" y="299639"/>
                </a:cubicBezTo>
                <a:cubicBezTo>
                  <a:pt x="757116" y="299639"/>
                  <a:pt x="757568" y="299660"/>
                  <a:pt x="757568" y="299703"/>
                </a:cubicBezTo>
                <a:cubicBezTo>
                  <a:pt x="757568" y="298800"/>
                  <a:pt x="757568" y="297896"/>
                  <a:pt x="757568" y="296993"/>
                </a:cubicBezTo>
                <a:lnTo>
                  <a:pt x="757568" y="294089"/>
                </a:lnTo>
                <a:cubicBezTo>
                  <a:pt x="759361" y="272435"/>
                  <a:pt x="761160" y="253937"/>
                  <a:pt x="762967" y="238592"/>
                </a:cubicBezTo>
                <a:cubicBezTo>
                  <a:pt x="762967" y="235997"/>
                  <a:pt x="763412" y="229759"/>
                  <a:pt x="764301" y="219878"/>
                </a:cubicBezTo>
                <a:cubicBezTo>
                  <a:pt x="764753" y="213540"/>
                  <a:pt x="765091" y="208593"/>
                  <a:pt x="765317" y="205036"/>
                </a:cubicBezTo>
                <a:lnTo>
                  <a:pt x="765442" y="202930"/>
                </a:lnTo>
                <a:lnTo>
                  <a:pt x="760365" y="208349"/>
                </a:lnTo>
                <a:cubicBezTo>
                  <a:pt x="751488" y="217240"/>
                  <a:pt x="745702" y="223033"/>
                  <a:pt x="743006" y="225729"/>
                </a:cubicBezTo>
                <a:cubicBezTo>
                  <a:pt x="741070" y="227665"/>
                  <a:pt x="738309" y="229974"/>
                  <a:pt x="734724" y="232656"/>
                </a:cubicBezTo>
                <a:cubicBezTo>
                  <a:pt x="728414" y="238965"/>
                  <a:pt x="723001" y="243475"/>
                  <a:pt x="718484" y="246186"/>
                </a:cubicBezTo>
                <a:cubicBezTo>
                  <a:pt x="718484" y="246186"/>
                  <a:pt x="718254" y="246415"/>
                  <a:pt x="717796" y="246874"/>
                </a:cubicBezTo>
                <a:cubicBezTo>
                  <a:pt x="715472" y="251549"/>
                  <a:pt x="712110" y="253886"/>
                  <a:pt x="707707" y="253886"/>
                </a:cubicBezTo>
                <a:lnTo>
                  <a:pt x="703190" y="253886"/>
                </a:lnTo>
                <a:cubicBezTo>
                  <a:pt x="700623" y="251319"/>
                  <a:pt x="698501" y="249197"/>
                  <a:pt x="696823" y="247519"/>
                </a:cubicBezTo>
                <a:lnTo>
                  <a:pt x="696823" y="244766"/>
                </a:lnTo>
                <a:cubicBezTo>
                  <a:pt x="696823" y="244766"/>
                  <a:pt x="696909" y="244852"/>
                  <a:pt x="697081" y="245024"/>
                </a:cubicBezTo>
                <a:cubicBezTo>
                  <a:pt x="692406" y="241511"/>
                  <a:pt x="690069" y="237524"/>
                  <a:pt x="690069" y="233064"/>
                </a:cubicBezTo>
                <a:cubicBezTo>
                  <a:pt x="694887" y="225364"/>
                  <a:pt x="697977" y="220832"/>
                  <a:pt x="699340" y="219470"/>
                </a:cubicBezTo>
                <a:cubicBezTo>
                  <a:pt x="700774" y="218036"/>
                  <a:pt x="701491" y="217319"/>
                  <a:pt x="701491" y="217319"/>
                </a:cubicBezTo>
                <a:lnTo>
                  <a:pt x="704703" y="217319"/>
                </a:lnTo>
                <a:lnTo>
                  <a:pt x="708116" y="213275"/>
                </a:lnTo>
                <a:cubicBezTo>
                  <a:pt x="708876" y="211740"/>
                  <a:pt x="709729" y="210486"/>
                  <a:pt x="710676" y="209511"/>
                </a:cubicBezTo>
                <a:cubicBezTo>
                  <a:pt x="715838" y="201953"/>
                  <a:pt x="723818" y="189621"/>
                  <a:pt x="734617" y="172513"/>
                </a:cubicBezTo>
                <a:cubicBezTo>
                  <a:pt x="743006" y="159811"/>
                  <a:pt x="749435" y="149981"/>
                  <a:pt x="753903" y="143022"/>
                </a:cubicBezTo>
                <a:lnTo>
                  <a:pt x="754352" y="142317"/>
                </a:lnTo>
                <a:lnTo>
                  <a:pt x="727733" y="151454"/>
                </a:lnTo>
                <a:cubicBezTo>
                  <a:pt x="716182" y="154903"/>
                  <a:pt x="704151" y="158000"/>
                  <a:pt x="691639" y="160747"/>
                </a:cubicBezTo>
                <a:cubicBezTo>
                  <a:pt x="684397" y="159800"/>
                  <a:pt x="677127" y="157491"/>
                  <a:pt x="669828" y="153820"/>
                </a:cubicBezTo>
                <a:cubicBezTo>
                  <a:pt x="669828" y="152099"/>
                  <a:pt x="669139" y="150207"/>
                  <a:pt x="667763" y="148142"/>
                </a:cubicBezTo>
                <a:cubicBezTo>
                  <a:pt x="665698" y="145030"/>
                  <a:pt x="664665" y="143474"/>
                  <a:pt x="664665" y="143474"/>
                </a:cubicBezTo>
                <a:cubicBezTo>
                  <a:pt x="663604" y="136906"/>
                  <a:pt x="674646" y="133622"/>
                  <a:pt x="697791" y="133622"/>
                </a:cubicBezTo>
                <a:cubicBezTo>
                  <a:pt x="713393" y="131027"/>
                  <a:pt x="734172" y="124530"/>
                  <a:pt x="760128" y="114134"/>
                </a:cubicBezTo>
                <a:lnTo>
                  <a:pt x="762184" y="111614"/>
                </a:lnTo>
                <a:lnTo>
                  <a:pt x="760074" y="112203"/>
                </a:lnTo>
                <a:cubicBezTo>
                  <a:pt x="757600" y="112210"/>
                  <a:pt x="754815" y="111621"/>
                  <a:pt x="751717" y="110434"/>
                </a:cubicBezTo>
                <a:cubicBezTo>
                  <a:pt x="751717" y="110434"/>
                  <a:pt x="750893" y="110018"/>
                  <a:pt x="749244" y="109186"/>
                </a:cubicBezTo>
                <a:cubicBezTo>
                  <a:pt x="741285" y="106706"/>
                  <a:pt x="737757" y="103235"/>
                  <a:pt x="738661" y="98775"/>
                </a:cubicBezTo>
                <a:cubicBezTo>
                  <a:pt x="737915" y="96180"/>
                  <a:pt x="736868" y="93871"/>
                  <a:pt x="735520" y="91849"/>
                </a:cubicBezTo>
                <a:cubicBezTo>
                  <a:pt x="734488" y="90817"/>
                  <a:pt x="733441" y="89239"/>
                  <a:pt x="732380" y="87117"/>
                </a:cubicBezTo>
                <a:cubicBezTo>
                  <a:pt x="723073" y="72217"/>
                  <a:pt x="718419" y="62093"/>
                  <a:pt x="718419" y="56744"/>
                </a:cubicBezTo>
                <a:cubicBezTo>
                  <a:pt x="718419" y="50406"/>
                  <a:pt x="720692" y="47237"/>
                  <a:pt x="725238" y="47237"/>
                </a:cubicBezTo>
                <a:cubicBezTo>
                  <a:pt x="731132" y="47237"/>
                  <a:pt x="735276" y="48434"/>
                  <a:pt x="737671" y="50829"/>
                </a:cubicBezTo>
                <a:cubicBezTo>
                  <a:pt x="754363" y="59161"/>
                  <a:pt x="764136" y="68102"/>
                  <a:pt x="766990" y="77652"/>
                </a:cubicBezTo>
                <a:lnTo>
                  <a:pt x="772043" y="91055"/>
                </a:lnTo>
                <a:lnTo>
                  <a:pt x="772253" y="88932"/>
                </a:lnTo>
                <a:cubicBezTo>
                  <a:pt x="773261" y="75181"/>
                  <a:pt x="773765" y="55905"/>
                  <a:pt x="773765" y="31104"/>
                </a:cubicBezTo>
                <a:cubicBezTo>
                  <a:pt x="773765" y="13064"/>
                  <a:pt x="778534" y="4044"/>
                  <a:pt x="788070" y="4044"/>
                </a:cubicBezTo>
                <a:lnTo>
                  <a:pt x="791017" y="6711"/>
                </a:lnTo>
                <a:cubicBezTo>
                  <a:pt x="794028" y="5822"/>
                  <a:pt x="796875" y="9873"/>
                  <a:pt x="799556" y="18865"/>
                </a:cubicBezTo>
                <a:cubicBezTo>
                  <a:pt x="799556" y="23640"/>
                  <a:pt x="798617" y="30287"/>
                  <a:pt x="796738" y="38805"/>
                </a:cubicBezTo>
                <a:cubicBezTo>
                  <a:pt x="795018" y="45702"/>
                  <a:pt x="794157" y="50779"/>
                  <a:pt x="794157" y="54034"/>
                </a:cubicBezTo>
                <a:cubicBezTo>
                  <a:pt x="794157" y="59225"/>
                  <a:pt x="793713" y="66797"/>
                  <a:pt x="792824" y="76749"/>
                </a:cubicBezTo>
                <a:cubicBezTo>
                  <a:pt x="792824" y="82313"/>
                  <a:pt x="792824" y="85066"/>
                  <a:pt x="792824" y="85009"/>
                </a:cubicBezTo>
                <a:cubicBezTo>
                  <a:pt x="795584" y="79732"/>
                  <a:pt x="798637" y="73917"/>
                  <a:pt x="801982" y="67564"/>
                </a:cubicBezTo>
                <a:lnTo>
                  <a:pt x="812874" y="46929"/>
                </a:lnTo>
                <a:lnTo>
                  <a:pt x="811559" y="40590"/>
                </a:lnTo>
                <a:cubicBezTo>
                  <a:pt x="818457" y="37120"/>
                  <a:pt x="824157" y="34854"/>
                  <a:pt x="828660" y="33793"/>
                </a:cubicBezTo>
                <a:cubicBezTo>
                  <a:pt x="831241" y="33764"/>
                  <a:pt x="833263" y="34467"/>
                  <a:pt x="834726" y="35901"/>
                </a:cubicBezTo>
                <a:cubicBezTo>
                  <a:pt x="842785" y="39930"/>
                  <a:pt x="846814" y="45530"/>
                  <a:pt x="846814" y="52700"/>
                </a:cubicBezTo>
                <a:cubicBezTo>
                  <a:pt x="846814" y="58580"/>
                  <a:pt x="844520" y="63255"/>
                  <a:pt x="839931" y="66725"/>
                </a:cubicBezTo>
                <a:cubicBezTo>
                  <a:pt x="829162" y="76591"/>
                  <a:pt x="813904" y="88816"/>
                  <a:pt x="794157" y="103400"/>
                </a:cubicBezTo>
                <a:cubicBezTo>
                  <a:pt x="794157" y="102884"/>
                  <a:pt x="794157" y="103952"/>
                  <a:pt x="794157" y="106605"/>
                </a:cubicBezTo>
                <a:cubicBezTo>
                  <a:pt x="799219" y="103909"/>
                  <a:pt x="804726" y="103465"/>
                  <a:pt x="810677" y="105272"/>
                </a:cubicBezTo>
                <a:cubicBezTo>
                  <a:pt x="813015" y="105272"/>
                  <a:pt x="814183" y="105272"/>
                  <a:pt x="814183" y="105272"/>
                </a:cubicBezTo>
                <a:cubicBezTo>
                  <a:pt x="817625" y="106992"/>
                  <a:pt x="819948" y="109688"/>
                  <a:pt x="821153" y="113359"/>
                </a:cubicBezTo>
                <a:cubicBezTo>
                  <a:pt x="821153" y="121935"/>
                  <a:pt x="815868" y="127377"/>
                  <a:pt x="805300" y="129686"/>
                </a:cubicBezTo>
                <a:cubicBezTo>
                  <a:pt x="804124" y="129700"/>
                  <a:pt x="801521" y="129707"/>
                  <a:pt x="797491" y="129707"/>
                </a:cubicBezTo>
                <a:cubicBezTo>
                  <a:pt x="793878" y="130611"/>
                  <a:pt x="792193" y="131062"/>
                  <a:pt x="792436" y="131062"/>
                </a:cubicBezTo>
                <a:cubicBezTo>
                  <a:pt x="792114" y="134999"/>
                  <a:pt x="791872" y="139315"/>
                  <a:pt x="791710" y="144012"/>
                </a:cubicBezTo>
                <a:lnTo>
                  <a:pt x="791543" y="154561"/>
                </a:lnTo>
                <a:lnTo>
                  <a:pt x="793725" y="154830"/>
                </a:lnTo>
                <a:lnTo>
                  <a:pt x="802267" y="151153"/>
                </a:lnTo>
                <a:lnTo>
                  <a:pt x="802267" y="158015"/>
                </a:lnTo>
                <a:lnTo>
                  <a:pt x="800911" y="157972"/>
                </a:lnTo>
                <a:lnTo>
                  <a:pt x="800911" y="163328"/>
                </a:lnTo>
                <a:lnTo>
                  <a:pt x="811021" y="163328"/>
                </a:lnTo>
                <a:lnTo>
                  <a:pt x="858754" y="153073"/>
                </a:lnTo>
                <a:lnTo>
                  <a:pt x="855139" y="150078"/>
                </a:lnTo>
                <a:cubicBezTo>
                  <a:pt x="853475" y="148400"/>
                  <a:pt x="851446" y="146120"/>
                  <a:pt x="849052" y="143237"/>
                </a:cubicBezTo>
                <a:cubicBezTo>
                  <a:pt x="848679" y="142850"/>
                  <a:pt x="846492" y="141853"/>
                  <a:pt x="842491" y="140247"/>
                </a:cubicBezTo>
                <a:cubicBezTo>
                  <a:pt x="833557" y="136892"/>
                  <a:pt x="829090" y="132002"/>
                  <a:pt x="829090" y="125577"/>
                </a:cubicBezTo>
                <a:cubicBezTo>
                  <a:pt x="829090" y="118637"/>
                  <a:pt x="842670" y="113711"/>
                  <a:pt x="869830" y="110800"/>
                </a:cubicBezTo>
                <a:cubicBezTo>
                  <a:pt x="873874" y="109853"/>
                  <a:pt x="875144" y="109366"/>
                  <a:pt x="873638" y="109337"/>
                </a:cubicBezTo>
                <a:cubicBezTo>
                  <a:pt x="873638" y="109366"/>
                  <a:pt x="873638" y="106541"/>
                  <a:pt x="873638" y="100862"/>
                </a:cubicBezTo>
                <a:cubicBezTo>
                  <a:pt x="874541" y="95484"/>
                  <a:pt x="874993" y="92953"/>
                  <a:pt x="874993" y="93269"/>
                </a:cubicBezTo>
                <a:cubicBezTo>
                  <a:pt x="877316" y="93269"/>
                  <a:pt x="877072" y="93720"/>
                  <a:pt x="874262" y="94624"/>
                </a:cubicBezTo>
                <a:cubicBezTo>
                  <a:pt x="865385" y="97320"/>
                  <a:pt x="859212" y="98668"/>
                  <a:pt x="855741" y="98668"/>
                </a:cubicBezTo>
                <a:cubicBezTo>
                  <a:pt x="839738" y="95671"/>
                  <a:pt x="830409" y="91111"/>
                  <a:pt x="827756" y="84987"/>
                </a:cubicBezTo>
                <a:lnTo>
                  <a:pt x="831090" y="80986"/>
                </a:lnTo>
                <a:cubicBezTo>
                  <a:pt x="834761" y="80986"/>
                  <a:pt x="838225" y="80578"/>
                  <a:pt x="841480" y="79760"/>
                </a:cubicBezTo>
                <a:cubicBezTo>
                  <a:pt x="844420" y="78771"/>
                  <a:pt x="847065" y="78276"/>
                  <a:pt x="849417" y="78276"/>
                </a:cubicBezTo>
                <a:cubicBezTo>
                  <a:pt x="850665" y="78276"/>
                  <a:pt x="852450" y="77896"/>
                  <a:pt x="854773" y="77136"/>
                </a:cubicBezTo>
                <a:cubicBezTo>
                  <a:pt x="866159" y="74497"/>
                  <a:pt x="872899" y="72655"/>
                  <a:pt x="874993" y="71608"/>
                </a:cubicBezTo>
                <a:cubicBezTo>
                  <a:pt x="874993" y="67994"/>
                  <a:pt x="874993" y="61168"/>
                  <a:pt x="874993" y="51130"/>
                </a:cubicBezTo>
                <a:cubicBezTo>
                  <a:pt x="875896" y="41221"/>
                  <a:pt x="876348" y="33642"/>
                  <a:pt x="876348" y="28394"/>
                </a:cubicBezTo>
                <a:lnTo>
                  <a:pt x="876348" y="15358"/>
                </a:lnTo>
                <a:cubicBezTo>
                  <a:pt x="875445" y="14455"/>
                  <a:pt x="874993" y="12885"/>
                  <a:pt x="874993" y="10648"/>
                </a:cubicBezTo>
                <a:cubicBezTo>
                  <a:pt x="876140" y="4897"/>
                  <a:pt x="880069" y="1348"/>
                  <a:pt x="88678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课堂小结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20"/>
          <p:cNvSpPr txBox="1"/>
          <p:nvPr userDrawn="1"/>
        </p:nvSpPr>
        <p:spPr>
          <a:xfrm>
            <a:off x="655638" y="193675"/>
            <a:ext cx="1341437" cy="311150"/>
          </a:xfrm>
          <a:custGeom>
            <a:avLst/>
            <a:gdLst/>
            <a:ahLst/>
            <a:cxnLst/>
            <a:rect l="l" t="t" r="r" b="b"/>
            <a:pathLst>
              <a:path w="1341031" h="311964">
                <a:moveTo>
                  <a:pt x="802116" y="260532"/>
                </a:moveTo>
                <a:cubicBezTo>
                  <a:pt x="802116" y="262375"/>
                  <a:pt x="802157" y="263757"/>
                  <a:pt x="802240" y="264679"/>
                </a:cubicBezTo>
                <a:lnTo>
                  <a:pt x="802269" y="264789"/>
                </a:lnTo>
                <a:lnTo>
                  <a:pt x="805601" y="261909"/>
                </a:lnTo>
                <a:close/>
                <a:moveTo>
                  <a:pt x="108020" y="238985"/>
                </a:moveTo>
                <a:cubicBezTo>
                  <a:pt x="107091" y="239440"/>
                  <a:pt x="106627" y="240370"/>
                  <a:pt x="106627" y="241775"/>
                </a:cubicBezTo>
                <a:cubicBezTo>
                  <a:pt x="110341" y="241775"/>
                  <a:pt x="112198" y="240865"/>
                  <a:pt x="112198" y="239044"/>
                </a:cubicBezTo>
                <a:cubicBezTo>
                  <a:pt x="110341" y="238549"/>
                  <a:pt x="108948" y="238529"/>
                  <a:pt x="108020" y="238985"/>
                </a:cubicBezTo>
                <a:close/>
                <a:moveTo>
                  <a:pt x="740016" y="222782"/>
                </a:moveTo>
                <a:lnTo>
                  <a:pt x="740018" y="222791"/>
                </a:lnTo>
                <a:lnTo>
                  <a:pt x="740016" y="222889"/>
                </a:lnTo>
                <a:cubicBezTo>
                  <a:pt x="740016" y="222889"/>
                  <a:pt x="740016" y="222854"/>
                  <a:pt x="740016" y="222782"/>
                </a:cubicBezTo>
                <a:close/>
                <a:moveTo>
                  <a:pt x="1297690" y="209788"/>
                </a:moveTo>
                <a:lnTo>
                  <a:pt x="1274387" y="214527"/>
                </a:lnTo>
                <a:cubicBezTo>
                  <a:pt x="1265980" y="216625"/>
                  <a:pt x="1257600" y="219104"/>
                  <a:pt x="1249247" y="221964"/>
                </a:cubicBezTo>
                <a:cubicBezTo>
                  <a:pt x="1250021" y="221018"/>
                  <a:pt x="1251276" y="223994"/>
                  <a:pt x="1253011" y="230891"/>
                </a:cubicBezTo>
                <a:cubicBezTo>
                  <a:pt x="1255664" y="244127"/>
                  <a:pt x="1257342" y="250860"/>
                  <a:pt x="1258045" y="251089"/>
                </a:cubicBezTo>
                <a:lnTo>
                  <a:pt x="1261293" y="251089"/>
                </a:lnTo>
                <a:cubicBezTo>
                  <a:pt x="1268721" y="250344"/>
                  <a:pt x="1272607" y="249799"/>
                  <a:pt x="1272951" y="249455"/>
                </a:cubicBezTo>
                <a:close/>
                <a:moveTo>
                  <a:pt x="234936" y="202498"/>
                </a:moveTo>
                <a:cubicBezTo>
                  <a:pt x="239568" y="202498"/>
                  <a:pt x="243232" y="203394"/>
                  <a:pt x="245928" y="205186"/>
                </a:cubicBezTo>
                <a:cubicBezTo>
                  <a:pt x="246602" y="205186"/>
                  <a:pt x="248036" y="205731"/>
                  <a:pt x="250230" y="206821"/>
                </a:cubicBezTo>
                <a:cubicBezTo>
                  <a:pt x="255149" y="207811"/>
                  <a:pt x="258232" y="208922"/>
                  <a:pt x="259479" y="210155"/>
                </a:cubicBezTo>
                <a:cubicBezTo>
                  <a:pt x="266090" y="214873"/>
                  <a:pt x="273181" y="222911"/>
                  <a:pt x="280753" y="234268"/>
                </a:cubicBezTo>
                <a:cubicBezTo>
                  <a:pt x="282660" y="243532"/>
                  <a:pt x="281915" y="250537"/>
                  <a:pt x="278516" y="255284"/>
                </a:cubicBezTo>
                <a:cubicBezTo>
                  <a:pt x="274544" y="258869"/>
                  <a:pt x="268793" y="259765"/>
                  <a:pt x="261265" y="257973"/>
                </a:cubicBezTo>
                <a:cubicBezTo>
                  <a:pt x="258182" y="257973"/>
                  <a:pt x="254776" y="254266"/>
                  <a:pt x="251047" y="246852"/>
                </a:cubicBezTo>
                <a:cubicBezTo>
                  <a:pt x="251047" y="245461"/>
                  <a:pt x="250789" y="244507"/>
                  <a:pt x="250273" y="243991"/>
                </a:cubicBezTo>
                <a:cubicBezTo>
                  <a:pt x="247534" y="236706"/>
                  <a:pt x="244135" y="230626"/>
                  <a:pt x="240077" y="225750"/>
                </a:cubicBezTo>
                <a:cubicBezTo>
                  <a:pt x="236306" y="221979"/>
                  <a:pt x="231867" y="216013"/>
                  <a:pt x="226762" y="207854"/>
                </a:cubicBezTo>
                <a:cubicBezTo>
                  <a:pt x="226762" y="204283"/>
                  <a:pt x="229487" y="202498"/>
                  <a:pt x="234936" y="202498"/>
                </a:cubicBezTo>
                <a:close/>
                <a:moveTo>
                  <a:pt x="212071" y="156130"/>
                </a:moveTo>
                <a:lnTo>
                  <a:pt x="212071" y="166016"/>
                </a:lnTo>
                <a:lnTo>
                  <a:pt x="223143" y="165519"/>
                </a:lnTo>
                <a:lnTo>
                  <a:pt x="217126" y="163672"/>
                </a:lnTo>
                <a:close/>
                <a:moveTo>
                  <a:pt x="209559" y="148813"/>
                </a:moveTo>
                <a:lnTo>
                  <a:pt x="209255" y="149840"/>
                </a:lnTo>
                <a:lnTo>
                  <a:pt x="210565" y="149840"/>
                </a:lnTo>
                <a:cubicBezTo>
                  <a:pt x="210120" y="149131"/>
                  <a:pt x="209785" y="148788"/>
                  <a:pt x="209559" y="148813"/>
                </a:cubicBezTo>
                <a:close/>
                <a:moveTo>
                  <a:pt x="533854" y="146509"/>
                </a:moveTo>
                <a:lnTo>
                  <a:pt x="531420" y="146899"/>
                </a:lnTo>
                <a:cubicBezTo>
                  <a:pt x="528924" y="147548"/>
                  <a:pt x="525959" y="148521"/>
                  <a:pt x="522525" y="149819"/>
                </a:cubicBezTo>
                <a:cubicBezTo>
                  <a:pt x="515254" y="151676"/>
                  <a:pt x="509388" y="152730"/>
                  <a:pt x="504924" y="152981"/>
                </a:cubicBezTo>
                <a:lnTo>
                  <a:pt x="496706" y="151498"/>
                </a:lnTo>
                <a:lnTo>
                  <a:pt x="496885" y="151884"/>
                </a:lnTo>
                <a:cubicBezTo>
                  <a:pt x="498821" y="155756"/>
                  <a:pt x="499789" y="158595"/>
                  <a:pt x="499789" y="160402"/>
                </a:cubicBezTo>
                <a:cubicBezTo>
                  <a:pt x="500649" y="162108"/>
                  <a:pt x="501509" y="165650"/>
                  <a:pt x="502370" y="171028"/>
                </a:cubicBezTo>
                <a:cubicBezTo>
                  <a:pt x="503259" y="175474"/>
                  <a:pt x="503503" y="177402"/>
                  <a:pt x="503101" y="176814"/>
                </a:cubicBezTo>
                <a:cubicBezTo>
                  <a:pt x="502427" y="176958"/>
                  <a:pt x="505087" y="176542"/>
                  <a:pt x="511082" y="175567"/>
                </a:cubicBezTo>
                <a:cubicBezTo>
                  <a:pt x="515814" y="174620"/>
                  <a:pt x="518940" y="174147"/>
                  <a:pt x="520460" y="174147"/>
                </a:cubicBezTo>
                <a:cubicBezTo>
                  <a:pt x="521449" y="173817"/>
                  <a:pt x="522611" y="172326"/>
                  <a:pt x="523945" y="169673"/>
                </a:cubicBezTo>
                <a:cubicBezTo>
                  <a:pt x="524862" y="166045"/>
                  <a:pt x="527236" y="160402"/>
                  <a:pt x="531065" y="152744"/>
                </a:cubicBezTo>
                <a:cubicBezTo>
                  <a:pt x="532283" y="150306"/>
                  <a:pt x="533198" y="148288"/>
                  <a:pt x="533807" y="146689"/>
                </a:cubicBezTo>
                <a:close/>
                <a:moveTo>
                  <a:pt x="925564" y="141753"/>
                </a:moveTo>
                <a:cubicBezTo>
                  <a:pt x="951620" y="141753"/>
                  <a:pt x="970886" y="147030"/>
                  <a:pt x="983362" y="157584"/>
                </a:cubicBezTo>
                <a:cubicBezTo>
                  <a:pt x="999337" y="172613"/>
                  <a:pt x="1007805" y="187362"/>
                  <a:pt x="1008766" y="201831"/>
                </a:cubicBezTo>
                <a:cubicBezTo>
                  <a:pt x="1005281" y="213160"/>
                  <a:pt x="998892" y="218329"/>
                  <a:pt x="989600" y="217340"/>
                </a:cubicBezTo>
                <a:cubicBezTo>
                  <a:pt x="986130" y="215031"/>
                  <a:pt x="982573" y="212055"/>
                  <a:pt x="978931" y="208413"/>
                </a:cubicBezTo>
                <a:cubicBezTo>
                  <a:pt x="975647" y="205946"/>
                  <a:pt x="973044" y="204240"/>
                  <a:pt x="971123" y="203294"/>
                </a:cubicBezTo>
                <a:cubicBezTo>
                  <a:pt x="967925" y="200096"/>
                  <a:pt x="964354" y="195535"/>
                  <a:pt x="960410" y="189613"/>
                </a:cubicBezTo>
                <a:cubicBezTo>
                  <a:pt x="956840" y="185168"/>
                  <a:pt x="954230" y="181704"/>
                  <a:pt x="952581" y="179223"/>
                </a:cubicBezTo>
                <a:cubicBezTo>
                  <a:pt x="945798" y="169042"/>
                  <a:pt x="939617" y="162560"/>
                  <a:pt x="934039" y="159778"/>
                </a:cubicBezTo>
                <a:cubicBezTo>
                  <a:pt x="933193" y="158072"/>
                  <a:pt x="930963" y="156501"/>
                  <a:pt x="927349" y="155067"/>
                </a:cubicBezTo>
                <a:cubicBezTo>
                  <a:pt x="925069" y="153935"/>
                  <a:pt x="922918" y="152336"/>
                  <a:pt x="920896" y="150271"/>
                </a:cubicBezTo>
                <a:lnTo>
                  <a:pt x="920896" y="146420"/>
                </a:lnTo>
                <a:cubicBezTo>
                  <a:pt x="924008" y="143308"/>
                  <a:pt x="925564" y="141753"/>
                  <a:pt x="925564" y="141753"/>
                </a:cubicBezTo>
                <a:close/>
                <a:moveTo>
                  <a:pt x="782547" y="139198"/>
                </a:moveTo>
                <a:cubicBezTo>
                  <a:pt x="784809" y="138564"/>
                  <a:pt x="787783" y="138884"/>
                  <a:pt x="791468" y="140161"/>
                </a:cubicBezTo>
                <a:cubicBezTo>
                  <a:pt x="791468" y="141953"/>
                  <a:pt x="791891" y="143696"/>
                  <a:pt x="792738" y="145388"/>
                </a:cubicBezTo>
                <a:cubicBezTo>
                  <a:pt x="793698" y="149188"/>
                  <a:pt x="794179" y="152493"/>
                  <a:pt x="794179" y="155304"/>
                </a:cubicBezTo>
                <a:cubicBezTo>
                  <a:pt x="794179" y="160223"/>
                  <a:pt x="792795" y="166353"/>
                  <a:pt x="790027" y="173695"/>
                </a:cubicBezTo>
                <a:cubicBezTo>
                  <a:pt x="787389" y="181496"/>
                  <a:pt x="786241" y="186135"/>
                  <a:pt x="786586" y="187613"/>
                </a:cubicBezTo>
                <a:cubicBezTo>
                  <a:pt x="788263" y="187053"/>
                  <a:pt x="791626" y="185261"/>
                  <a:pt x="796674" y="182235"/>
                </a:cubicBezTo>
                <a:lnTo>
                  <a:pt x="804977" y="182235"/>
                </a:lnTo>
                <a:cubicBezTo>
                  <a:pt x="804977" y="186193"/>
                  <a:pt x="800481" y="192173"/>
                  <a:pt x="791490" y="200175"/>
                </a:cubicBezTo>
                <a:cubicBezTo>
                  <a:pt x="789755" y="201938"/>
                  <a:pt x="788851" y="202856"/>
                  <a:pt x="788780" y="202928"/>
                </a:cubicBezTo>
                <a:cubicBezTo>
                  <a:pt x="788780" y="202670"/>
                  <a:pt x="788780" y="203415"/>
                  <a:pt x="788780" y="205165"/>
                </a:cubicBezTo>
                <a:cubicBezTo>
                  <a:pt x="786414" y="208678"/>
                  <a:pt x="783682" y="213160"/>
                  <a:pt x="780584" y="218609"/>
                </a:cubicBezTo>
                <a:cubicBezTo>
                  <a:pt x="774561" y="229651"/>
                  <a:pt x="768245" y="237373"/>
                  <a:pt x="761634" y="241775"/>
                </a:cubicBezTo>
                <a:cubicBezTo>
                  <a:pt x="761634" y="241775"/>
                  <a:pt x="760522" y="241775"/>
                  <a:pt x="758300" y="241775"/>
                </a:cubicBezTo>
                <a:cubicBezTo>
                  <a:pt x="755604" y="242665"/>
                  <a:pt x="753589" y="243109"/>
                  <a:pt x="752255" y="243109"/>
                </a:cubicBezTo>
                <a:cubicBezTo>
                  <a:pt x="748175" y="243109"/>
                  <a:pt x="745116" y="241415"/>
                  <a:pt x="743076" y="238027"/>
                </a:cubicBezTo>
                <a:lnTo>
                  <a:pt x="740018" y="222791"/>
                </a:lnTo>
                <a:lnTo>
                  <a:pt x="740403" y="202691"/>
                </a:lnTo>
                <a:cubicBezTo>
                  <a:pt x="751101" y="181296"/>
                  <a:pt x="759712" y="166396"/>
                  <a:pt x="766237" y="157993"/>
                </a:cubicBezTo>
                <a:cubicBezTo>
                  <a:pt x="771629" y="152615"/>
                  <a:pt x="775515" y="147940"/>
                  <a:pt x="777895" y="143968"/>
                </a:cubicBezTo>
                <a:cubicBezTo>
                  <a:pt x="778734" y="141423"/>
                  <a:pt x="780285" y="139833"/>
                  <a:pt x="782547" y="139198"/>
                </a:cubicBezTo>
                <a:close/>
                <a:moveTo>
                  <a:pt x="188969" y="108132"/>
                </a:moveTo>
                <a:cubicBezTo>
                  <a:pt x="189327" y="108132"/>
                  <a:pt x="185928" y="108584"/>
                  <a:pt x="178773" y="109487"/>
                </a:cubicBezTo>
                <a:cubicBezTo>
                  <a:pt x="172764" y="110347"/>
                  <a:pt x="169014" y="110857"/>
                  <a:pt x="167523" y="111014"/>
                </a:cubicBezTo>
                <a:cubicBezTo>
                  <a:pt x="171811" y="119174"/>
                  <a:pt x="175388" y="126710"/>
                  <a:pt x="178256" y="133622"/>
                </a:cubicBezTo>
                <a:cubicBezTo>
                  <a:pt x="182286" y="132747"/>
                  <a:pt x="185857" y="132309"/>
                  <a:pt x="188969" y="132309"/>
                </a:cubicBezTo>
                <a:cubicBezTo>
                  <a:pt x="188969" y="122443"/>
                  <a:pt x="188969" y="114384"/>
                  <a:pt x="188969" y="108132"/>
                </a:cubicBezTo>
                <a:close/>
                <a:moveTo>
                  <a:pt x="502327" y="82965"/>
                </a:moveTo>
                <a:lnTo>
                  <a:pt x="497207" y="88084"/>
                </a:lnTo>
                <a:cubicBezTo>
                  <a:pt x="496304" y="88988"/>
                  <a:pt x="494153" y="91562"/>
                  <a:pt x="490754" y="95806"/>
                </a:cubicBezTo>
                <a:lnTo>
                  <a:pt x="483695" y="104644"/>
                </a:lnTo>
                <a:lnTo>
                  <a:pt x="495336" y="102625"/>
                </a:lnTo>
                <a:cubicBezTo>
                  <a:pt x="495608" y="102611"/>
                  <a:pt x="496641" y="102152"/>
                  <a:pt x="498433" y="101249"/>
                </a:cubicBezTo>
                <a:cubicBezTo>
                  <a:pt x="500126" y="101249"/>
                  <a:pt x="500972" y="101127"/>
                  <a:pt x="500972" y="100883"/>
                </a:cubicBezTo>
                <a:cubicBezTo>
                  <a:pt x="501875" y="95505"/>
                  <a:pt x="502327" y="90701"/>
                  <a:pt x="502327" y="86471"/>
                </a:cubicBezTo>
                <a:close/>
                <a:moveTo>
                  <a:pt x="189743" y="62250"/>
                </a:moveTo>
                <a:cubicBezTo>
                  <a:pt x="186144" y="64043"/>
                  <a:pt x="180515" y="64939"/>
                  <a:pt x="172857" y="64939"/>
                </a:cubicBezTo>
                <a:cubicBezTo>
                  <a:pt x="171954" y="64939"/>
                  <a:pt x="169997" y="64939"/>
                  <a:pt x="166985" y="64939"/>
                </a:cubicBezTo>
                <a:cubicBezTo>
                  <a:pt x="167272" y="64050"/>
                  <a:pt x="167107" y="64502"/>
                  <a:pt x="166490" y="66294"/>
                </a:cubicBezTo>
                <a:lnTo>
                  <a:pt x="151418" y="66294"/>
                </a:lnTo>
                <a:lnTo>
                  <a:pt x="155391" y="69908"/>
                </a:lnTo>
                <a:cubicBezTo>
                  <a:pt x="155391" y="70855"/>
                  <a:pt x="155800" y="72152"/>
                  <a:pt x="156617" y="73801"/>
                </a:cubicBezTo>
                <a:cubicBezTo>
                  <a:pt x="159342" y="85546"/>
                  <a:pt x="161536" y="92437"/>
                  <a:pt x="163199" y="94473"/>
                </a:cubicBezTo>
                <a:cubicBezTo>
                  <a:pt x="168993" y="94559"/>
                  <a:pt x="177582" y="93089"/>
                  <a:pt x="188969" y="90063"/>
                </a:cubicBezTo>
                <a:cubicBezTo>
                  <a:pt x="188969" y="88558"/>
                  <a:pt x="188969" y="85023"/>
                  <a:pt x="188969" y="79459"/>
                </a:cubicBezTo>
                <a:cubicBezTo>
                  <a:pt x="189872" y="70826"/>
                  <a:pt x="190130" y="65090"/>
                  <a:pt x="189743" y="62250"/>
                </a:cubicBezTo>
                <a:close/>
                <a:moveTo>
                  <a:pt x="240916" y="52807"/>
                </a:moveTo>
                <a:cubicBezTo>
                  <a:pt x="228526" y="54571"/>
                  <a:pt x="218911" y="56378"/>
                  <a:pt x="212071" y="58228"/>
                </a:cubicBezTo>
                <a:cubicBezTo>
                  <a:pt x="212960" y="58974"/>
                  <a:pt x="212960" y="64258"/>
                  <a:pt x="212071" y="74081"/>
                </a:cubicBezTo>
                <a:cubicBezTo>
                  <a:pt x="212071" y="80534"/>
                  <a:pt x="212071" y="84643"/>
                  <a:pt x="212071" y="86406"/>
                </a:cubicBezTo>
                <a:cubicBezTo>
                  <a:pt x="211741" y="86406"/>
                  <a:pt x="213705" y="85976"/>
                  <a:pt x="217965" y="85116"/>
                </a:cubicBezTo>
                <a:cubicBezTo>
                  <a:pt x="223629" y="84184"/>
                  <a:pt x="229501" y="83718"/>
                  <a:pt x="235581" y="83718"/>
                </a:cubicBezTo>
                <a:lnTo>
                  <a:pt x="234893" y="88321"/>
                </a:lnTo>
                <a:cubicBezTo>
                  <a:pt x="233990" y="87432"/>
                  <a:pt x="235381" y="87037"/>
                  <a:pt x="239066" y="87138"/>
                </a:cubicBezTo>
                <a:cubicBezTo>
                  <a:pt x="239066" y="87138"/>
                  <a:pt x="239066" y="87783"/>
                  <a:pt x="239066" y="89074"/>
                </a:cubicBezTo>
                <a:lnTo>
                  <a:pt x="239066" y="96542"/>
                </a:lnTo>
                <a:lnTo>
                  <a:pt x="239000" y="96864"/>
                </a:lnTo>
                <a:lnTo>
                  <a:pt x="230806" y="100044"/>
                </a:lnTo>
                <a:cubicBezTo>
                  <a:pt x="233789" y="100044"/>
                  <a:pt x="235237" y="100101"/>
                  <a:pt x="235151" y="100216"/>
                </a:cubicBezTo>
                <a:cubicBezTo>
                  <a:pt x="231652" y="103701"/>
                  <a:pt x="227529" y="105443"/>
                  <a:pt x="222783" y="105443"/>
                </a:cubicBezTo>
                <a:lnTo>
                  <a:pt x="220094" y="105443"/>
                </a:lnTo>
                <a:cubicBezTo>
                  <a:pt x="217785" y="103636"/>
                  <a:pt x="215111" y="103306"/>
                  <a:pt x="212071" y="104454"/>
                </a:cubicBezTo>
                <a:cubicBezTo>
                  <a:pt x="212071" y="114062"/>
                  <a:pt x="212071" y="122895"/>
                  <a:pt x="212071" y="130954"/>
                </a:cubicBezTo>
                <a:cubicBezTo>
                  <a:pt x="220173" y="130954"/>
                  <a:pt x="224224" y="133220"/>
                  <a:pt x="224224" y="137752"/>
                </a:cubicBezTo>
                <a:cubicBezTo>
                  <a:pt x="224224" y="139817"/>
                  <a:pt x="223772" y="140828"/>
                  <a:pt x="222869" y="140785"/>
                </a:cubicBezTo>
                <a:cubicBezTo>
                  <a:pt x="223127" y="141416"/>
                  <a:pt x="223163" y="141408"/>
                  <a:pt x="222976" y="140763"/>
                </a:cubicBezTo>
                <a:cubicBezTo>
                  <a:pt x="227408" y="136332"/>
                  <a:pt x="231625" y="127195"/>
                  <a:pt x="235630" y="113354"/>
                </a:cubicBezTo>
                <a:lnTo>
                  <a:pt x="239000" y="96864"/>
                </a:lnTo>
                <a:lnTo>
                  <a:pt x="239066" y="96839"/>
                </a:lnTo>
                <a:lnTo>
                  <a:pt x="239066" y="96542"/>
                </a:lnTo>
                <a:lnTo>
                  <a:pt x="247003" y="57712"/>
                </a:lnTo>
                <a:cubicBezTo>
                  <a:pt x="247003" y="54442"/>
                  <a:pt x="244974" y="52807"/>
                  <a:pt x="240916" y="52807"/>
                </a:cubicBezTo>
                <a:close/>
                <a:moveTo>
                  <a:pt x="71178" y="45924"/>
                </a:moveTo>
                <a:cubicBezTo>
                  <a:pt x="73903" y="45924"/>
                  <a:pt x="78119" y="47057"/>
                  <a:pt x="83826" y="49323"/>
                </a:cubicBezTo>
                <a:cubicBezTo>
                  <a:pt x="84471" y="49982"/>
                  <a:pt x="84794" y="50312"/>
                  <a:pt x="84794" y="50312"/>
                </a:cubicBezTo>
                <a:cubicBezTo>
                  <a:pt x="89684" y="51115"/>
                  <a:pt x="94682" y="52800"/>
                  <a:pt x="99787" y="55367"/>
                </a:cubicBezTo>
                <a:cubicBezTo>
                  <a:pt x="102655" y="55367"/>
                  <a:pt x="104089" y="56737"/>
                  <a:pt x="104089" y="59476"/>
                </a:cubicBezTo>
                <a:cubicBezTo>
                  <a:pt x="104089" y="58529"/>
                  <a:pt x="105480" y="58056"/>
                  <a:pt x="108262" y="58056"/>
                </a:cubicBezTo>
                <a:cubicBezTo>
                  <a:pt x="108262" y="58056"/>
                  <a:pt x="108986" y="59504"/>
                  <a:pt x="110434" y="62401"/>
                </a:cubicBezTo>
                <a:cubicBezTo>
                  <a:pt x="111682" y="63649"/>
                  <a:pt x="112485" y="64452"/>
                  <a:pt x="112844" y="64810"/>
                </a:cubicBezTo>
                <a:lnTo>
                  <a:pt x="114414" y="64810"/>
                </a:lnTo>
                <a:cubicBezTo>
                  <a:pt x="119160" y="70761"/>
                  <a:pt x="122021" y="77623"/>
                  <a:pt x="122996" y="85395"/>
                </a:cubicBezTo>
                <a:cubicBezTo>
                  <a:pt x="120845" y="98273"/>
                  <a:pt x="115195" y="105852"/>
                  <a:pt x="106046" y="108132"/>
                </a:cubicBezTo>
                <a:cubicBezTo>
                  <a:pt x="102117" y="108132"/>
                  <a:pt x="97543" y="106583"/>
                  <a:pt x="92323" y="103486"/>
                </a:cubicBezTo>
                <a:cubicBezTo>
                  <a:pt x="90215" y="102095"/>
                  <a:pt x="88494" y="101399"/>
                  <a:pt x="87160" y="101399"/>
                </a:cubicBezTo>
                <a:cubicBezTo>
                  <a:pt x="81080" y="100496"/>
                  <a:pt x="77330" y="100044"/>
                  <a:pt x="75910" y="100044"/>
                </a:cubicBezTo>
                <a:lnTo>
                  <a:pt x="75114" y="98689"/>
                </a:lnTo>
                <a:cubicBezTo>
                  <a:pt x="75114" y="98689"/>
                  <a:pt x="74978" y="99141"/>
                  <a:pt x="74706" y="100044"/>
                </a:cubicBezTo>
                <a:lnTo>
                  <a:pt x="67478" y="100044"/>
                </a:lnTo>
                <a:cubicBezTo>
                  <a:pt x="67478" y="95670"/>
                  <a:pt x="69135" y="92386"/>
                  <a:pt x="72447" y="90192"/>
                </a:cubicBezTo>
                <a:lnTo>
                  <a:pt x="77078" y="83818"/>
                </a:lnTo>
                <a:lnTo>
                  <a:pt x="77093" y="83847"/>
                </a:lnTo>
                <a:cubicBezTo>
                  <a:pt x="77882" y="83847"/>
                  <a:pt x="78276" y="83287"/>
                  <a:pt x="78276" y="82169"/>
                </a:cubicBezTo>
                <a:lnTo>
                  <a:pt x="77078" y="83818"/>
                </a:lnTo>
                <a:lnTo>
                  <a:pt x="71372" y="73242"/>
                </a:lnTo>
                <a:cubicBezTo>
                  <a:pt x="70583" y="72468"/>
                  <a:pt x="68453" y="70783"/>
                  <a:pt x="64983" y="68187"/>
                </a:cubicBezTo>
                <a:cubicBezTo>
                  <a:pt x="55848" y="62093"/>
                  <a:pt x="51281" y="57834"/>
                  <a:pt x="51281" y="55410"/>
                </a:cubicBezTo>
                <a:cubicBezTo>
                  <a:pt x="51281" y="53417"/>
                  <a:pt x="53303" y="51746"/>
                  <a:pt x="57347" y="50398"/>
                </a:cubicBezTo>
                <a:cubicBezTo>
                  <a:pt x="61147" y="48491"/>
                  <a:pt x="65758" y="47000"/>
                  <a:pt x="71178" y="45924"/>
                </a:cubicBezTo>
                <a:close/>
                <a:moveTo>
                  <a:pt x="213184" y="38498"/>
                </a:moveTo>
                <a:cubicBezTo>
                  <a:pt x="224660" y="37612"/>
                  <a:pt x="235782" y="37865"/>
                  <a:pt x="246552" y="39256"/>
                </a:cubicBezTo>
                <a:cubicBezTo>
                  <a:pt x="265854" y="40274"/>
                  <a:pt x="275505" y="46562"/>
                  <a:pt x="275505" y="58120"/>
                </a:cubicBezTo>
                <a:cubicBezTo>
                  <a:pt x="275505" y="58120"/>
                  <a:pt x="275505" y="59569"/>
                  <a:pt x="275505" y="62465"/>
                </a:cubicBezTo>
                <a:cubicBezTo>
                  <a:pt x="274616" y="63369"/>
                  <a:pt x="274171" y="64043"/>
                  <a:pt x="274171" y="64487"/>
                </a:cubicBezTo>
                <a:cubicBezTo>
                  <a:pt x="273167" y="66495"/>
                  <a:pt x="272235" y="70051"/>
                  <a:pt x="271375" y="75157"/>
                </a:cubicBezTo>
                <a:cubicBezTo>
                  <a:pt x="270529" y="77680"/>
                  <a:pt x="270106" y="79265"/>
                  <a:pt x="270106" y="79910"/>
                </a:cubicBezTo>
                <a:cubicBezTo>
                  <a:pt x="269145" y="84829"/>
                  <a:pt x="267281" y="92343"/>
                  <a:pt x="264513" y="102453"/>
                </a:cubicBezTo>
                <a:cubicBezTo>
                  <a:pt x="259250" y="120852"/>
                  <a:pt x="255701" y="133758"/>
                  <a:pt x="253865" y="141172"/>
                </a:cubicBezTo>
                <a:cubicBezTo>
                  <a:pt x="251262" y="149955"/>
                  <a:pt x="247582" y="156432"/>
                  <a:pt x="242825" y="160601"/>
                </a:cubicBezTo>
                <a:lnTo>
                  <a:pt x="235133" y="164981"/>
                </a:lnTo>
                <a:lnTo>
                  <a:pt x="271504" y="163349"/>
                </a:lnTo>
                <a:cubicBezTo>
                  <a:pt x="283851" y="161528"/>
                  <a:pt x="293286" y="166131"/>
                  <a:pt x="299811" y="177158"/>
                </a:cubicBezTo>
                <a:cubicBezTo>
                  <a:pt x="295882" y="184243"/>
                  <a:pt x="290003" y="187785"/>
                  <a:pt x="282173" y="187785"/>
                </a:cubicBezTo>
                <a:cubicBezTo>
                  <a:pt x="280767" y="187785"/>
                  <a:pt x="278710" y="187333"/>
                  <a:pt x="275999" y="186429"/>
                </a:cubicBezTo>
                <a:cubicBezTo>
                  <a:pt x="274723" y="186429"/>
                  <a:pt x="272923" y="186429"/>
                  <a:pt x="270600" y="186429"/>
                </a:cubicBezTo>
                <a:cubicBezTo>
                  <a:pt x="262699" y="183733"/>
                  <a:pt x="254991" y="182830"/>
                  <a:pt x="247477" y="183719"/>
                </a:cubicBezTo>
                <a:cubicBezTo>
                  <a:pt x="229594" y="183719"/>
                  <a:pt x="217792" y="184357"/>
                  <a:pt x="212071" y="185634"/>
                </a:cubicBezTo>
                <a:cubicBezTo>
                  <a:pt x="212071" y="191585"/>
                  <a:pt x="211619" y="204405"/>
                  <a:pt x="210716" y="224094"/>
                </a:cubicBezTo>
                <a:cubicBezTo>
                  <a:pt x="210716" y="253563"/>
                  <a:pt x="210242" y="274070"/>
                  <a:pt x="209296" y="285614"/>
                </a:cubicBezTo>
                <a:cubicBezTo>
                  <a:pt x="206098" y="300470"/>
                  <a:pt x="200247" y="307898"/>
                  <a:pt x="191743" y="307898"/>
                </a:cubicBezTo>
                <a:cubicBezTo>
                  <a:pt x="186194" y="307898"/>
                  <a:pt x="179848" y="304851"/>
                  <a:pt x="172707" y="298756"/>
                </a:cubicBezTo>
                <a:cubicBezTo>
                  <a:pt x="172492" y="298556"/>
                  <a:pt x="171940" y="298455"/>
                  <a:pt x="171051" y="298455"/>
                </a:cubicBezTo>
                <a:cubicBezTo>
                  <a:pt x="169258" y="296663"/>
                  <a:pt x="168139" y="295766"/>
                  <a:pt x="167695" y="295766"/>
                </a:cubicBezTo>
                <a:cubicBezTo>
                  <a:pt x="163264" y="293529"/>
                  <a:pt x="157671" y="290002"/>
                  <a:pt x="150917" y="285183"/>
                </a:cubicBezTo>
                <a:cubicBezTo>
                  <a:pt x="146600" y="282602"/>
                  <a:pt x="143087" y="278436"/>
                  <a:pt x="140377" y="272686"/>
                </a:cubicBezTo>
                <a:lnTo>
                  <a:pt x="146722" y="272686"/>
                </a:lnTo>
                <a:cubicBezTo>
                  <a:pt x="164719" y="278981"/>
                  <a:pt x="177030" y="282129"/>
                  <a:pt x="183656" y="282129"/>
                </a:cubicBezTo>
                <a:lnTo>
                  <a:pt x="185075" y="282129"/>
                </a:lnTo>
                <a:cubicBezTo>
                  <a:pt x="184975" y="282172"/>
                  <a:pt x="184925" y="281928"/>
                  <a:pt x="184925" y="281397"/>
                </a:cubicBezTo>
                <a:cubicBezTo>
                  <a:pt x="185900" y="280422"/>
                  <a:pt x="186803" y="278271"/>
                  <a:pt x="187635" y="274944"/>
                </a:cubicBezTo>
                <a:cubicBezTo>
                  <a:pt x="188524" y="255470"/>
                  <a:pt x="188969" y="226417"/>
                  <a:pt x="188969" y="187785"/>
                </a:cubicBezTo>
                <a:lnTo>
                  <a:pt x="164130" y="191630"/>
                </a:lnTo>
                <a:lnTo>
                  <a:pt x="166480" y="192511"/>
                </a:lnTo>
                <a:cubicBezTo>
                  <a:pt x="167605" y="193956"/>
                  <a:pt x="167932" y="196123"/>
                  <a:pt x="167458" y="199013"/>
                </a:cubicBezTo>
                <a:cubicBezTo>
                  <a:pt x="167501" y="199544"/>
                  <a:pt x="167523" y="199809"/>
                  <a:pt x="167523" y="199809"/>
                </a:cubicBezTo>
                <a:cubicBezTo>
                  <a:pt x="168426" y="205229"/>
                  <a:pt x="168383" y="211883"/>
                  <a:pt x="167394" y="219770"/>
                </a:cubicBezTo>
                <a:cubicBezTo>
                  <a:pt x="166591" y="223040"/>
                  <a:pt x="166189" y="224926"/>
                  <a:pt x="166189" y="225428"/>
                </a:cubicBezTo>
                <a:cubicBezTo>
                  <a:pt x="163479" y="225428"/>
                  <a:pt x="163923" y="224531"/>
                  <a:pt x="167523" y="222739"/>
                </a:cubicBezTo>
                <a:lnTo>
                  <a:pt x="174277" y="222739"/>
                </a:lnTo>
                <a:lnTo>
                  <a:pt x="174277" y="229923"/>
                </a:lnTo>
                <a:cubicBezTo>
                  <a:pt x="166175" y="238026"/>
                  <a:pt x="162124" y="244672"/>
                  <a:pt x="162124" y="249863"/>
                </a:cubicBezTo>
                <a:cubicBezTo>
                  <a:pt x="159958" y="249863"/>
                  <a:pt x="158288" y="250738"/>
                  <a:pt x="157112" y="252488"/>
                </a:cubicBezTo>
                <a:cubicBezTo>
                  <a:pt x="150458" y="255241"/>
                  <a:pt x="147131" y="256618"/>
                  <a:pt x="147131" y="256618"/>
                </a:cubicBezTo>
                <a:cubicBezTo>
                  <a:pt x="147131" y="255714"/>
                  <a:pt x="148056" y="255262"/>
                  <a:pt x="149906" y="255262"/>
                </a:cubicBezTo>
                <a:cubicBezTo>
                  <a:pt x="148271" y="255262"/>
                  <a:pt x="146550" y="254811"/>
                  <a:pt x="144743" y="253907"/>
                </a:cubicBezTo>
                <a:cubicBezTo>
                  <a:pt x="135537" y="253907"/>
                  <a:pt x="131378" y="248408"/>
                  <a:pt x="132267" y="237409"/>
                </a:cubicBezTo>
                <a:cubicBezTo>
                  <a:pt x="135953" y="224431"/>
                  <a:pt x="140140" y="214665"/>
                  <a:pt x="144829" y="208112"/>
                </a:cubicBezTo>
                <a:cubicBezTo>
                  <a:pt x="145776" y="207165"/>
                  <a:pt x="147052" y="205488"/>
                  <a:pt x="148658" y="203078"/>
                </a:cubicBezTo>
                <a:cubicBezTo>
                  <a:pt x="150781" y="198834"/>
                  <a:pt x="152846" y="195650"/>
                  <a:pt x="154853" y="193528"/>
                </a:cubicBezTo>
                <a:lnTo>
                  <a:pt x="156039" y="192883"/>
                </a:lnTo>
                <a:lnTo>
                  <a:pt x="154789" y="193076"/>
                </a:lnTo>
                <a:cubicBezTo>
                  <a:pt x="145195" y="194826"/>
                  <a:pt x="137401" y="196561"/>
                  <a:pt x="131407" y="198282"/>
                </a:cubicBezTo>
                <a:cubicBezTo>
                  <a:pt x="128109" y="200275"/>
                  <a:pt x="121419" y="200368"/>
                  <a:pt x="111338" y="198561"/>
                </a:cubicBezTo>
                <a:cubicBezTo>
                  <a:pt x="105932" y="197672"/>
                  <a:pt x="103515" y="197228"/>
                  <a:pt x="104089" y="197228"/>
                </a:cubicBezTo>
                <a:cubicBezTo>
                  <a:pt x="104089" y="205746"/>
                  <a:pt x="104089" y="213816"/>
                  <a:pt x="104089" y="221437"/>
                </a:cubicBezTo>
                <a:lnTo>
                  <a:pt x="104089" y="236580"/>
                </a:lnTo>
                <a:lnTo>
                  <a:pt x="106627" y="234634"/>
                </a:lnTo>
                <a:lnTo>
                  <a:pt x="106627" y="231472"/>
                </a:lnTo>
                <a:lnTo>
                  <a:pt x="111605" y="226476"/>
                </a:lnTo>
                <a:lnTo>
                  <a:pt x="110671" y="224653"/>
                </a:lnTo>
                <a:lnTo>
                  <a:pt x="115382" y="218695"/>
                </a:lnTo>
                <a:cubicBezTo>
                  <a:pt x="120458" y="218695"/>
                  <a:pt x="122996" y="219132"/>
                  <a:pt x="122996" y="220007"/>
                </a:cubicBezTo>
                <a:cubicBezTo>
                  <a:pt x="118436" y="220566"/>
                  <a:pt x="117676" y="218329"/>
                  <a:pt x="120716" y="213296"/>
                </a:cubicBezTo>
                <a:cubicBezTo>
                  <a:pt x="123957" y="207890"/>
                  <a:pt x="128317" y="205186"/>
                  <a:pt x="133795" y="205186"/>
                </a:cubicBezTo>
                <a:cubicBezTo>
                  <a:pt x="133795" y="210105"/>
                  <a:pt x="131092" y="220667"/>
                  <a:pt x="125685" y="236871"/>
                </a:cubicBezTo>
                <a:cubicBezTo>
                  <a:pt x="125685" y="236871"/>
                  <a:pt x="125685" y="237129"/>
                  <a:pt x="125685" y="237646"/>
                </a:cubicBezTo>
                <a:cubicBezTo>
                  <a:pt x="125685" y="238535"/>
                  <a:pt x="125685" y="240808"/>
                  <a:pt x="125685" y="244464"/>
                </a:cubicBezTo>
                <a:lnTo>
                  <a:pt x="122835" y="243791"/>
                </a:lnTo>
                <a:lnTo>
                  <a:pt x="122996" y="245733"/>
                </a:lnTo>
                <a:cubicBezTo>
                  <a:pt x="122996" y="249261"/>
                  <a:pt x="121003" y="254022"/>
                  <a:pt x="117017" y="260016"/>
                </a:cubicBezTo>
                <a:cubicBezTo>
                  <a:pt x="115339" y="263358"/>
                  <a:pt x="114177" y="265989"/>
                  <a:pt x="113532" y="267911"/>
                </a:cubicBezTo>
                <a:cubicBezTo>
                  <a:pt x="113532" y="269259"/>
                  <a:pt x="112478" y="271517"/>
                  <a:pt x="110370" y="274686"/>
                </a:cubicBezTo>
                <a:cubicBezTo>
                  <a:pt x="105494" y="286402"/>
                  <a:pt x="100913" y="292977"/>
                  <a:pt x="96625" y="294411"/>
                </a:cubicBezTo>
                <a:cubicBezTo>
                  <a:pt x="96410" y="294411"/>
                  <a:pt x="95700" y="295014"/>
                  <a:pt x="94495" y="296218"/>
                </a:cubicBezTo>
                <a:cubicBezTo>
                  <a:pt x="89032" y="299516"/>
                  <a:pt x="85454" y="301165"/>
                  <a:pt x="83762" y="301165"/>
                </a:cubicBezTo>
                <a:cubicBezTo>
                  <a:pt x="75616" y="301165"/>
                  <a:pt x="71544" y="295738"/>
                  <a:pt x="71544" y="284882"/>
                </a:cubicBezTo>
                <a:cubicBezTo>
                  <a:pt x="71544" y="279289"/>
                  <a:pt x="72440" y="273783"/>
                  <a:pt x="74233" y="268362"/>
                </a:cubicBezTo>
                <a:cubicBezTo>
                  <a:pt x="75136" y="254079"/>
                  <a:pt x="76039" y="238886"/>
                  <a:pt x="76943" y="222782"/>
                </a:cubicBezTo>
                <a:cubicBezTo>
                  <a:pt x="76943" y="208384"/>
                  <a:pt x="76943" y="187993"/>
                  <a:pt x="76943" y="161607"/>
                </a:cubicBezTo>
                <a:lnTo>
                  <a:pt x="76169" y="158079"/>
                </a:lnTo>
                <a:cubicBezTo>
                  <a:pt x="73860" y="160316"/>
                  <a:pt x="71745" y="162395"/>
                  <a:pt x="69823" y="164317"/>
                </a:cubicBezTo>
                <a:cubicBezTo>
                  <a:pt x="66869" y="165306"/>
                  <a:pt x="62882" y="167472"/>
                  <a:pt x="57863" y="170813"/>
                </a:cubicBezTo>
                <a:cubicBezTo>
                  <a:pt x="49962" y="176721"/>
                  <a:pt x="42849" y="179675"/>
                  <a:pt x="36525" y="179675"/>
                </a:cubicBezTo>
                <a:lnTo>
                  <a:pt x="34073" y="179675"/>
                </a:lnTo>
                <a:cubicBezTo>
                  <a:pt x="32266" y="178772"/>
                  <a:pt x="29032" y="178320"/>
                  <a:pt x="24372" y="178320"/>
                </a:cubicBezTo>
                <a:lnTo>
                  <a:pt x="21876" y="178320"/>
                </a:lnTo>
                <a:lnTo>
                  <a:pt x="8260" y="170770"/>
                </a:lnTo>
                <a:cubicBezTo>
                  <a:pt x="8260" y="170770"/>
                  <a:pt x="7543" y="170053"/>
                  <a:pt x="6109" y="168619"/>
                </a:cubicBezTo>
                <a:cubicBezTo>
                  <a:pt x="6109" y="168619"/>
                  <a:pt x="5629" y="167672"/>
                  <a:pt x="4668" y="165780"/>
                </a:cubicBezTo>
                <a:cubicBezTo>
                  <a:pt x="4955" y="166052"/>
                  <a:pt x="3851" y="166188"/>
                  <a:pt x="1356" y="166188"/>
                </a:cubicBezTo>
                <a:cubicBezTo>
                  <a:pt x="1356" y="165285"/>
                  <a:pt x="904" y="164833"/>
                  <a:pt x="0" y="164833"/>
                </a:cubicBezTo>
                <a:lnTo>
                  <a:pt x="2904" y="151647"/>
                </a:lnTo>
                <a:cubicBezTo>
                  <a:pt x="5027" y="149554"/>
                  <a:pt x="7235" y="148507"/>
                  <a:pt x="9530" y="148507"/>
                </a:cubicBezTo>
                <a:lnTo>
                  <a:pt x="10885" y="148507"/>
                </a:lnTo>
                <a:cubicBezTo>
                  <a:pt x="13107" y="148507"/>
                  <a:pt x="14671" y="148951"/>
                  <a:pt x="15574" y="149840"/>
                </a:cubicBezTo>
                <a:cubicBezTo>
                  <a:pt x="16377" y="149840"/>
                  <a:pt x="18829" y="149159"/>
                  <a:pt x="22930" y="147797"/>
                </a:cubicBezTo>
                <a:cubicBezTo>
                  <a:pt x="24264" y="146463"/>
                  <a:pt x="25885" y="145796"/>
                  <a:pt x="27792" y="145796"/>
                </a:cubicBezTo>
                <a:cubicBezTo>
                  <a:pt x="46635" y="140663"/>
                  <a:pt x="64216" y="134016"/>
                  <a:pt x="80535" y="125856"/>
                </a:cubicBezTo>
                <a:cubicBezTo>
                  <a:pt x="82743" y="124752"/>
                  <a:pt x="84722" y="124200"/>
                  <a:pt x="86472" y="124200"/>
                </a:cubicBezTo>
                <a:lnTo>
                  <a:pt x="101938" y="124200"/>
                </a:lnTo>
                <a:cubicBezTo>
                  <a:pt x="107588" y="125620"/>
                  <a:pt x="111008" y="129277"/>
                  <a:pt x="112198" y="135170"/>
                </a:cubicBezTo>
                <a:cubicBezTo>
                  <a:pt x="112198" y="138139"/>
                  <a:pt x="111704" y="141595"/>
                  <a:pt x="110714" y="145538"/>
                </a:cubicBezTo>
                <a:cubicBezTo>
                  <a:pt x="109897" y="148794"/>
                  <a:pt x="109488" y="151339"/>
                  <a:pt x="109488" y="153174"/>
                </a:cubicBezTo>
                <a:cubicBezTo>
                  <a:pt x="106720" y="162381"/>
                  <a:pt x="104921" y="172964"/>
                  <a:pt x="104089" y="184924"/>
                </a:cubicBezTo>
                <a:cubicBezTo>
                  <a:pt x="113209" y="182314"/>
                  <a:pt x="130740" y="178765"/>
                  <a:pt x="156682" y="174276"/>
                </a:cubicBezTo>
                <a:cubicBezTo>
                  <a:pt x="172255" y="172441"/>
                  <a:pt x="183017" y="170863"/>
                  <a:pt x="188969" y="169544"/>
                </a:cubicBezTo>
                <a:cubicBezTo>
                  <a:pt x="188969" y="159147"/>
                  <a:pt x="188969" y="152630"/>
                  <a:pt x="188969" y="149991"/>
                </a:cubicBezTo>
                <a:cubicBezTo>
                  <a:pt x="190388" y="149991"/>
                  <a:pt x="189772" y="150428"/>
                  <a:pt x="187119" y="151303"/>
                </a:cubicBezTo>
                <a:cubicBezTo>
                  <a:pt x="181856" y="152178"/>
                  <a:pt x="177798" y="152974"/>
                  <a:pt x="174944" y="153691"/>
                </a:cubicBezTo>
                <a:lnTo>
                  <a:pt x="171588" y="156724"/>
                </a:lnTo>
                <a:cubicBezTo>
                  <a:pt x="162238" y="155591"/>
                  <a:pt x="156890" y="152995"/>
                  <a:pt x="155542" y="148937"/>
                </a:cubicBezTo>
                <a:cubicBezTo>
                  <a:pt x="143668" y="122479"/>
                  <a:pt x="136835" y="99750"/>
                  <a:pt x="135042" y="80749"/>
                </a:cubicBezTo>
                <a:cubicBezTo>
                  <a:pt x="134096" y="76978"/>
                  <a:pt x="133623" y="69406"/>
                  <a:pt x="133623" y="58034"/>
                </a:cubicBezTo>
                <a:lnTo>
                  <a:pt x="141732" y="60712"/>
                </a:lnTo>
                <a:lnTo>
                  <a:pt x="141732" y="58895"/>
                </a:lnTo>
                <a:cubicBezTo>
                  <a:pt x="140829" y="53417"/>
                  <a:pt x="152817" y="48642"/>
                  <a:pt x="177697" y="44569"/>
                </a:cubicBezTo>
                <a:cubicBezTo>
                  <a:pt x="189879" y="41407"/>
                  <a:pt x="201708" y="39383"/>
                  <a:pt x="213184" y="38498"/>
                </a:cubicBezTo>
                <a:close/>
                <a:moveTo>
                  <a:pt x="854020" y="32416"/>
                </a:moveTo>
                <a:cubicBezTo>
                  <a:pt x="855454" y="32416"/>
                  <a:pt x="856171" y="32416"/>
                  <a:pt x="856171" y="32416"/>
                </a:cubicBezTo>
                <a:cubicBezTo>
                  <a:pt x="858495" y="32416"/>
                  <a:pt x="862123" y="35162"/>
                  <a:pt x="867056" y="40654"/>
                </a:cubicBezTo>
                <a:cubicBezTo>
                  <a:pt x="866152" y="40654"/>
                  <a:pt x="866009" y="38998"/>
                  <a:pt x="866626" y="35685"/>
                </a:cubicBezTo>
                <a:cubicBezTo>
                  <a:pt x="879517" y="40633"/>
                  <a:pt x="885963" y="47896"/>
                  <a:pt x="885963" y="57475"/>
                </a:cubicBezTo>
                <a:cubicBezTo>
                  <a:pt x="885060" y="70969"/>
                  <a:pt x="884608" y="90981"/>
                  <a:pt x="884608" y="117510"/>
                </a:cubicBezTo>
                <a:cubicBezTo>
                  <a:pt x="884608" y="125053"/>
                  <a:pt x="884156" y="136504"/>
                  <a:pt x="883253" y="151862"/>
                </a:cubicBezTo>
                <a:cubicBezTo>
                  <a:pt x="883253" y="167651"/>
                  <a:pt x="883253" y="179539"/>
                  <a:pt x="883253" y="187526"/>
                </a:cubicBezTo>
                <a:cubicBezTo>
                  <a:pt x="886852" y="262382"/>
                  <a:pt x="881747" y="298462"/>
                  <a:pt x="867938" y="295766"/>
                </a:cubicBezTo>
                <a:cubicBezTo>
                  <a:pt x="863564" y="299366"/>
                  <a:pt x="857735" y="300714"/>
                  <a:pt x="850450" y="299810"/>
                </a:cubicBezTo>
                <a:cubicBezTo>
                  <a:pt x="848571" y="299810"/>
                  <a:pt x="845079" y="297258"/>
                  <a:pt x="839974" y="292153"/>
                </a:cubicBezTo>
                <a:cubicBezTo>
                  <a:pt x="835457" y="289156"/>
                  <a:pt x="832611" y="287657"/>
                  <a:pt x="831435" y="287657"/>
                </a:cubicBezTo>
                <a:cubicBezTo>
                  <a:pt x="828251" y="284488"/>
                  <a:pt x="823117" y="281125"/>
                  <a:pt x="816033" y="277569"/>
                </a:cubicBezTo>
                <a:cubicBezTo>
                  <a:pt x="809795" y="273109"/>
                  <a:pt x="804253" y="269674"/>
                  <a:pt x="799406" y="267265"/>
                </a:cubicBezTo>
                <a:lnTo>
                  <a:pt x="801799" y="265196"/>
                </a:lnTo>
                <a:lnTo>
                  <a:pt x="795426" y="258403"/>
                </a:lnTo>
                <a:cubicBezTo>
                  <a:pt x="792558" y="255535"/>
                  <a:pt x="789834" y="252817"/>
                  <a:pt x="787252" y="250251"/>
                </a:cubicBezTo>
                <a:lnTo>
                  <a:pt x="787252" y="242959"/>
                </a:lnTo>
                <a:cubicBezTo>
                  <a:pt x="797922" y="248738"/>
                  <a:pt x="804059" y="251893"/>
                  <a:pt x="805665" y="252423"/>
                </a:cubicBezTo>
                <a:cubicBezTo>
                  <a:pt x="808806" y="252423"/>
                  <a:pt x="810376" y="253463"/>
                  <a:pt x="810376" y="255542"/>
                </a:cubicBezTo>
                <a:cubicBezTo>
                  <a:pt x="815280" y="259055"/>
                  <a:pt x="825799" y="262081"/>
                  <a:pt x="841932" y="264619"/>
                </a:cubicBezTo>
                <a:cubicBezTo>
                  <a:pt x="849575" y="265480"/>
                  <a:pt x="852945" y="259185"/>
                  <a:pt x="852042" y="245733"/>
                </a:cubicBezTo>
                <a:cubicBezTo>
                  <a:pt x="853848" y="220595"/>
                  <a:pt x="855211" y="218372"/>
                  <a:pt x="856128" y="239065"/>
                </a:cubicBezTo>
                <a:cubicBezTo>
                  <a:pt x="855211" y="215433"/>
                  <a:pt x="854752" y="191112"/>
                  <a:pt x="854752" y="166102"/>
                </a:cubicBezTo>
                <a:cubicBezTo>
                  <a:pt x="854752" y="145409"/>
                  <a:pt x="854752" y="121475"/>
                  <a:pt x="854752" y="94301"/>
                </a:cubicBezTo>
                <a:cubicBezTo>
                  <a:pt x="853848" y="92523"/>
                  <a:pt x="853397" y="87360"/>
                  <a:pt x="853397" y="78813"/>
                </a:cubicBezTo>
                <a:cubicBezTo>
                  <a:pt x="851748" y="63039"/>
                  <a:pt x="849496" y="54198"/>
                  <a:pt x="846642" y="52291"/>
                </a:cubicBezTo>
                <a:cubicBezTo>
                  <a:pt x="846642" y="40676"/>
                  <a:pt x="849102" y="34050"/>
                  <a:pt x="854020" y="32416"/>
                </a:cubicBezTo>
                <a:close/>
                <a:moveTo>
                  <a:pt x="1265134" y="19889"/>
                </a:moveTo>
                <a:cubicBezTo>
                  <a:pt x="1266599" y="19729"/>
                  <a:pt x="1268309" y="19882"/>
                  <a:pt x="1270263" y="20348"/>
                </a:cubicBezTo>
                <a:cubicBezTo>
                  <a:pt x="1281218" y="21452"/>
                  <a:pt x="1287263" y="25991"/>
                  <a:pt x="1288396" y="33964"/>
                </a:cubicBezTo>
                <a:cubicBezTo>
                  <a:pt x="1287363" y="39155"/>
                  <a:pt x="1286467" y="42898"/>
                  <a:pt x="1285707" y="45193"/>
                </a:cubicBezTo>
                <a:cubicBezTo>
                  <a:pt x="1285707" y="51115"/>
                  <a:pt x="1285707" y="60178"/>
                  <a:pt x="1285707" y="72382"/>
                </a:cubicBezTo>
                <a:cubicBezTo>
                  <a:pt x="1284804" y="84972"/>
                  <a:pt x="1284352" y="94150"/>
                  <a:pt x="1284352" y="99915"/>
                </a:cubicBezTo>
                <a:cubicBezTo>
                  <a:pt x="1285542" y="99915"/>
                  <a:pt x="1287736" y="99377"/>
                  <a:pt x="1290934" y="98302"/>
                </a:cubicBezTo>
                <a:lnTo>
                  <a:pt x="1290934" y="95914"/>
                </a:lnTo>
                <a:cubicBezTo>
                  <a:pt x="1290934" y="94107"/>
                  <a:pt x="1290934" y="91841"/>
                  <a:pt x="1290934" y="89117"/>
                </a:cubicBezTo>
                <a:cubicBezTo>
                  <a:pt x="1295107" y="89117"/>
                  <a:pt x="1298541" y="89561"/>
                  <a:pt x="1301237" y="90450"/>
                </a:cubicBezTo>
                <a:cubicBezTo>
                  <a:pt x="1303331" y="90450"/>
                  <a:pt x="1305475" y="91003"/>
                  <a:pt x="1307669" y="92107"/>
                </a:cubicBezTo>
                <a:cubicBezTo>
                  <a:pt x="1309074" y="92809"/>
                  <a:pt x="1309949" y="93161"/>
                  <a:pt x="1310293" y="93161"/>
                </a:cubicBezTo>
                <a:cubicBezTo>
                  <a:pt x="1316517" y="94193"/>
                  <a:pt x="1319980" y="94631"/>
                  <a:pt x="1320683" y="94473"/>
                </a:cubicBezTo>
                <a:cubicBezTo>
                  <a:pt x="1323594" y="93584"/>
                  <a:pt x="1326734" y="95649"/>
                  <a:pt x="1330104" y="100668"/>
                </a:cubicBezTo>
                <a:cubicBezTo>
                  <a:pt x="1331094" y="106605"/>
                  <a:pt x="1324619" y="111796"/>
                  <a:pt x="1310680" y="116241"/>
                </a:cubicBezTo>
                <a:cubicBezTo>
                  <a:pt x="1309275" y="116241"/>
                  <a:pt x="1308572" y="116241"/>
                  <a:pt x="1308572" y="116241"/>
                </a:cubicBezTo>
                <a:cubicBezTo>
                  <a:pt x="1302564" y="116241"/>
                  <a:pt x="1294039" y="117345"/>
                  <a:pt x="1282997" y="119554"/>
                </a:cubicBezTo>
                <a:cubicBezTo>
                  <a:pt x="1282997" y="133062"/>
                  <a:pt x="1281197" y="143610"/>
                  <a:pt x="1277598" y="151196"/>
                </a:cubicBezTo>
                <a:cubicBezTo>
                  <a:pt x="1277311" y="151196"/>
                  <a:pt x="1280372" y="150285"/>
                  <a:pt x="1286782" y="148464"/>
                </a:cubicBezTo>
                <a:cubicBezTo>
                  <a:pt x="1296563" y="147589"/>
                  <a:pt x="1303374" y="147152"/>
                  <a:pt x="1307217" y="147152"/>
                </a:cubicBezTo>
                <a:cubicBezTo>
                  <a:pt x="1312867" y="147152"/>
                  <a:pt x="1318374" y="147611"/>
                  <a:pt x="1323737" y="148528"/>
                </a:cubicBezTo>
                <a:cubicBezTo>
                  <a:pt x="1327179" y="148514"/>
                  <a:pt x="1328900" y="149869"/>
                  <a:pt x="1328900" y="152594"/>
                </a:cubicBezTo>
                <a:cubicBezTo>
                  <a:pt x="1328900" y="159635"/>
                  <a:pt x="1322439" y="163700"/>
                  <a:pt x="1309519" y="164790"/>
                </a:cubicBezTo>
                <a:cubicBezTo>
                  <a:pt x="1303381" y="165665"/>
                  <a:pt x="1299588" y="166461"/>
                  <a:pt x="1298140" y="167178"/>
                </a:cubicBezTo>
                <a:cubicBezTo>
                  <a:pt x="1274966" y="175194"/>
                  <a:pt x="1256869" y="184859"/>
                  <a:pt x="1243848" y="196174"/>
                </a:cubicBezTo>
                <a:cubicBezTo>
                  <a:pt x="1243848" y="196188"/>
                  <a:pt x="1243848" y="197414"/>
                  <a:pt x="1243848" y="199852"/>
                </a:cubicBezTo>
                <a:cubicBezTo>
                  <a:pt x="1243848" y="200540"/>
                  <a:pt x="1244300" y="201788"/>
                  <a:pt x="1245203" y="203595"/>
                </a:cubicBezTo>
                <a:cubicBezTo>
                  <a:pt x="1245203" y="206463"/>
                  <a:pt x="1244429" y="207897"/>
                  <a:pt x="1242880" y="207897"/>
                </a:cubicBezTo>
                <a:cubicBezTo>
                  <a:pt x="1271460" y="197185"/>
                  <a:pt x="1295179" y="190882"/>
                  <a:pt x="1314036" y="188989"/>
                </a:cubicBezTo>
                <a:cubicBezTo>
                  <a:pt x="1330972" y="191112"/>
                  <a:pt x="1339970" y="198038"/>
                  <a:pt x="1341031" y="209768"/>
                </a:cubicBezTo>
                <a:cubicBezTo>
                  <a:pt x="1341031" y="216006"/>
                  <a:pt x="1337317" y="222846"/>
                  <a:pt x="1329889" y="230289"/>
                </a:cubicBezTo>
                <a:cubicBezTo>
                  <a:pt x="1322404" y="238592"/>
                  <a:pt x="1316223" y="245518"/>
                  <a:pt x="1311347" y="251068"/>
                </a:cubicBezTo>
                <a:cubicBezTo>
                  <a:pt x="1314947" y="251670"/>
                  <a:pt x="1316746" y="254804"/>
                  <a:pt x="1316746" y="260468"/>
                </a:cubicBezTo>
                <a:cubicBezTo>
                  <a:pt x="1316746" y="260468"/>
                  <a:pt x="1315843" y="260920"/>
                  <a:pt x="1314036" y="261823"/>
                </a:cubicBezTo>
                <a:cubicBezTo>
                  <a:pt x="1314036" y="262526"/>
                  <a:pt x="1313176" y="264634"/>
                  <a:pt x="1311455" y="268147"/>
                </a:cubicBezTo>
                <a:cubicBezTo>
                  <a:pt x="1303539" y="270356"/>
                  <a:pt x="1293028" y="271008"/>
                  <a:pt x="1279921" y="270105"/>
                </a:cubicBezTo>
                <a:cubicBezTo>
                  <a:pt x="1275619" y="270105"/>
                  <a:pt x="1272571" y="270105"/>
                  <a:pt x="1270779" y="270105"/>
                </a:cubicBezTo>
                <a:cubicBezTo>
                  <a:pt x="1268040" y="270105"/>
                  <a:pt x="1265946" y="270585"/>
                  <a:pt x="1264498" y="271546"/>
                </a:cubicBezTo>
                <a:cubicBezTo>
                  <a:pt x="1262404" y="275762"/>
                  <a:pt x="1257937" y="278436"/>
                  <a:pt x="1251097" y="279569"/>
                </a:cubicBezTo>
                <a:cubicBezTo>
                  <a:pt x="1242607" y="280458"/>
                  <a:pt x="1235351" y="273008"/>
                  <a:pt x="1229328" y="257220"/>
                </a:cubicBezTo>
                <a:cubicBezTo>
                  <a:pt x="1223607" y="245805"/>
                  <a:pt x="1220746" y="233429"/>
                  <a:pt x="1220746" y="220093"/>
                </a:cubicBezTo>
                <a:cubicBezTo>
                  <a:pt x="1220746" y="203086"/>
                  <a:pt x="1234649" y="186716"/>
                  <a:pt x="1262454" y="170985"/>
                </a:cubicBezTo>
                <a:lnTo>
                  <a:pt x="1265016" y="169456"/>
                </a:lnTo>
                <a:lnTo>
                  <a:pt x="1250150" y="172856"/>
                </a:lnTo>
                <a:cubicBezTo>
                  <a:pt x="1242952" y="173760"/>
                  <a:pt x="1237517" y="174663"/>
                  <a:pt x="1233846" y="175567"/>
                </a:cubicBezTo>
                <a:cubicBezTo>
                  <a:pt x="1229171" y="176499"/>
                  <a:pt x="1221398" y="177381"/>
                  <a:pt x="1210528" y="178212"/>
                </a:cubicBezTo>
                <a:cubicBezTo>
                  <a:pt x="1210801" y="177940"/>
                  <a:pt x="1209761" y="182135"/>
                  <a:pt x="1207409" y="190796"/>
                </a:cubicBezTo>
                <a:cubicBezTo>
                  <a:pt x="1207409" y="190796"/>
                  <a:pt x="1207409" y="191112"/>
                  <a:pt x="1207409" y="191742"/>
                </a:cubicBezTo>
                <a:lnTo>
                  <a:pt x="1204782" y="199014"/>
                </a:lnTo>
                <a:lnTo>
                  <a:pt x="1207409" y="198432"/>
                </a:lnTo>
                <a:cubicBezTo>
                  <a:pt x="1205459" y="209288"/>
                  <a:pt x="1199486" y="226955"/>
                  <a:pt x="1189491" y="251434"/>
                </a:cubicBezTo>
                <a:cubicBezTo>
                  <a:pt x="1186867" y="257543"/>
                  <a:pt x="1185060" y="262074"/>
                  <a:pt x="1184071" y="265028"/>
                </a:cubicBezTo>
                <a:cubicBezTo>
                  <a:pt x="1183139" y="266907"/>
                  <a:pt x="1181705" y="269775"/>
                  <a:pt x="1179769" y="273632"/>
                </a:cubicBezTo>
                <a:cubicBezTo>
                  <a:pt x="1174262" y="286538"/>
                  <a:pt x="1169981" y="294139"/>
                  <a:pt x="1166927" y="296433"/>
                </a:cubicBezTo>
                <a:lnTo>
                  <a:pt x="1166927" y="299810"/>
                </a:lnTo>
                <a:cubicBezTo>
                  <a:pt x="1156659" y="299810"/>
                  <a:pt x="1147152" y="295437"/>
                  <a:pt x="1138404" y="286689"/>
                </a:cubicBezTo>
                <a:cubicBezTo>
                  <a:pt x="1138404" y="286689"/>
                  <a:pt x="1138404" y="285635"/>
                  <a:pt x="1138404" y="283527"/>
                </a:cubicBezTo>
                <a:cubicBezTo>
                  <a:pt x="1138404" y="281448"/>
                  <a:pt x="1138964" y="279297"/>
                  <a:pt x="1140082" y="277074"/>
                </a:cubicBezTo>
                <a:cubicBezTo>
                  <a:pt x="1146191" y="270090"/>
                  <a:pt x="1150586" y="245131"/>
                  <a:pt x="1153268" y="202197"/>
                </a:cubicBezTo>
                <a:cubicBezTo>
                  <a:pt x="1153268" y="198884"/>
                  <a:pt x="1153189" y="197228"/>
                  <a:pt x="1153031" y="197228"/>
                </a:cubicBezTo>
                <a:cubicBezTo>
                  <a:pt x="1153031" y="197228"/>
                  <a:pt x="1152515" y="197486"/>
                  <a:pt x="1151483" y="198002"/>
                </a:cubicBezTo>
                <a:cubicBezTo>
                  <a:pt x="1147367" y="201085"/>
                  <a:pt x="1144621" y="202627"/>
                  <a:pt x="1143244" y="202627"/>
                </a:cubicBezTo>
                <a:cubicBezTo>
                  <a:pt x="1137049" y="204419"/>
                  <a:pt x="1130761" y="203537"/>
                  <a:pt x="1124380" y="199981"/>
                </a:cubicBezTo>
                <a:cubicBezTo>
                  <a:pt x="1121139" y="192395"/>
                  <a:pt x="1119518" y="187849"/>
                  <a:pt x="1119518" y="186343"/>
                </a:cubicBezTo>
                <a:cubicBezTo>
                  <a:pt x="1119518" y="183647"/>
                  <a:pt x="1119518" y="181561"/>
                  <a:pt x="1119518" y="180084"/>
                </a:cubicBezTo>
                <a:cubicBezTo>
                  <a:pt x="1128674" y="172756"/>
                  <a:pt x="1137003" y="164672"/>
                  <a:pt x="1144502" y="155831"/>
                </a:cubicBezTo>
                <a:lnTo>
                  <a:pt x="1163576" y="128395"/>
                </a:lnTo>
                <a:lnTo>
                  <a:pt x="1160087" y="128395"/>
                </a:lnTo>
                <a:cubicBezTo>
                  <a:pt x="1158767" y="128395"/>
                  <a:pt x="1156394" y="128818"/>
                  <a:pt x="1152967" y="129664"/>
                </a:cubicBezTo>
                <a:cubicBezTo>
                  <a:pt x="1149181" y="130610"/>
                  <a:pt x="1145553" y="131083"/>
                  <a:pt x="1142083" y="131083"/>
                </a:cubicBezTo>
                <a:cubicBezTo>
                  <a:pt x="1130826" y="129951"/>
                  <a:pt x="1124652" y="122465"/>
                  <a:pt x="1123562" y="108627"/>
                </a:cubicBezTo>
                <a:cubicBezTo>
                  <a:pt x="1143624" y="90343"/>
                  <a:pt x="1154982" y="78541"/>
                  <a:pt x="1157635" y="73221"/>
                </a:cubicBezTo>
                <a:cubicBezTo>
                  <a:pt x="1168676" y="61261"/>
                  <a:pt x="1178105" y="49911"/>
                  <a:pt x="1185921" y="39170"/>
                </a:cubicBezTo>
                <a:cubicBezTo>
                  <a:pt x="1185749" y="39170"/>
                  <a:pt x="1185662" y="38718"/>
                  <a:pt x="1185662" y="37815"/>
                </a:cubicBezTo>
                <a:cubicBezTo>
                  <a:pt x="1189821" y="37815"/>
                  <a:pt x="1191900" y="37815"/>
                  <a:pt x="1191900" y="37815"/>
                </a:cubicBezTo>
                <a:cubicBezTo>
                  <a:pt x="1201996" y="41170"/>
                  <a:pt x="1208514" y="50821"/>
                  <a:pt x="1211453" y="66768"/>
                </a:cubicBezTo>
                <a:cubicBezTo>
                  <a:pt x="1207424" y="76963"/>
                  <a:pt x="1194826" y="92860"/>
                  <a:pt x="1173660" y="114456"/>
                </a:cubicBezTo>
                <a:cubicBezTo>
                  <a:pt x="1173660" y="114456"/>
                  <a:pt x="1174721" y="114671"/>
                  <a:pt x="1176843" y="115101"/>
                </a:cubicBezTo>
                <a:cubicBezTo>
                  <a:pt x="1186924" y="118127"/>
                  <a:pt x="1192524" y="121318"/>
                  <a:pt x="1193643" y="124673"/>
                </a:cubicBezTo>
                <a:cubicBezTo>
                  <a:pt x="1194718" y="125763"/>
                  <a:pt x="1195256" y="128646"/>
                  <a:pt x="1195256" y="133320"/>
                </a:cubicBezTo>
                <a:cubicBezTo>
                  <a:pt x="1194252" y="145495"/>
                  <a:pt x="1187097" y="159663"/>
                  <a:pt x="1173789" y="175825"/>
                </a:cubicBezTo>
                <a:cubicBezTo>
                  <a:pt x="1169458" y="180141"/>
                  <a:pt x="1166719" y="182529"/>
                  <a:pt x="1165572" y="182988"/>
                </a:cubicBezTo>
                <a:cubicBezTo>
                  <a:pt x="1165572" y="182988"/>
                  <a:pt x="1165873" y="182923"/>
                  <a:pt x="1166475" y="182794"/>
                </a:cubicBezTo>
                <a:cubicBezTo>
                  <a:pt x="1172168" y="186222"/>
                  <a:pt x="1175015" y="189161"/>
                  <a:pt x="1175015" y="191613"/>
                </a:cubicBezTo>
                <a:cubicBezTo>
                  <a:pt x="1176363" y="196109"/>
                  <a:pt x="1177374" y="201510"/>
                  <a:pt x="1178048" y="207816"/>
                </a:cubicBezTo>
                <a:lnTo>
                  <a:pt x="1178394" y="215214"/>
                </a:lnTo>
                <a:lnTo>
                  <a:pt x="1183786" y="203982"/>
                </a:lnTo>
                <a:cubicBezTo>
                  <a:pt x="1185582" y="200497"/>
                  <a:pt x="1187147" y="197751"/>
                  <a:pt x="1188480" y="195743"/>
                </a:cubicBezTo>
                <a:lnTo>
                  <a:pt x="1192110" y="194547"/>
                </a:lnTo>
                <a:lnTo>
                  <a:pt x="1189706" y="191506"/>
                </a:lnTo>
                <a:lnTo>
                  <a:pt x="1197536" y="172792"/>
                </a:lnTo>
                <a:lnTo>
                  <a:pt x="1198954" y="172792"/>
                </a:lnTo>
                <a:lnTo>
                  <a:pt x="1203021" y="162833"/>
                </a:lnTo>
                <a:cubicBezTo>
                  <a:pt x="1203322" y="162546"/>
                  <a:pt x="1203473" y="162402"/>
                  <a:pt x="1203473" y="162402"/>
                </a:cubicBezTo>
                <a:cubicBezTo>
                  <a:pt x="1204448" y="160466"/>
                  <a:pt x="1204936" y="159499"/>
                  <a:pt x="1204936" y="159499"/>
                </a:cubicBezTo>
                <a:cubicBezTo>
                  <a:pt x="1206484" y="156415"/>
                  <a:pt x="1208635" y="154114"/>
                  <a:pt x="1211389" y="152594"/>
                </a:cubicBezTo>
                <a:cubicBezTo>
                  <a:pt x="1211389" y="152594"/>
                  <a:pt x="1212765" y="153497"/>
                  <a:pt x="1215519" y="155304"/>
                </a:cubicBezTo>
                <a:cubicBezTo>
                  <a:pt x="1215519" y="155304"/>
                  <a:pt x="1215519" y="156078"/>
                  <a:pt x="1215519" y="157627"/>
                </a:cubicBezTo>
                <a:cubicBezTo>
                  <a:pt x="1214615" y="159420"/>
                  <a:pt x="1214164" y="160445"/>
                  <a:pt x="1214164" y="160703"/>
                </a:cubicBezTo>
                <a:cubicBezTo>
                  <a:pt x="1214164" y="160660"/>
                  <a:pt x="1214587" y="160639"/>
                  <a:pt x="1215433" y="160639"/>
                </a:cubicBezTo>
                <a:lnTo>
                  <a:pt x="1216100" y="160639"/>
                </a:lnTo>
                <a:cubicBezTo>
                  <a:pt x="1219341" y="159836"/>
                  <a:pt x="1224797" y="158954"/>
                  <a:pt x="1232469" y="157993"/>
                </a:cubicBezTo>
                <a:cubicBezTo>
                  <a:pt x="1239209" y="157147"/>
                  <a:pt x="1243970" y="156372"/>
                  <a:pt x="1246752" y="155670"/>
                </a:cubicBezTo>
                <a:cubicBezTo>
                  <a:pt x="1253707" y="149475"/>
                  <a:pt x="1257184" y="139028"/>
                  <a:pt x="1257184" y="124329"/>
                </a:cubicBezTo>
                <a:cubicBezTo>
                  <a:pt x="1256338" y="124329"/>
                  <a:pt x="1252466" y="124329"/>
                  <a:pt x="1245569" y="124329"/>
                </a:cubicBezTo>
                <a:cubicBezTo>
                  <a:pt x="1237438" y="125233"/>
                  <a:pt x="1231444" y="125684"/>
                  <a:pt x="1227586" y="125684"/>
                </a:cubicBezTo>
                <a:cubicBezTo>
                  <a:pt x="1214035" y="125684"/>
                  <a:pt x="1207259" y="121160"/>
                  <a:pt x="1207259" y="112111"/>
                </a:cubicBezTo>
                <a:lnTo>
                  <a:pt x="1207259" y="108971"/>
                </a:lnTo>
                <a:cubicBezTo>
                  <a:pt x="1208922" y="105630"/>
                  <a:pt x="1213898" y="103959"/>
                  <a:pt x="1222187" y="103959"/>
                </a:cubicBezTo>
                <a:cubicBezTo>
                  <a:pt x="1224496" y="103959"/>
                  <a:pt x="1227156" y="104468"/>
                  <a:pt x="1230167" y="105486"/>
                </a:cubicBezTo>
                <a:cubicBezTo>
                  <a:pt x="1232533" y="106260"/>
                  <a:pt x="1234219" y="106648"/>
                  <a:pt x="1235222" y="106648"/>
                </a:cubicBezTo>
                <a:cubicBezTo>
                  <a:pt x="1250609" y="104081"/>
                  <a:pt x="1258425" y="102740"/>
                  <a:pt x="1258668" y="102625"/>
                </a:cubicBezTo>
                <a:cubicBezTo>
                  <a:pt x="1259486" y="95355"/>
                  <a:pt x="1259443" y="82470"/>
                  <a:pt x="1258539" y="63971"/>
                </a:cubicBezTo>
                <a:cubicBezTo>
                  <a:pt x="1258539" y="54664"/>
                  <a:pt x="1258539" y="47767"/>
                  <a:pt x="1258539" y="43278"/>
                </a:cubicBezTo>
                <a:cubicBezTo>
                  <a:pt x="1258539" y="38775"/>
                  <a:pt x="1258539" y="34273"/>
                  <a:pt x="1258539" y="29770"/>
                </a:cubicBezTo>
                <a:cubicBezTo>
                  <a:pt x="1258539" y="23661"/>
                  <a:pt x="1260738" y="20367"/>
                  <a:pt x="1265134" y="19889"/>
                </a:cubicBezTo>
                <a:close/>
                <a:moveTo>
                  <a:pt x="502843" y="0"/>
                </a:moveTo>
                <a:cubicBezTo>
                  <a:pt x="506113" y="1935"/>
                  <a:pt x="510443" y="3800"/>
                  <a:pt x="515835" y="5592"/>
                </a:cubicBezTo>
                <a:cubicBezTo>
                  <a:pt x="519478" y="6797"/>
                  <a:pt x="521722" y="7829"/>
                  <a:pt x="522568" y="8690"/>
                </a:cubicBezTo>
                <a:cubicBezTo>
                  <a:pt x="532578" y="11701"/>
                  <a:pt x="537131" y="19882"/>
                  <a:pt x="536227" y="33233"/>
                </a:cubicBezTo>
                <a:cubicBezTo>
                  <a:pt x="536227" y="37908"/>
                  <a:pt x="535740" y="45623"/>
                  <a:pt x="534764" y="56378"/>
                </a:cubicBezTo>
                <a:cubicBezTo>
                  <a:pt x="533918" y="70087"/>
                  <a:pt x="533624" y="79186"/>
                  <a:pt x="533882" y="83675"/>
                </a:cubicBezTo>
                <a:cubicBezTo>
                  <a:pt x="532520" y="82441"/>
                  <a:pt x="534399" y="79265"/>
                  <a:pt x="539518" y="74146"/>
                </a:cubicBezTo>
                <a:cubicBezTo>
                  <a:pt x="558820" y="57224"/>
                  <a:pt x="567568" y="48699"/>
                  <a:pt x="565761" y="48570"/>
                </a:cubicBezTo>
                <a:cubicBezTo>
                  <a:pt x="565761" y="45931"/>
                  <a:pt x="565761" y="44167"/>
                  <a:pt x="565761" y="43278"/>
                </a:cubicBezTo>
                <a:lnTo>
                  <a:pt x="565761" y="41536"/>
                </a:lnTo>
                <a:cubicBezTo>
                  <a:pt x="566836" y="37234"/>
                  <a:pt x="569841" y="33842"/>
                  <a:pt x="574773" y="31362"/>
                </a:cubicBezTo>
                <a:cubicBezTo>
                  <a:pt x="580653" y="29354"/>
                  <a:pt x="585801" y="30838"/>
                  <a:pt x="590218" y="35814"/>
                </a:cubicBezTo>
                <a:lnTo>
                  <a:pt x="590218" y="38075"/>
                </a:lnTo>
                <a:lnTo>
                  <a:pt x="595617" y="44612"/>
                </a:lnTo>
                <a:cubicBezTo>
                  <a:pt x="595617" y="50936"/>
                  <a:pt x="593337" y="56952"/>
                  <a:pt x="588777" y="62659"/>
                </a:cubicBezTo>
                <a:cubicBezTo>
                  <a:pt x="586827" y="64609"/>
                  <a:pt x="582890" y="67062"/>
                  <a:pt x="576968" y="70016"/>
                </a:cubicBezTo>
                <a:cubicBezTo>
                  <a:pt x="574659" y="70790"/>
                  <a:pt x="573203" y="71478"/>
                  <a:pt x="572601" y="72081"/>
                </a:cubicBezTo>
                <a:cubicBezTo>
                  <a:pt x="568844" y="74891"/>
                  <a:pt x="563359" y="78555"/>
                  <a:pt x="556146" y="83072"/>
                </a:cubicBezTo>
                <a:cubicBezTo>
                  <a:pt x="550840" y="87052"/>
                  <a:pt x="546414" y="90481"/>
                  <a:pt x="542868" y="93360"/>
                </a:cubicBezTo>
                <a:lnTo>
                  <a:pt x="539131" y="96624"/>
                </a:lnTo>
                <a:lnTo>
                  <a:pt x="573547" y="93844"/>
                </a:lnTo>
                <a:cubicBezTo>
                  <a:pt x="586339" y="93862"/>
                  <a:pt x="598055" y="95018"/>
                  <a:pt x="608695" y="97312"/>
                </a:cubicBezTo>
                <a:cubicBezTo>
                  <a:pt x="626664" y="99205"/>
                  <a:pt x="640430" y="104927"/>
                  <a:pt x="649995" y="114477"/>
                </a:cubicBezTo>
                <a:cubicBezTo>
                  <a:pt x="657839" y="119654"/>
                  <a:pt x="659754" y="127262"/>
                  <a:pt x="655738" y="137300"/>
                </a:cubicBezTo>
                <a:cubicBezTo>
                  <a:pt x="649629" y="145416"/>
                  <a:pt x="637942" y="151870"/>
                  <a:pt x="620677" y="156659"/>
                </a:cubicBezTo>
                <a:cubicBezTo>
                  <a:pt x="608186" y="159341"/>
                  <a:pt x="596628" y="162065"/>
                  <a:pt x="586002" y="164833"/>
                </a:cubicBezTo>
                <a:lnTo>
                  <a:pt x="590067" y="160789"/>
                </a:lnTo>
                <a:lnTo>
                  <a:pt x="591035" y="160789"/>
                </a:lnTo>
                <a:cubicBezTo>
                  <a:pt x="590132" y="159886"/>
                  <a:pt x="590397" y="159434"/>
                  <a:pt x="591831" y="159434"/>
                </a:cubicBezTo>
                <a:cubicBezTo>
                  <a:pt x="591831" y="159434"/>
                  <a:pt x="589444" y="159886"/>
                  <a:pt x="584668" y="160789"/>
                </a:cubicBezTo>
                <a:lnTo>
                  <a:pt x="584668" y="159434"/>
                </a:lnTo>
                <a:cubicBezTo>
                  <a:pt x="584525" y="160280"/>
                  <a:pt x="580201" y="162402"/>
                  <a:pt x="571698" y="165801"/>
                </a:cubicBezTo>
                <a:cubicBezTo>
                  <a:pt x="567768" y="167751"/>
                  <a:pt x="564026" y="169171"/>
                  <a:pt x="560469" y="170060"/>
                </a:cubicBezTo>
                <a:cubicBezTo>
                  <a:pt x="556371" y="170824"/>
                  <a:pt x="555291" y="168897"/>
                  <a:pt x="557227" y="164281"/>
                </a:cubicBezTo>
                <a:lnTo>
                  <a:pt x="557913" y="162993"/>
                </a:lnTo>
                <a:lnTo>
                  <a:pt x="557537" y="163154"/>
                </a:lnTo>
                <a:lnTo>
                  <a:pt x="555500" y="166102"/>
                </a:lnTo>
                <a:cubicBezTo>
                  <a:pt x="551356" y="172742"/>
                  <a:pt x="548531" y="177567"/>
                  <a:pt x="547025" y="180579"/>
                </a:cubicBezTo>
                <a:cubicBezTo>
                  <a:pt x="547025" y="181253"/>
                  <a:pt x="547549" y="182106"/>
                  <a:pt x="548596" y="183138"/>
                </a:cubicBezTo>
                <a:cubicBezTo>
                  <a:pt x="551148" y="184415"/>
                  <a:pt x="552424" y="185935"/>
                  <a:pt x="552424" y="187699"/>
                </a:cubicBezTo>
                <a:cubicBezTo>
                  <a:pt x="552424" y="193779"/>
                  <a:pt x="547133" y="197407"/>
                  <a:pt x="536550" y="198583"/>
                </a:cubicBezTo>
                <a:cubicBezTo>
                  <a:pt x="530943" y="199199"/>
                  <a:pt x="528139" y="199622"/>
                  <a:pt x="528139" y="199852"/>
                </a:cubicBezTo>
                <a:cubicBezTo>
                  <a:pt x="528139" y="200741"/>
                  <a:pt x="528139" y="201989"/>
                  <a:pt x="528139" y="203595"/>
                </a:cubicBezTo>
                <a:cubicBezTo>
                  <a:pt x="529028" y="205387"/>
                  <a:pt x="529473" y="207187"/>
                  <a:pt x="529473" y="208994"/>
                </a:cubicBezTo>
                <a:cubicBezTo>
                  <a:pt x="530333" y="210700"/>
                  <a:pt x="531215" y="214271"/>
                  <a:pt x="532119" y="219706"/>
                </a:cubicBezTo>
                <a:cubicBezTo>
                  <a:pt x="532262" y="220810"/>
                  <a:pt x="531717" y="221427"/>
                  <a:pt x="530484" y="221556"/>
                </a:cubicBezTo>
                <a:cubicBezTo>
                  <a:pt x="539532" y="220538"/>
                  <a:pt x="547075" y="220029"/>
                  <a:pt x="553113" y="220029"/>
                </a:cubicBezTo>
                <a:cubicBezTo>
                  <a:pt x="560369" y="222452"/>
                  <a:pt x="565087" y="227399"/>
                  <a:pt x="567266" y="234871"/>
                </a:cubicBezTo>
                <a:cubicBezTo>
                  <a:pt x="560025" y="242170"/>
                  <a:pt x="553701" y="245368"/>
                  <a:pt x="548294" y="244464"/>
                </a:cubicBezTo>
                <a:cubicBezTo>
                  <a:pt x="543333" y="245368"/>
                  <a:pt x="538859" y="245819"/>
                  <a:pt x="534872" y="245819"/>
                </a:cubicBezTo>
                <a:cubicBezTo>
                  <a:pt x="534872" y="245848"/>
                  <a:pt x="534392" y="249283"/>
                  <a:pt x="533431" y="256123"/>
                </a:cubicBezTo>
                <a:cubicBezTo>
                  <a:pt x="532764" y="265534"/>
                  <a:pt x="532109" y="272121"/>
                  <a:pt x="531467" y="275885"/>
                </a:cubicBezTo>
                <a:lnTo>
                  <a:pt x="530964" y="278107"/>
                </a:lnTo>
                <a:lnTo>
                  <a:pt x="554618" y="278440"/>
                </a:lnTo>
                <a:cubicBezTo>
                  <a:pt x="561495" y="278676"/>
                  <a:pt x="566843" y="279031"/>
                  <a:pt x="570665" y="279505"/>
                </a:cubicBezTo>
                <a:cubicBezTo>
                  <a:pt x="581908" y="281756"/>
                  <a:pt x="587529" y="285972"/>
                  <a:pt x="587529" y="292153"/>
                </a:cubicBezTo>
                <a:cubicBezTo>
                  <a:pt x="586095" y="297903"/>
                  <a:pt x="581270" y="301352"/>
                  <a:pt x="573053" y="302499"/>
                </a:cubicBezTo>
                <a:cubicBezTo>
                  <a:pt x="570945" y="302499"/>
                  <a:pt x="568765" y="302499"/>
                  <a:pt x="566514" y="302499"/>
                </a:cubicBezTo>
                <a:cubicBezTo>
                  <a:pt x="554884" y="299803"/>
                  <a:pt x="538959" y="298907"/>
                  <a:pt x="518739" y="299810"/>
                </a:cubicBezTo>
                <a:cubicBezTo>
                  <a:pt x="499265" y="300699"/>
                  <a:pt x="479698" y="303704"/>
                  <a:pt x="460037" y="308823"/>
                </a:cubicBezTo>
                <a:cubicBezTo>
                  <a:pt x="457944" y="310917"/>
                  <a:pt x="454710" y="311964"/>
                  <a:pt x="450336" y="311964"/>
                </a:cubicBezTo>
                <a:cubicBezTo>
                  <a:pt x="437574" y="307705"/>
                  <a:pt x="430604" y="302083"/>
                  <a:pt x="429428" y="295100"/>
                </a:cubicBezTo>
                <a:cubicBezTo>
                  <a:pt x="429428" y="288446"/>
                  <a:pt x="436799" y="284603"/>
                  <a:pt x="451541" y="283570"/>
                </a:cubicBezTo>
                <a:cubicBezTo>
                  <a:pt x="457205" y="282609"/>
                  <a:pt x="465107" y="282129"/>
                  <a:pt x="475245" y="282129"/>
                </a:cubicBezTo>
                <a:cubicBezTo>
                  <a:pt x="482215" y="281254"/>
                  <a:pt x="489829" y="280358"/>
                  <a:pt x="498089" y="279440"/>
                </a:cubicBezTo>
                <a:cubicBezTo>
                  <a:pt x="498089" y="279440"/>
                  <a:pt x="498398" y="279433"/>
                  <a:pt x="499014" y="279419"/>
                </a:cubicBezTo>
                <a:cubicBezTo>
                  <a:pt x="500878" y="278960"/>
                  <a:pt x="502004" y="278343"/>
                  <a:pt x="502391" y="277569"/>
                </a:cubicBezTo>
                <a:cubicBezTo>
                  <a:pt x="504141" y="269639"/>
                  <a:pt x="505016" y="260310"/>
                  <a:pt x="505016" y="249584"/>
                </a:cubicBezTo>
                <a:lnTo>
                  <a:pt x="505646" y="248525"/>
                </a:lnTo>
                <a:lnTo>
                  <a:pt x="492174" y="249863"/>
                </a:lnTo>
                <a:cubicBezTo>
                  <a:pt x="484086" y="251670"/>
                  <a:pt x="477303" y="252574"/>
                  <a:pt x="471825" y="252574"/>
                </a:cubicBezTo>
                <a:cubicBezTo>
                  <a:pt x="460310" y="248386"/>
                  <a:pt x="453377" y="241589"/>
                  <a:pt x="451025" y="232182"/>
                </a:cubicBezTo>
                <a:cubicBezTo>
                  <a:pt x="454681" y="232182"/>
                  <a:pt x="457657" y="232182"/>
                  <a:pt x="459951" y="232182"/>
                </a:cubicBezTo>
                <a:cubicBezTo>
                  <a:pt x="460683" y="232168"/>
                  <a:pt x="461048" y="232160"/>
                  <a:pt x="461048" y="232160"/>
                </a:cubicBezTo>
                <a:cubicBezTo>
                  <a:pt x="473424" y="231357"/>
                  <a:pt x="488782" y="228669"/>
                  <a:pt x="507124" y="224094"/>
                </a:cubicBezTo>
                <a:cubicBezTo>
                  <a:pt x="507525" y="224094"/>
                  <a:pt x="507726" y="220509"/>
                  <a:pt x="507726" y="213339"/>
                </a:cubicBezTo>
                <a:cubicBezTo>
                  <a:pt x="507726" y="211546"/>
                  <a:pt x="507726" y="208850"/>
                  <a:pt x="507726" y="205251"/>
                </a:cubicBezTo>
                <a:lnTo>
                  <a:pt x="506826" y="200712"/>
                </a:lnTo>
                <a:lnTo>
                  <a:pt x="505188" y="201358"/>
                </a:lnTo>
                <a:cubicBezTo>
                  <a:pt x="506091" y="208499"/>
                  <a:pt x="502413" y="211173"/>
                  <a:pt x="494153" y="209381"/>
                </a:cubicBezTo>
                <a:cubicBezTo>
                  <a:pt x="488833" y="210270"/>
                  <a:pt x="482602" y="200282"/>
                  <a:pt x="475460" y="179417"/>
                </a:cubicBezTo>
                <a:cubicBezTo>
                  <a:pt x="473668" y="173179"/>
                  <a:pt x="472384" y="168870"/>
                  <a:pt x="471610" y="166489"/>
                </a:cubicBezTo>
                <a:cubicBezTo>
                  <a:pt x="466892" y="157082"/>
                  <a:pt x="464533" y="148851"/>
                  <a:pt x="464533" y="141796"/>
                </a:cubicBezTo>
                <a:cubicBezTo>
                  <a:pt x="464533" y="139487"/>
                  <a:pt x="465645" y="137221"/>
                  <a:pt x="467867" y="134998"/>
                </a:cubicBezTo>
                <a:lnTo>
                  <a:pt x="474062" y="134998"/>
                </a:lnTo>
                <a:cubicBezTo>
                  <a:pt x="476758" y="134998"/>
                  <a:pt x="480601" y="134998"/>
                  <a:pt x="485592" y="134998"/>
                </a:cubicBezTo>
                <a:cubicBezTo>
                  <a:pt x="488288" y="137694"/>
                  <a:pt x="489844" y="139042"/>
                  <a:pt x="490259" y="139042"/>
                </a:cubicBezTo>
                <a:cubicBezTo>
                  <a:pt x="493916" y="139042"/>
                  <a:pt x="497308" y="138268"/>
                  <a:pt x="500434" y="136719"/>
                </a:cubicBezTo>
                <a:cubicBezTo>
                  <a:pt x="507059" y="134812"/>
                  <a:pt x="513993" y="132503"/>
                  <a:pt x="521234" y="129793"/>
                </a:cubicBezTo>
                <a:cubicBezTo>
                  <a:pt x="524318" y="128760"/>
                  <a:pt x="528749" y="128244"/>
                  <a:pt x="534528" y="128244"/>
                </a:cubicBezTo>
                <a:cubicBezTo>
                  <a:pt x="540809" y="127355"/>
                  <a:pt x="544681" y="126910"/>
                  <a:pt x="546143" y="126910"/>
                </a:cubicBezTo>
                <a:cubicBezTo>
                  <a:pt x="549370" y="124186"/>
                  <a:pt x="554927" y="126530"/>
                  <a:pt x="562814" y="133944"/>
                </a:cubicBezTo>
                <a:cubicBezTo>
                  <a:pt x="565782" y="139967"/>
                  <a:pt x="566743" y="145768"/>
                  <a:pt x="565696" y="151346"/>
                </a:cubicBezTo>
                <a:lnTo>
                  <a:pt x="560791" y="158446"/>
                </a:lnTo>
                <a:lnTo>
                  <a:pt x="582926" y="138763"/>
                </a:lnTo>
                <a:cubicBezTo>
                  <a:pt x="596377" y="130675"/>
                  <a:pt x="605892" y="123842"/>
                  <a:pt x="611470" y="118263"/>
                </a:cubicBezTo>
                <a:cubicBezTo>
                  <a:pt x="613392" y="118349"/>
                  <a:pt x="610925" y="117661"/>
                  <a:pt x="604071" y="116198"/>
                </a:cubicBezTo>
                <a:cubicBezTo>
                  <a:pt x="574974" y="111724"/>
                  <a:pt x="549872" y="111631"/>
                  <a:pt x="528763" y="115919"/>
                </a:cubicBezTo>
                <a:cubicBezTo>
                  <a:pt x="528763" y="115919"/>
                  <a:pt x="528146" y="116535"/>
                  <a:pt x="526913" y="117769"/>
                </a:cubicBezTo>
                <a:cubicBezTo>
                  <a:pt x="525924" y="118758"/>
                  <a:pt x="525429" y="119984"/>
                  <a:pt x="525429" y="121447"/>
                </a:cubicBezTo>
                <a:cubicBezTo>
                  <a:pt x="521586" y="123368"/>
                  <a:pt x="517513" y="124329"/>
                  <a:pt x="513211" y="124329"/>
                </a:cubicBezTo>
                <a:lnTo>
                  <a:pt x="505016" y="124329"/>
                </a:lnTo>
                <a:cubicBezTo>
                  <a:pt x="505016" y="122207"/>
                  <a:pt x="504593" y="120859"/>
                  <a:pt x="503747" y="120285"/>
                </a:cubicBezTo>
                <a:lnTo>
                  <a:pt x="501768" y="120285"/>
                </a:lnTo>
                <a:cubicBezTo>
                  <a:pt x="499129" y="121160"/>
                  <a:pt x="494705" y="122042"/>
                  <a:pt x="488496" y="122931"/>
                </a:cubicBezTo>
                <a:cubicBezTo>
                  <a:pt x="471316" y="124738"/>
                  <a:pt x="458833" y="126939"/>
                  <a:pt x="451046" y="129535"/>
                </a:cubicBezTo>
                <a:cubicBezTo>
                  <a:pt x="451046" y="129535"/>
                  <a:pt x="449698" y="129986"/>
                  <a:pt x="447002" y="130890"/>
                </a:cubicBezTo>
                <a:cubicBezTo>
                  <a:pt x="444952" y="131578"/>
                  <a:pt x="443840" y="132008"/>
                  <a:pt x="443668" y="132180"/>
                </a:cubicBezTo>
                <a:cubicBezTo>
                  <a:pt x="442291" y="134919"/>
                  <a:pt x="441173" y="141035"/>
                  <a:pt x="440313" y="150529"/>
                </a:cubicBezTo>
                <a:cubicBezTo>
                  <a:pt x="439309" y="175366"/>
                  <a:pt x="430654" y="187333"/>
                  <a:pt x="414350" y="186429"/>
                </a:cubicBezTo>
                <a:cubicBezTo>
                  <a:pt x="403709" y="186429"/>
                  <a:pt x="398389" y="182285"/>
                  <a:pt x="398389" y="173996"/>
                </a:cubicBezTo>
                <a:cubicBezTo>
                  <a:pt x="399335" y="169322"/>
                  <a:pt x="400683" y="164195"/>
                  <a:pt x="402433" y="158617"/>
                </a:cubicBezTo>
                <a:cubicBezTo>
                  <a:pt x="404283" y="150615"/>
                  <a:pt x="405645" y="144477"/>
                  <a:pt x="406520" y="140204"/>
                </a:cubicBezTo>
                <a:cubicBezTo>
                  <a:pt x="406506" y="139243"/>
                  <a:pt x="407882" y="134152"/>
                  <a:pt x="410650" y="124931"/>
                </a:cubicBezTo>
                <a:cubicBezTo>
                  <a:pt x="413604" y="109143"/>
                  <a:pt x="416744" y="101249"/>
                  <a:pt x="420071" y="101249"/>
                </a:cubicBezTo>
                <a:cubicBezTo>
                  <a:pt x="422351" y="101249"/>
                  <a:pt x="424201" y="101980"/>
                  <a:pt x="425621" y="103443"/>
                </a:cubicBezTo>
                <a:cubicBezTo>
                  <a:pt x="427284" y="104274"/>
                  <a:pt x="428116" y="104690"/>
                  <a:pt x="428116" y="104690"/>
                </a:cubicBezTo>
                <a:cubicBezTo>
                  <a:pt x="430081" y="105995"/>
                  <a:pt x="430999" y="106648"/>
                  <a:pt x="430869" y="106648"/>
                </a:cubicBezTo>
                <a:cubicBezTo>
                  <a:pt x="433723" y="106648"/>
                  <a:pt x="435896" y="108168"/>
                  <a:pt x="437387" y="111208"/>
                </a:cubicBezTo>
                <a:cubicBezTo>
                  <a:pt x="438362" y="112671"/>
                  <a:pt x="439789" y="113402"/>
                  <a:pt x="441668" y="113402"/>
                </a:cubicBezTo>
                <a:cubicBezTo>
                  <a:pt x="442901" y="113402"/>
                  <a:pt x="444679" y="113015"/>
                  <a:pt x="447002" y="112240"/>
                </a:cubicBezTo>
                <a:lnTo>
                  <a:pt x="464685" y="108348"/>
                </a:lnTo>
                <a:lnTo>
                  <a:pt x="463694" y="107680"/>
                </a:lnTo>
                <a:cubicBezTo>
                  <a:pt x="461629" y="101457"/>
                  <a:pt x="458309" y="92415"/>
                  <a:pt x="453735" y="80556"/>
                </a:cubicBezTo>
                <a:cubicBezTo>
                  <a:pt x="453735" y="78921"/>
                  <a:pt x="452516" y="75666"/>
                  <a:pt x="450078" y="70790"/>
                </a:cubicBezTo>
                <a:cubicBezTo>
                  <a:pt x="446221" y="63089"/>
                  <a:pt x="444292" y="57819"/>
                  <a:pt x="444292" y="54980"/>
                </a:cubicBezTo>
                <a:cubicBezTo>
                  <a:pt x="445353" y="48570"/>
                  <a:pt x="448838" y="44189"/>
                  <a:pt x="454746" y="41837"/>
                </a:cubicBezTo>
                <a:cubicBezTo>
                  <a:pt x="464282" y="43916"/>
                  <a:pt x="473897" y="55123"/>
                  <a:pt x="483591" y="75458"/>
                </a:cubicBezTo>
                <a:lnTo>
                  <a:pt x="483534" y="76843"/>
                </a:lnTo>
                <a:lnTo>
                  <a:pt x="493465" y="72430"/>
                </a:lnTo>
                <a:cubicBezTo>
                  <a:pt x="496634" y="70512"/>
                  <a:pt x="499588" y="68180"/>
                  <a:pt x="502327" y="65434"/>
                </a:cubicBezTo>
                <a:cubicBezTo>
                  <a:pt x="502327" y="52255"/>
                  <a:pt x="502779" y="42052"/>
                  <a:pt x="503682" y="34825"/>
                </a:cubicBezTo>
                <a:cubicBezTo>
                  <a:pt x="503682" y="31541"/>
                  <a:pt x="499832" y="24772"/>
                  <a:pt x="492131" y="14519"/>
                </a:cubicBezTo>
                <a:cubicBezTo>
                  <a:pt x="491844" y="13945"/>
                  <a:pt x="490740" y="13659"/>
                  <a:pt x="488818" y="13659"/>
                </a:cubicBezTo>
                <a:cubicBezTo>
                  <a:pt x="488818" y="6732"/>
                  <a:pt x="493493" y="2179"/>
                  <a:pt x="50284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当堂检测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8"/>
          <p:cNvSpPr txBox="1"/>
          <p:nvPr userDrawn="1"/>
        </p:nvSpPr>
        <p:spPr>
          <a:xfrm>
            <a:off x="682625" y="184150"/>
            <a:ext cx="1287463" cy="330200"/>
          </a:xfrm>
          <a:custGeom>
            <a:avLst/>
            <a:gdLst/>
            <a:ahLst/>
            <a:cxnLst/>
            <a:rect l="l" t="t" r="r" b="b"/>
            <a:pathLst>
              <a:path w="1287062" h="330896">
                <a:moveTo>
                  <a:pt x="860151" y="242959"/>
                </a:moveTo>
                <a:cubicBezTo>
                  <a:pt x="860151" y="244293"/>
                  <a:pt x="860602" y="246143"/>
                  <a:pt x="861506" y="248509"/>
                </a:cubicBezTo>
                <a:lnTo>
                  <a:pt x="865980" y="248509"/>
                </a:lnTo>
                <a:cubicBezTo>
                  <a:pt x="865980" y="248509"/>
                  <a:pt x="866346" y="247749"/>
                  <a:pt x="867077" y="246229"/>
                </a:cubicBezTo>
                <a:close/>
                <a:moveTo>
                  <a:pt x="870239" y="233538"/>
                </a:moveTo>
                <a:lnTo>
                  <a:pt x="869615" y="239066"/>
                </a:lnTo>
                <a:lnTo>
                  <a:pt x="874863" y="239066"/>
                </a:lnTo>
                <a:lnTo>
                  <a:pt x="871035" y="236980"/>
                </a:lnTo>
                <a:close/>
                <a:moveTo>
                  <a:pt x="796803" y="202499"/>
                </a:moveTo>
                <a:lnTo>
                  <a:pt x="798502" y="202499"/>
                </a:lnTo>
                <a:cubicBezTo>
                  <a:pt x="804539" y="203689"/>
                  <a:pt x="809508" y="206729"/>
                  <a:pt x="813409" y="211619"/>
                </a:cubicBezTo>
                <a:cubicBezTo>
                  <a:pt x="815976" y="214172"/>
                  <a:pt x="815811" y="215620"/>
                  <a:pt x="812914" y="215964"/>
                </a:cubicBezTo>
                <a:cubicBezTo>
                  <a:pt x="812914" y="217455"/>
                  <a:pt x="816571" y="215656"/>
                  <a:pt x="823884" y="210565"/>
                </a:cubicBezTo>
                <a:cubicBezTo>
                  <a:pt x="823884" y="216803"/>
                  <a:pt x="825103" y="222768"/>
                  <a:pt x="827541" y="228462"/>
                </a:cubicBezTo>
                <a:cubicBezTo>
                  <a:pt x="830495" y="235374"/>
                  <a:pt x="831972" y="240235"/>
                  <a:pt x="831972" y="243046"/>
                </a:cubicBezTo>
                <a:cubicBezTo>
                  <a:pt x="831972" y="250287"/>
                  <a:pt x="828344" y="253908"/>
                  <a:pt x="821088" y="253908"/>
                </a:cubicBezTo>
                <a:cubicBezTo>
                  <a:pt x="817187" y="253908"/>
                  <a:pt x="812599" y="251277"/>
                  <a:pt x="807321" y="246014"/>
                </a:cubicBezTo>
                <a:cubicBezTo>
                  <a:pt x="803292" y="241984"/>
                  <a:pt x="799757" y="235402"/>
                  <a:pt x="796717" y="226267"/>
                </a:cubicBezTo>
                <a:cubicBezTo>
                  <a:pt x="795928" y="223098"/>
                  <a:pt x="795032" y="220496"/>
                  <a:pt x="794028" y="218459"/>
                </a:cubicBezTo>
                <a:cubicBezTo>
                  <a:pt x="794028" y="217757"/>
                  <a:pt x="793340" y="216373"/>
                  <a:pt x="791963" y="214308"/>
                </a:cubicBezTo>
                <a:cubicBezTo>
                  <a:pt x="789740" y="210966"/>
                  <a:pt x="788629" y="208392"/>
                  <a:pt x="788629" y="206586"/>
                </a:cubicBezTo>
                <a:cubicBezTo>
                  <a:pt x="788629" y="203861"/>
                  <a:pt x="791354" y="202499"/>
                  <a:pt x="796803" y="202499"/>
                </a:cubicBezTo>
                <a:close/>
                <a:moveTo>
                  <a:pt x="892008" y="176837"/>
                </a:moveTo>
                <a:cubicBezTo>
                  <a:pt x="893212" y="178056"/>
                  <a:pt x="895413" y="179067"/>
                  <a:pt x="898611" y="179870"/>
                </a:cubicBezTo>
                <a:cubicBezTo>
                  <a:pt x="911776" y="182910"/>
                  <a:pt x="918358" y="189119"/>
                  <a:pt x="918358" y="198498"/>
                </a:cubicBezTo>
                <a:cubicBezTo>
                  <a:pt x="918358" y="203259"/>
                  <a:pt x="915698" y="208299"/>
                  <a:pt x="910377" y="213619"/>
                </a:cubicBezTo>
                <a:cubicBezTo>
                  <a:pt x="909488" y="214509"/>
                  <a:pt x="909044" y="214953"/>
                  <a:pt x="909044" y="214953"/>
                </a:cubicBezTo>
                <a:cubicBezTo>
                  <a:pt x="904455" y="219542"/>
                  <a:pt x="896353" y="227192"/>
                  <a:pt x="884737" y="237905"/>
                </a:cubicBezTo>
                <a:cubicBezTo>
                  <a:pt x="873767" y="248875"/>
                  <a:pt x="866080" y="254159"/>
                  <a:pt x="861678" y="253758"/>
                </a:cubicBezTo>
                <a:cubicBezTo>
                  <a:pt x="879288" y="250173"/>
                  <a:pt x="892488" y="248380"/>
                  <a:pt x="901278" y="248380"/>
                </a:cubicBezTo>
                <a:cubicBezTo>
                  <a:pt x="914586" y="251449"/>
                  <a:pt x="922531" y="254919"/>
                  <a:pt x="925112" y="258791"/>
                </a:cubicBezTo>
                <a:cubicBezTo>
                  <a:pt x="925112" y="269933"/>
                  <a:pt x="918788" y="275505"/>
                  <a:pt x="906140" y="275505"/>
                </a:cubicBezTo>
                <a:cubicBezTo>
                  <a:pt x="902956" y="275505"/>
                  <a:pt x="898669" y="275060"/>
                  <a:pt x="893277" y="274171"/>
                </a:cubicBezTo>
                <a:cubicBezTo>
                  <a:pt x="887827" y="273268"/>
                  <a:pt x="884013" y="272816"/>
                  <a:pt x="881833" y="272816"/>
                </a:cubicBezTo>
                <a:cubicBezTo>
                  <a:pt x="876011" y="272816"/>
                  <a:pt x="867787" y="274142"/>
                  <a:pt x="857161" y="276795"/>
                </a:cubicBezTo>
                <a:cubicBezTo>
                  <a:pt x="849647" y="277742"/>
                  <a:pt x="843717" y="278645"/>
                  <a:pt x="839372" y="279506"/>
                </a:cubicBezTo>
                <a:cubicBezTo>
                  <a:pt x="829850" y="281226"/>
                  <a:pt x="822694" y="283048"/>
                  <a:pt x="817904" y="284969"/>
                </a:cubicBezTo>
                <a:cubicBezTo>
                  <a:pt x="813731" y="284969"/>
                  <a:pt x="809609" y="284969"/>
                  <a:pt x="805536" y="284969"/>
                </a:cubicBezTo>
                <a:cubicBezTo>
                  <a:pt x="793849" y="283005"/>
                  <a:pt x="785962" y="279979"/>
                  <a:pt x="781875" y="275892"/>
                </a:cubicBezTo>
                <a:cubicBezTo>
                  <a:pt x="781875" y="273784"/>
                  <a:pt x="781875" y="271360"/>
                  <a:pt x="781875" y="268621"/>
                </a:cubicBezTo>
                <a:cubicBezTo>
                  <a:pt x="785073" y="268621"/>
                  <a:pt x="788464" y="268177"/>
                  <a:pt x="792049" y="267288"/>
                </a:cubicBezTo>
                <a:cubicBezTo>
                  <a:pt x="795218" y="267288"/>
                  <a:pt x="797197" y="267288"/>
                  <a:pt x="797986" y="267288"/>
                </a:cubicBezTo>
                <a:cubicBezTo>
                  <a:pt x="804740" y="266442"/>
                  <a:pt x="814284" y="264785"/>
                  <a:pt x="826616" y="262319"/>
                </a:cubicBezTo>
                <a:cubicBezTo>
                  <a:pt x="827806" y="261129"/>
                  <a:pt x="829749" y="260533"/>
                  <a:pt x="832445" y="260533"/>
                </a:cubicBezTo>
                <a:cubicBezTo>
                  <a:pt x="833349" y="259630"/>
                  <a:pt x="834245" y="259178"/>
                  <a:pt x="835134" y="259178"/>
                </a:cubicBezTo>
                <a:cubicBezTo>
                  <a:pt x="838189" y="256124"/>
                  <a:pt x="843086" y="251227"/>
                  <a:pt x="849826" y="244487"/>
                </a:cubicBezTo>
                <a:cubicBezTo>
                  <a:pt x="852092" y="241776"/>
                  <a:pt x="854060" y="239475"/>
                  <a:pt x="855730" y="237582"/>
                </a:cubicBezTo>
                <a:lnTo>
                  <a:pt x="857681" y="235473"/>
                </a:lnTo>
                <a:lnTo>
                  <a:pt x="848121" y="230618"/>
                </a:lnTo>
                <a:cubicBezTo>
                  <a:pt x="844862" y="227861"/>
                  <a:pt x="842125" y="224267"/>
                  <a:pt x="839910" y="219836"/>
                </a:cubicBezTo>
                <a:cubicBezTo>
                  <a:pt x="839910" y="218717"/>
                  <a:pt x="839537" y="216660"/>
                  <a:pt x="838791" y="213662"/>
                </a:cubicBezTo>
                <a:cubicBezTo>
                  <a:pt x="837113" y="205259"/>
                  <a:pt x="833435" y="199164"/>
                  <a:pt x="827756" y="195379"/>
                </a:cubicBezTo>
                <a:cubicBezTo>
                  <a:pt x="827756" y="189327"/>
                  <a:pt x="832288" y="186301"/>
                  <a:pt x="841351" y="186301"/>
                </a:cubicBezTo>
                <a:cubicBezTo>
                  <a:pt x="847474" y="186301"/>
                  <a:pt x="853540" y="190295"/>
                  <a:pt x="859548" y="198283"/>
                </a:cubicBezTo>
                <a:cubicBezTo>
                  <a:pt x="860825" y="200190"/>
                  <a:pt x="861054" y="201143"/>
                  <a:pt x="860237" y="201143"/>
                </a:cubicBezTo>
                <a:cubicBezTo>
                  <a:pt x="860050" y="201143"/>
                  <a:pt x="862775" y="199781"/>
                  <a:pt x="868411" y="197056"/>
                </a:cubicBezTo>
                <a:lnTo>
                  <a:pt x="868411" y="202542"/>
                </a:lnTo>
                <a:cubicBezTo>
                  <a:pt x="868411" y="204348"/>
                  <a:pt x="868411" y="207052"/>
                  <a:pt x="868411" y="210651"/>
                </a:cubicBezTo>
                <a:cubicBezTo>
                  <a:pt x="868411" y="212386"/>
                  <a:pt x="868862" y="214673"/>
                  <a:pt x="869766" y="217513"/>
                </a:cubicBezTo>
                <a:lnTo>
                  <a:pt x="870363" y="221028"/>
                </a:lnTo>
                <a:lnTo>
                  <a:pt x="873670" y="217221"/>
                </a:lnTo>
                <a:cubicBezTo>
                  <a:pt x="885608" y="203065"/>
                  <a:pt x="891900" y="194163"/>
                  <a:pt x="892545" y="190517"/>
                </a:cubicBezTo>
                <a:cubicBezTo>
                  <a:pt x="892545" y="190517"/>
                  <a:pt x="892309" y="190367"/>
                  <a:pt x="891835" y="190066"/>
                </a:cubicBezTo>
                <a:cubicBezTo>
                  <a:pt x="891520" y="189435"/>
                  <a:pt x="891785" y="189119"/>
                  <a:pt x="892631" y="189119"/>
                </a:cubicBezTo>
                <a:lnTo>
                  <a:pt x="877703" y="189119"/>
                </a:lnTo>
                <a:cubicBezTo>
                  <a:pt x="880284" y="180931"/>
                  <a:pt x="885053" y="176837"/>
                  <a:pt x="892008" y="176837"/>
                </a:cubicBezTo>
                <a:close/>
                <a:moveTo>
                  <a:pt x="740037" y="151326"/>
                </a:moveTo>
                <a:cubicBezTo>
                  <a:pt x="739736" y="155384"/>
                  <a:pt x="738196" y="160179"/>
                  <a:pt x="735418" y="165711"/>
                </a:cubicBezTo>
                <a:lnTo>
                  <a:pt x="732693" y="169963"/>
                </a:lnTo>
                <a:lnTo>
                  <a:pt x="737364" y="165291"/>
                </a:lnTo>
                <a:cubicBezTo>
                  <a:pt x="738630" y="164026"/>
                  <a:pt x="739521" y="163135"/>
                  <a:pt x="740037" y="162618"/>
                </a:cubicBezTo>
                <a:cubicBezTo>
                  <a:pt x="740037" y="157743"/>
                  <a:pt x="740037" y="153979"/>
                  <a:pt x="740037" y="151326"/>
                </a:cubicBezTo>
                <a:close/>
                <a:moveTo>
                  <a:pt x="471775" y="146510"/>
                </a:moveTo>
                <a:lnTo>
                  <a:pt x="469341" y="146900"/>
                </a:lnTo>
                <a:cubicBezTo>
                  <a:pt x="466845" y="147549"/>
                  <a:pt x="463881" y="148522"/>
                  <a:pt x="460446" y="149820"/>
                </a:cubicBezTo>
                <a:cubicBezTo>
                  <a:pt x="453176" y="151677"/>
                  <a:pt x="447309" y="152731"/>
                  <a:pt x="442845" y="152982"/>
                </a:cubicBezTo>
                <a:lnTo>
                  <a:pt x="434628" y="151499"/>
                </a:lnTo>
                <a:lnTo>
                  <a:pt x="434806" y="151885"/>
                </a:lnTo>
                <a:cubicBezTo>
                  <a:pt x="436742" y="155757"/>
                  <a:pt x="437710" y="158596"/>
                  <a:pt x="437710" y="160403"/>
                </a:cubicBezTo>
                <a:cubicBezTo>
                  <a:pt x="438570" y="162109"/>
                  <a:pt x="439431" y="165651"/>
                  <a:pt x="440291" y="171029"/>
                </a:cubicBezTo>
                <a:cubicBezTo>
                  <a:pt x="441180" y="175474"/>
                  <a:pt x="441424" y="177403"/>
                  <a:pt x="441022" y="176815"/>
                </a:cubicBezTo>
                <a:cubicBezTo>
                  <a:pt x="440348" y="176959"/>
                  <a:pt x="443008" y="176543"/>
                  <a:pt x="449003" y="175568"/>
                </a:cubicBezTo>
                <a:cubicBezTo>
                  <a:pt x="453735" y="174621"/>
                  <a:pt x="456861" y="174148"/>
                  <a:pt x="458381" y="174148"/>
                </a:cubicBezTo>
                <a:cubicBezTo>
                  <a:pt x="459371" y="173818"/>
                  <a:pt x="460532" y="172327"/>
                  <a:pt x="461866" y="169674"/>
                </a:cubicBezTo>
                <a:cubicBezTo>
                  <a:pt x="462784" y="166046"/>
                  <a:pt x="465157" y="160403"/>
                  <a:pt x="468986" y="152745"/>
                </a:cubicBezTo>
                <a:cubicBezTo>
                  <a:pt x="470205" y="150307"/>
                  <a:pt x="471119" y="148289"/>
                  <a:pt x="471728" y="146690"/>
                </a:cubicBezTo>
                <a:close/>
                <a:moveTo>
                  <a:pt x="1182411" y="143732"/>
                </a:moveTo>
                <a:lnTo>
                  <a:pt x="1173865" y="188990"/>
                </a:lnTo>
                <a:lnTo>
                  <a:pt x="1177037" y="188990"/>
                </a:lnTo>
                <a:lnTo>
                  <a:pt x="1179455" y="191409"/>
                </a:lnTo>
                <a:lnTo>
                  <a:pt x="1179699" y="189544"/>
                </a:lnTo>
                <a:cubicBezTo>
                  <a:pt x="1180125" y="186307"/>
                  <a:pt x="1180772" y="181447"/>
                  <a:pt x="1181640" y="174965"/>
                </a:cubicBezTo>
                <a:close/>
                <a:moveTo>
                  <a:pt x="1133027" y="137839"/>
                </a:moveTo>
                <a:cubicBezTo>
                  <a:pt x="1132955" y="153183"/>
                  <a:pt x="1128875" y="177934"/>
                  <a:pt x="1120787" y="212092"/>
                </a:cubicBezTo>
                <a:cubicBezTo>
                  <a:pt x="1119454" y="218746"/>
                  <a:pt x="1118245" y="224464"/>
                  <a:pt x="1117163" y="229247"/>
                </a:cubicBezTo>
                <a:lnTo>
                  <a:pt x="1115376" y="236427"/>
                </a:lnTo>
                <a:lnTo>
                  <a:pt x="1129214" y="221648"/>
                </a:lnTo>
                <a:cubicBezTo>
                  <a:pt x="1135513" y="214360"/>
                  <a:pt x="1140835" y="207554"/>
                  <a:pt x="1145180" y="201229"/>
                </a:cubicBezTo>
                <a:cubicBezTo>
                  <a:pt x="1139157" y="197487"/>
                  <a:pt x="1135120" y="191492"/>
                  <a:pt x="1133070" y="183247"/>
                </a:cubicBezTo>
                <a:cubicBezTo>
                  <a:pt x="1132138" y="170972"/>
                  <a:pt x="1132123" y="155836"/>
                  <a:pt x="1133027" y="137839"/>
                </a:cubicBezTo>
                <a:close/>
                <a:moveTo>
                  <a:pt x="1049739" y="99873"/>
                </a:moveTo>
                <a:cubicBezTo>
                  <a:pt x="1053008" y="101694"/>
                  <a:pt x="1056048" y="102605"/>
                  <a:pt x="1058859" y="102605"/>
                </a:cubicBezTo>
                <a:cubicBezTo>
                  <a:pt x="1060666" y="102605"/>
                  <a:pt x="1062021" y="102605"/>
                  <a:pt x="1062925" y="102605"/>
                </a:cubicBezTo>
                <a:cubicBezTo>
                  <a:pt x="1064717" y="102605"/>
                  <a:pt x="1067313" y="102605"/>
                  <a:pt x="1070711" y="102605"/>
                </a:cubicBezTo>
                <a:cubicBezTo>
                  <a:pt x="1084019" y="103637"/>
                  <a:pt x="1093699" y="106677"/>
                  <a:pt x="1099750" y="111725"/>
                </a:cubicBezTo>
                <a:cubicBezTo>
                  <a:pt x="1106748" y="116744"/>
                  <a:pt x="1109795" y="124000"/>
                  <a:pt x="1108892" y="133493"/>
                </a:cubicBezTo>
                <a:cubicBezTo>
                  <a:pt x="1108892" y="144492"/>
                  <a:pt x="1102568" y="149992"/>
                  <a:pt x="1089920" y="149992"/>
                </a:cubicBezTo>
                <a:cubicBezTo>
                  <a:pt x="1086909" y="149992"/>
                  <a:pt x="1083818" y="148400"/>
                  <a:pt x="1080649" y="145217"/>
                </a:cubicBezTo>
                <a:cubicBezTo>
                  <a:pt x="1078928" y="144385"/>
                  <a:pt x="1077430" y="143331"/>
                  <a:pt x="1076153" y="142055"/>
                </a:cubicBezTo>
                <a:cubicBezTo>
                  <a:pt x="1075551" y="141467"/>
                  <a:pt x="1072762" y="139932"/>
                  <a:pt x="1067786" y="137451"/>
                </a:cubicBezTo>
                <a:cubicBezTo>
                  <a:pt x="1056543" y="131816"/>
                  <a:pt x="1050334" y="128410"/>
                  <a:pt x="1049158" y="127234"/>
                </a:cubicBezTo>
                <a:cubicBezTo>
                  <a:pt x="1049158" y="127234"/>
                  <a:pt x="1048620" y="126696"/>
                  <a:pt x="1047545" y="125621"/>
                </a:cubicBezTo>
                <a:cubicBezTo>
                  <a:pt x="1043343" y="119311"/>
                  <a:pt x="1041242" y="113905"/>
                  <a:pt x="1041242" y="109402"/>
                </a:cubicBezTo>
                <a:cubicBezTo>
                  <a:pt x="1041242" y="106505"/>
                  <a:pt x="1043035" y="104455"/>
                  <a:pt x="1046620" y="103250"/>
                </a:cubicBezTo>
                <a:cubicBezTo>
                  <a:pt x="1048699" y="100999"/>
                  <a:pt x="1049739" y="99873"/>
                  <a:pt x="1049739" y="99873"/>
                </a:cubicBezTo>
                <a:close/>
                <a:moveTo>
                  <a:pt x="440248" y="82966"/>
                </a:moveTo>
                <a:lnTo>
                  <a:pt x="435128" y="88085"/>
                </a:lnTo>
                <a:cubicBezTo>
                  <a:pt x="434225" y="88989"/>
                  <a:pt x="432074" y="91563"/>
                  <a:pt x="428675" y="95807"/>
                </a:cubicBezTo>
                <a:lnTo>
                  <a:pt x="421616" y="104645"/>
                </a:lnTo>
                <a:lnTo>
                  <a:pt x="433257" y="102626"/>
                </a:lnTo>
                <a:cubicBezTo>
                  <a:pt x="433529" y="102612"/>
                  <a:pt x="434562" y="102153"/>
                  <a:pt x="436355" y="101250"/>
                </a:cubicBezTo>
                <a:cubicBezTo>
                  <a:pt x="438047" y="101250"/>
                  <a:pt x="438893" y="101128"/>
                  <a:pt x="438893" y="100884"/>
                </a:cubicBezTo>
                <a:cubicBezTo>
                  <a:pt x="439796" y="95506"/>
                  <a:pt x="440248" y="90702"/>
                  <a:pt x="440248" y="86472"/>
                </a:cubicBezTo>
                <a:close/>
                <a:moveTo>
                  <a:pt x="1102869" y="29749"/>
                </a:moveTo>
                <a:cubicBezTo>
                  <a:pt x="1127018" y="30739"/>
                  <a:pt x="1142943" y="42311"/>
                  <a:pt x="1150644" y="64467"/>
                </a:cubicBezTo>
                <a:lnTo>
                  <a:pt x="1150208" y="69393"/>
                </a:lnTo>
                <a:lnTo>
                  <a:pt x="1157075" y="66424"/>
                </a:lnTo>
                <a:cubicBezTo>
                  <a:pt x="1171874" y="59957"/>
                  <a:pt x="1182429" y="56723"/>
                  <a:pt x="1188738" y="56723"/>
                </a:cubicBezTo>
                <a:cubicBezTo>
                  <a:pt x="1202677" y="58860"/>
                  <a:pt x="1210707" y="65213"/>
                  <a:pt x="1212830" y="75781"/>
                </a:cubicBezTo>
                <a:cubicBezTo>
                  <a:pt x="1212830" y="77717"/>
                  <a:pt x="1212342" y="81539"/>
                  <a:pt x="1211367" y="87246"/>
                </a:cubicBezTo>
                <a:lnTo>
                  <a:pt x="1210631" y="93162"/>
                </a:lnTo>
                <a:lnTo>
                  <a:pt x="1214099" y="93162"/>
                </a:lnTo>
                <a:cubicBezTo>
                  <a:pt x="1220954" y="93162"/>
                  <a:pt x="1228224" y="97507"/>
                  <a:pt x="1235910" y="106197"/>
                </a:cubicBezTo>
                <a:cubicBezTo>
                  <a:pt x="1236771" y="107043"/>
                  <a:pt x="1238076" y="108326"/>
                  <a:pt x="1239825" y="110047"/>
                </a:cubicBezTo>
                <a:cubicBezTo>
                  <a:pt x="1239825" y="109574"/>
                  <a:pt x="1239825" y="109337"/>
                  <a:pt x="1239825" y="109337"/>
                </a:cubicBezTo>
                <a:cubicBezTo>
                  <a:pt x="1237975" y="106254"/>
                  <a:pt x="1238384" y="98460"/>
                  <a:pt x="1241051" y="85956"/>
                </a:cubicBezTo>
                <a:cubicBezTo>
                  <a:pt x="1241926" y="84206"/>
                  <a:pt x="1242364" y="81546"/>
                  <a:pt x="1242364" y="77975"/>
                </a:cubicBezTo>
                <a:cubicBezTo>
                  <a:pt x="1243253" y="74405"/>
                  <a:pt x="1243697" y="70461"/>
                  <a:pt x="1243697" y="66145"/>
                </a:cubicBezTo>
                <a:cubicBezTo>
                  <a:pt x="1250107" y="71551"/>
                  <a:pt x="1253312" y="76075"/>
                  <a:pt x="1253312" y="79718"/>
                </a:cubicBezTo>
                <a:cubicBezTo>
                  <a:pt x="1253312" y="80621"/>
                  <a:pt x="1253312" y="83167"/>
                  <a:pt x="1253312" y="87354"/>
                </a:cubicBezTo>
                <a:cubicBezTo>
                  <a:pt x="1250487" y="89232"/>
                  <a:pt x="1248673" y="96195"/>
                  <a:pt x="1247870" y="108240"/>
                </a:cubicBezTo>
                <a:lnTo>
                  <a:pt x="1247912" y="112048"/>
                </a:lnTo>
                <a:lnTo>
                  <a:pt x="1249720" y="112048"/>
                </a:lnTo>
                <a:cubicBezTo>
                  <a:pt x="1251211" y="116594"/>
                  <a:pt x="1251957" y="120666"/>
                  <a:pt x="1251957" y="124266"/>
                </a:cubicBezTo>
                <a:cubicBezTo>
                  <a:pt x="1251957" y="132439"/>
                  <a:pt x="1251427" y="140291"/>
                  <a:pt x="1250365" y="147819"/>
                </a:cubicBezTo>
                <a:cubicBezTo>
                  <a:pt x="1249634" y="148106"/>
                  <a:pt x="1249720" y="148701"/>
                  <a:pt x="1250624" y="149605"/>
                </a:cubicBezTo>
                <a:cubicBezTo>
                  <a:pt x="1250624" y="150709"/>
                  <a:pt x="1250624" y="151784"/>
                  <a:pt x="1250624" y="152831"/>
                </a:cubicBezTo>
                <a:cubicBezTo>
                  <a:pt x="1248472" y="166670"/>
                  <a:pt x="1242278" y="174714"/>
                  <a:pt x="1232039" y="176966"/>
                </a:cubicBezTo>
                <a:cubicBezTo>
                  <a:pt x="1230146" y="176980"/>
                  <a:pt x="1227815" y="176292"/>
                  <a:pt x="1225048" y="174901"/>
                </a:cubicBezTo>
                <a:cubicBezTo>
                  <a:pt x="1225048" y="174901"/>
                  <a:pt x="1224453" y="174306"/>
                  <a:pt x="1223262" y="173115"/>
                </a:cubicBezTo>
                <a:cubicBezTo>
                  <a:pt x="1219233" y="169086"/>
                  <a:pt x="1216601" y="165207"/>
                  <a:pt x="1215368" y="161478"/>
                </a:cubicBezTo>
                <a:lnTo>
                  <a:pt x="1215368" y="152595"/>
                </a:lnTo>
                <a:cubicBezTo>
                  <a:pt x="1215368" y="150544"/>
                  <a:pt x="1215813" y="147733"/>
                  <a:pt x="1216702" y="144163"/>
                </a:cubicBezTo>
                <a:cubicBezTo>
                  <a:pt x="1216702" y="141696"/>
                  <a:pt x="1216702" y="139559"/>
                  <a:pt x="1216702" y="137753"/>
                </a:cubicBezTo>
                <a:cubicBezTo>
                  <a:pt x="1216702" y="128130"/>
                  <a:pt x="1215805" y="118393"/>
                  <a:pt x="1214013" y="108542"/>
                </a:cubicBezTo>
                <a:cubicBezTo>
                  <a:pt x="1214013" y="107323"/>
                  <a:pt x="1213325" y="105688"/>
                  <a:pt x="1211948" y="103637"/>
                </a:cubicBezTo>
                <a:lnTo>
                  <a:pt x="1210120" y="99553"/>
                </a:lnTo>
                <a:lnTo>
                  <a:pt x="1210120" y="105619"/>
                </a:lnTo>
                <a:cubicBezTo>
                  <a:pt x="1210120" y="114895"/>
                  <a:pt x="1210120" y="126954"/>
                  <a:pt x="1210120" y="141796"/>
                </a:cubicBezTo>
                <a:cubicBezTo>
                  <a:pt x="1210120" y="161385"/>
                  <a:pt x="1209653" y="176299"/>
                  <a:pt x="1208721" y="186538"/>
                </a:cubicBezTo>
                <a:cubicBezTo>
                  <a:pt x="1208750" y="188560"/>
                  <a:pt x="1208320" y="191371"/>
                  <a:pt x="1207431" y="194970"/>
                </a:cubicBezTo>
                <a:cubicBezTo>
                  <a:pt x="1207431" y="199760"/>
                  <a:pt x="1206850" y="203316"/>
                  <a:pt x="1205688" y="205639"/>
                </a:cubicBezTo>
                <a:cubicBezTo>
                  <a:pt x="1204828" y="208206"/>
                  <a:pt x="1203609" y="211146"/>
                  <a:pt x="1202032" y="214458"/>
                </a:cubicBezTo>
                <a:cubicBezTo>
                  <a:pt x="1202691" y="214860"/>
                  <a:pt x="1203917" y="216839"/>
                  <a:pt x="1205710" y="220395"/>
                </a:cubicBezTo>
                <a:cubicBezTo>
                  <a:pt x="1212249" y="227881"/>
                  <a:pt x="1215519" y="233631"/>
                  <a:pt x="1215519" y="237646"/>
                </a:cubicBezTo>
                <a:cubicBezTo>
                  <a:pt x="1215519" y="245405"/>
                  <a:pt x="1211661" y="249929"/>
                  <a:pt x="1203946" y="251219"/>
                </a:cubicBezTo>
                <a:cubicBezTo>
                  <a:pt x="1197493" y="251219"/>
                  <a:pt x="1192065" y="247914"/>
                  <a:pt x="1187663" y="241303"/>
                </a:cubicBezTo>
                <a:cubicBezTo>
                  <a:pt x="1185928" y="238722"/>
                  <a:pt x="1184587" y="236951"/>
                  <a:pt x="1183640" y="235990"/>
                </a:cubicBezTo>
                <a:cubicBezTo>
                  <a:pt x="1177503" y="225450"/>
                  <a:pt x="1171867" y="217477"/>
                  <a:pt x="1166733" y="212071"/>
                </a:cubicBezTo>
                <a:cubicBezTo>
                  <a:pt x="1158975" y="227443"/>
                  <a:pt x="1150221" y="238543"/>
                  <a:pt x="1140469" y="245369"/>
                </a:cubicBezTo>
                <a:cubicBezTo>
                  <a:pt x="1132639" y="248294"/>
                  <a:pt x="1126280" y="250244"/>
                  <a:pt x="1121390" y="251219"/>
                </a:cubicBezTo>
                <a:lnTo>
                  <a:pt x="1112953" y="251219"/>
                </a:lnTo>
                <a:lnTo>
                  <a:pt x="1112936" y="251349"/>
                </a:lnTo>
                <a:cubicBezTo>
                  <a:pt x="1112936" y="256095"/>
                  <a:pt x="1112484" y="259816"/>
                  <a:pt x="1111581" y="262512"/>
                </a:cubicBezTo>
                <a:cubicBezTo>
                  <a:pt x="1111581" y="262512"/>
                  <a:pt x="1111581" y="263803"/>
                  <a:pt x="1111581" y="266384"/>
                </a:cubicBezTo>
                <a:cubicBezTo>
                  <a:pt x="1110692" y="267273"/>
                  <a:pt x="1110247" y="268055"/>
                  <a:pt x="1110247" y="268729"/>
                </a:cubicBezTo>
                <a:cubicBezTo>
                  <a:pt x="1107322" y="272629"/>
                  <a:pt x="1105479" y="276078"/>
                  <a:pt x="1104719" y="279075"/>
                </a:cubicBezTo>
                <a:cubicBezTo>
                  <a:pt x="1103371" y="285700"/>
                  <a:pt x="1097986" y="289013"/>
                  <a:pt x="1088565" y="289013"/>
                </a:cubicBezTo>
                <a:cubicBezTo>
                  <a:pt x="1082857" y="289013"/>
                  <a:pt x="1079064" y="288074"/>
                  <a:pt x="1077186" y="286195"/>
                </a:cubicBezTo>
                <a:cubicBezTo>
                  <a:pt x="1073271" y="279326"/>
                  <a:pt x="1069836" y="271963"/>
                  <a:pt x="1066882" y="264104"/>
                </a:cubicBezTo>
                <a:lnTo>
                  <a:pt x="1066882" y="257350"/>
                </a:lnTo>
                <a:cubicBezTo>
                  <a:pt x="1070482" y="256446"/>
                  <a:pt x="1072281" y="253026"/>
                  <a:pt x="1072281" y="247089"/>
                </a:cubicBezTo>
                <a:lnTo>
                  <a:pt x="1072281" y="222783"/>
                </a:lnTo>
                <a:cubicBezTo>
                  <a:pt x="1072281" y="221707"/>
                  <a:pt x="1073006" y="218990"/>
                  <a:pt x="1074454" y="214630"/>
                </a:cubicBezTo>
                <a:lnTo>
                  <a:pt x="1082994" y="214630"/>
                </a:lnTo>
                <a:cubicBezTo>
                  <a:pt x="1083790" y="225063"/>
                  <a:pt x="1084287" y="232745"/>
                  <a:pt x="1084486" y="237676"/>
                </a:cubicBezTo>
                <a:lnTo>
                  <a:pt x="1084504" y="238391"/>
                </a:lnTo>
                <a:lnTo>
                  <a:pt x="1084564" y="238270"/>
                </a:lnTo>
                <a:cubicBezTo>
                  <a:pt x="1090874" y="226554"/>
                  <a:pt x="1094889" y="218115"/>
                  <a:pt x="1096610" y="212953"/>
                </a:cubicBezTo>
                <a:cubicBezTo>
                  <a:pt x="1099707" y="205739"/>
                  <a:pt x="1103945" y="196289"/>
                  <a:pt x="1109322" y="184602"/>
                </a:cubicBezTo>
                <a:cubicBezTo>
                  <a:pt x="1114585" y="172370"/>
                  <a:pt x="1118565" y="163551"/>
                  <a:pt x="1121260" y="158144"/>
                </a:cubicBezTo>
                <a:cubicBezTo>
                  <a:pt x="1122881" y="154932"/>
                  <a:pt x="1124552" y="150594"/>
                  <a:pt x="1126272" y="145131"/>
                </a:cubicBezTo>
                <a:cubicBezTo>
                  <a:pt x="1128165" y="137014"/>
                  <a:pt x="1129556" y="131629"/>
                  <a:pt x="1130445" y="128976"/>
                </a:cubicBezTo>
                <a:cubicBezTo>
                  <a:pt x="1130445" y="128976"/>
                  <a:pt x="1130983" y="127901"/>
                  <a:pt x="1132059" y="125750"/>
                </a:cubicBezTo>
                <a:cubicBezTo>
                  <a:pt x="1132919" y="124029"/>
                  <a:pt x="1133693" y="122824"/>
                  <a:pt x="1134382" y="122136"/>
                </a:cubicBezTo>
                <a:cubicBezTo>
                  <a:pt x="1134382" y="110764"/>
                  <a:pt x="1135099" y="102906"/>
                  <a:pt x="1136533" y="98561"/>
                </a:cubicBezTo>
                <a:cubicBezTo>
                  <a:pt x="1137881" y="98561"/>
                  <a:pt x="1139860" y="96589"/>
                  <a:pt x="1142470" y="92645"/>
                </a:cubicBezTo>
                <a:cubicBezTo>
                  <a:pt x="1142470" y="89390"/>
                  <a:pt x="1144298" y="87763"/>
                  <a:pt x="1147955" y="87763"/>
                </a:cubicBezTo>
                <a:cubicBezTo>
                  <a:pt x="1150235" y="87763"/>
                  <a:pt x="1152085" y="88494"/>
                  <a:pt x="1153504" y="89957"/>
                </a:cubicBezTo>
                <a:cubicBezTo>
                  <a:pt x="1154982" y="91405"/>
                  <a:pt x="1155720" y="92129"/>
                  <a:pt x="1155720" y="92129"/>
                </a:cubicBezTo>
                <a:lnTo>
                  <a:pt x="1161723" y="108179"/>
                </a:lnTo>
                <a:lnTo>
                  <a:pt x="1164254" y="99238"/>
                </a:lnTo>
                <a:cubicBezTo>
                  <a:pt x="1166172" y="96980"/>
                  <a:pt x="1169049" y="95850"/>
                  <a:pt x="1172885" y="95850"/>
                </a:cubicBezTo>
                <a:lnTo>
                  <a:pt x="1182409" y="101806"/>
                </a:lnTo>
                <a:lnTo>
                  <a:pt x="1181722" y="78020"/>
                </a:lnTo>
                <a:lnTo>
                  <a:pt x="1175337" y="79804"/>
                </a:lnTo>
                <a:cubicBezTo>
                  <a:pt x="1164597" y="82485"/>
                  <a:pt x="1158617" y="83833"/>
                  <a:pt x="1157398" y="83848"/>
                </a:cubicBezTo>
                <a:cubicBezTo>
                  <a:pt x="1154558" y="83848"/>
                  <a:pt x="1152121" y="83534"/>
                  <a:pt x="1150084" y="82907"/>
                </a:cubicBezTo>
                <a:lnTo>
                  <a:pt x="1146763" y="80995"/>
                </a:lnTo>
                <a:lnTo>
                  <a:pt x="1145379" y="83697"/>
                </a:lnTo>
                <a:cubicBezTo>
                  <a:pt x="1141389" y="88501"/>
                  <a:pt x="1135163" y="91699"/>
                  <a:pt x="1126703" y="93291"/>
                </a:cubicBezTo>
                <a:cubicBezTo>
                  <a:pt x="1120579" y="93291"/>
                  <a:pt x="1113832" y="88544"/>
                  <a:pt x="1106461" y="79051"/>
                </a:cubicBezTo>
                <a:cubicBezTo>
                  <a:pt x="1102919" y="68439"/>
                  <a:pt x="1097312" y="59304"/>
                  <a:pt x="1089640" y="51647"/>
                </a:cubicBezTo>
                <a:cubicBezTo>
                  <a:pt x="1086944" y="48936"/>
                  <a:pt x="1083861" y="45703"/>
                  <a:pt x="1080391" y="41946"/>
                </a:cubicBezTo>
                <a:cubicBezTo>
                  <a:pt x="1081595" y="35923"/>
                  <a:pt x="1089088" y="31857"/>
                  <a:pt x="1102869" y="29749"/>
                </a:cubicBezTo>
                <a:close/>
                <a:moveTo>
                  <a:pt x="92110" y="20855"/>
                </a:moveTo>
                <a:cubicBezTo>
                  <a:pt x="103559" y="21909"/>
                  <a:pt x="113790" y="28674"/>
                  <a:pt x="122803" y="41150"/>
                </a:cubicBezTo>
                <a:cubicBezTo>
                  <a:pt x="128338" y="47918"/>
                  <a:pt x="128797" y="56687"/>
                  <a:pt x="124179" y="67457"/>
                </a:cubicBezTo>
                <a:cubicBezTo>
                  <a:pt x="117984" y="84321"/>
                  <a:pt x="115281" y="104125"/>
                  <a:pt x="116070" y="126868"/>
                </a:cubicBezTo>
                <a:cubicBezTo>
                  <a:pt x="120114" y="127040"/>
                  <a:pt x="132296" y="118723"/>
                  <a:pt x="152616" y="101916"/>
                </a:cubicBezTo>
                <a:cubicBezTo>
                  <a:pt x="157965" y="97600"/>
                  <a:pt x="159284" y="91677"/>
                  <a:pt x="156574" y="84149"/>
                </a:cubicBezTo>
                <a:cubicBezTo>
                  <a:pt x="157707" y="76878"/>
                  <a:pt x="165221" y="72225"/>
                  <a:pt x="179117" y="70189"/>
                </a:cubicBezTo>
                <a:cubicBezTo>
                  <a:pt x="186860" y="74376"/>
                  <a:pt x="193242" y="79488"/>
                  <a:pt x="198261" y="85525"/>
                </a:cubicBezTo>
                <a:cubicBezTo>
                  <a:pt x="200283" y="89555"/>
                  <a:pt x="201294" y="93534"/>
                  <a:pt x="201294" y="97464"/>
                </a:cubicBezTo>
                <a:cubicBezTo>
                  <a:pt x="200161" y="105408"/>
                  <a:pt x="190288" y="114270"/>
                  <a:pt x="171674" y="124050"/>
                </a:cubicBezTo>
                <a:cubicBezTo>
                  <a:pt x="166383" y="125829"/>
                  <a:pt x="157485" y="129844"/>
                  <a:pt x="144980" y="136096"/>
                </a:cubicBezTo>
                <a:cubicBezTo>
                  <a:pt x="130668" y="143252"/>
                  <a:pt x="120645" y="147905"/>
                  <a:pt x="114908" y="150056"/>
                </a:cubicBezTo>
                <a:lnTo>
                  <a:pt x="109518" y="163328"/>
                </a:lnTo>
                <a:lnTo>
                  <a:pt x="152616" y="160640"/>
                </a:lnTo>
                <a:cubicBezTo>
                  <a:pt x="163973" y="160640"/>
                  <a:pt x="173603" y="165092"/>
                  <a:pt x="181504" y="173997"/>
                </a:cubicBezTo>
                <a:cubicBezTo>
                  <a:pt x="193794" y="184667"/>
                  <a:pt x="196633" y="197960"/>
                  <a:pt x="190022" y="213878"/>
                </a:cubicBezTo>
                <a:cubicBezTo>
                  <a:pt x="171911" y="260971"/>
                  <a:pt x="157814" y="290010"/>
                  <a:pt x="147733" y="300994"/>
                </a:cubicBezTo>
                <a:cubicBezTo>
                  <a:pt x="143732" y="308021"/>
                  <a:pt x="138756" y="312122"/>
                  <a:pt x="132805" y="313298"/>
                </a:cubicBezTo>
                <a:cubicBezTo>
                  <a:pt x="123756" y="313298"/>
                  <a:pt x="116056" y="308028"/>
                  <a:pt x="109703" y="297488"/>
                </a:cubicBezTo>
                <a:cubicBezTo>
                  <a:pt x="107681" y="292742"/>
                  <a:pt x="105788" y="290368"/>
                  <a:pt x="104024" y="290368"/>
                </a:cubicBezTo>
                <a:cubicBezTo>
                  <a:pt x="98991" y="290368"/>
                  <a:pt x="91025" y="291716"/>
                  <a:pt x="80126" y="294412"/>
                </a:cubicBezTo>
                <a:cubicBezTo>
                  <a:pt x="70418" y="297108"/>
                  <a:pt x="62187" y="298456"/>
                  <a:pt x="55432" y="298456"/>
                </a:cubicBezTo>
                <a:cubicBezTo>
                  <a:pt x="54529" y="298456"/>
                  <a:pt x="52471" y="298456"/>
                  <a:pt x="49259" y="298456"/>
                </a:cubicBezTo>
                <a:cubicBezTo>
                  <a:pt x="45832" y="297538"/>
                  <a:pt x="43630" y="297087"/>
                  <a:pt x="42655" y="297101"/>
                </a:cubicBezTo>
                <a:cubicBezTo>
                  <a:pt x="27082" y="292942"/>
                  <a:pt x="18714" y="286819"/>
                  <a:pt x="17553" y="278731"/>
                </a:cubicBezTo>
                <a:cubicBezTo>
                  <a:pt x="17553" y="272895"/>
                  <a:pt x="23454" y="269976"/>
                  <a:pt x="35256" y="269976"/>
                </a:cubicBezTo>
                <a:cubicBezTo>
                  <a:pt x="33463" y="273576"/>
                  <a:pt x="36138" y="275376"/>
                  <a:pt x="43279" y="275376"/>
                </a:cubicBezTo>
                <a:cubicBezTo>
                  <a:pt x="45516" y="275376"/>
                  <a:pt x="50062" y="274522"/>
                  <a:pt x="56917" y="272816"/>
                </a:cubicBezTo>
                <a:cubicBezTo>
                  <a:pt x="59871" y="271826"/>
                  <a:pt x="62359" y="271332"/>
                  <a:pt x="64381" y="271332"/>
                </a:cubicBezTo>
                <a:cubicBezTo>
                  <a:pt x="86565" y="265911"/>
                  <a:pt x="103400" y="265689"/>
                  <a:pt x="114887" y="270665"/>
                </a:cubicBezTo>
                <a:cubicBezTo>
                  <a:pt x="114887" y="270665"/>
                  <a:pt x="115597" y="271375"/>
                  <a:pt x="117016" y="272794"/>
                </a:cubicBezTo>
                <a:cubicBezTo>
                  <a:pt x="118981" y="275419"/>
                  <a:pt x="120049" y="276731"/>
                  <a:pt x="120221" y="276731"/>
                </a:cubicBezTo>
                <a:cubicBezTo>
                  <a:pt x="120580" y="276731"/>
                  <a:pt x="120774" y="276716"/>
                  <a:pt x="120802" y="276688"/>
                </a:cubicBezTo>
                <a:cubicBezTo>
                  <a:pt x="125943" y="269622"/>
                  <a:pt x="130661" y="259458"/>
                  <a:pt x="134955" y="246197"/>
                </a:cubicBezTo>
                <a:lnTo>
                  <a:pt x="138166" y="235143"/>
                </a:lnTo>
                <a:lnTo>
                  <a:pt x="99453" y="237184"/>
                </a:lnTo>
                <a:cubicBezTo>
                  <a:pt x="88003" y="238625"/>
                  <a:pt x="78771" y="240787"/>
                  <a:pt x="71759" y="243669"/>
                </a:cubicBezTo>
                <a:cubicBezTo>
                  <a:pt x="51324" y="251399"/>
                  <a:pt x="35915" y="254812"/>
                  <a:pt x="25533" y="253908"/>
                </a:cubicBezTo>
                <a:lnTo>
                  <a:pt x="23361" y="253908"/>
                </a:lnTo>
                <a:cubicBezTo>
                  <a:pt x="10096" y="247799"/>
                  <a:pt x="2309" y="241282"/>
                  <a:pt x="0" y="234355"/>
                </a:cubicBezTo>
                <a:cubicBezTo>
                  <a:pt x="0" y="226597"/>
                  <a:pt x="7579" y="223622"/>
                  <a:pt x="22737" y="225429"/>
                </a:cubicBezTo>
                <a:cubicBezTo>
                  <a:pt x="35872" y="225429"/>
                  <a:pt x="49008" y="223242"/>
                  <a:pt x="62144" y="218868"/>
                </a:cubicBezTo>
                <a:cubicBezTo>
                  <a:pt x="82249" y="214308"/>
                  <a:pt x="101300" y="210680"/>
                  <a:pt x="119297" y="207984"/>
                </a:cubicBezTo>
                <a:cubicBezTo>
                  <a:pt x="132490" y="206105"/>
                  <a:pt x="140871" y="207417"/>
                  <a:pt x="144442" y="211920"/>
                </a:cubicBezTo>
                <a:cubicBezTo>
                  <a:pt x="144442" y="212680"/>
                  <a:pt x="144894" y="211683"/>
                  <a:pt x="145797" y="208930"/>
                </a:cubicBezTo>
                <a:cubicBezTo>
                  <a:pt x="147633" y="200713"/>
                  <a:pt x="148981" y="194554"/>
                  <a:pt x="149841" y="190453"/>
                </a:cubicBezTo>
                <a:cubicBezTo>
                  <a:pt x="149210" y="185706"/>
                  <a:pt x="146206" y="183003"/>
                  <a:pt x="140828" y="182343"/>
                </a:cubicBezTo>
                <a:cubicBezTo>
                  <a:pt x="121053" y="180565"/>
                  <a:pt x="97284" y="184179"/>
                  <a:pt x="69522" y="193185"/>
                </a:cubicBezTo>
                <a:cubicBezTo>
                  <a:pt x="66854" y="193185"/>
                  <a:pt x="62438" y="194059"/>
                  <a:pt x="56271" y="195809"/>
                </a:cubicBezTo>
                <a:cubicBezTo>
                  <a:pt x="47997" y="197659"/>
                  <a:pt x="41867" y="198584"/>
                  <a:pt x="37880" y="198584"/>
                </a:cubicBezTo>
                <a:cubicBezTo>
                  <a:pt x="21633" y="198584"/>
                  <a:pt x="13509" y="194052"/>
                  <a:pt x="13509" y="184989"/>
                </a:cubicBezTo>
                <a:cubicBezTo>
                  <a:pt x="13509" y="182680"/>
                  <a:pt x="14620" y="180415"/>
                  <a:pt x="16843" y="178192"/>
                </a:cubicBezTo>
                <a:cubicBezTo>
                  <a:pt x="22765" y="178192"/>
                  <a:pt x="27526" y="178192"/>
                  <a:pt x="31126" y="178192"/>
                </a:cubicBezTo>
                <a:cubicBezTo>
                  <a:pt x="36001" y="178192"/>
                  <a:pt x="44046" y="176464"/>
                  <a:pt x="55260" y="173008"/>
                </a:cubicBezTo>
                <a:lnTo>
                  <a:pt x="78708" y="168218"/>
                </a:lnTo>
                <a:lnTo>
                  <a:pt x="75706" y="150137"/>
                </a:lnTo>
                <a:lnTo>
                  <a:pt x="75618" y="131884"/>
                </a:lnTo>
                <a:lnTo>
                  <a:pt x="74523" y="133063"/>
                </a:lnTo>
                <a:cubicBezTo>
                  <a:pt x="72867" y="134512"/>
                  <a:pt x="71357" y="135465"/>
                  <a:pt x="69995" y="135924"/>
                </a:cubicBezTo>
                <a:cubicBezTo>
                  <a:pt x="52930" y="156545"/>
                  <a:pt x="41401" y="167982"/>
                  <a:pt x="35406" y="170233"/>
                </a:cubicBezTo>
                <a:cubicBezTo>
                  <a:pt x="18112" y="166031"/>
                  <a:pt x="9909" y="156008"/>
                  <a:pt x="10799" y="140162"/>
                </a:cubicBezTo>
                <a:cubicBezTo>
                  <a:pt x="11702" y="137480"/>
                  <a:pt x="12154" y="132497"/>
                  <a:pt x="12154" y="125212"/>
                </a:cubicBezTo>
                <a:cubicBezTo>
                  <a:pt x="13057" y="118874"/>
                  <a:pt x="13509" y="113955"/>
                  <a:pt x="13509" y="110456"/>
                </a:cubicBezTo>
                <a:cubicBezTo>
                  <a:pt x="14455" y="102827"/>
                  <a:pt x="19216" y="95262"/>
                  <a:pt x="27792" y="87763"/>
                </a:cubicBezTo>
                <a:lnTo>
                  <a:pt x="31126" y="87763"/>
                </a:lnTo>
                <a:cubicBezTo>
                  <a:pt x="36589" y="87763"/>
                  <a:pt x="39321" y="90380"/>
                  <a:pt x="39321" y="95614"/>
                </a:cubicBezTo>
                <a:cubicBezTo>
                  <a:pt x="40210" y="97406"/>
                  <a:pt x="40655" y="98618"/>
                  <a:pt x="40655" y="99249"/>
                </a:cubicBezTo>
                <a:cubicBezTo>
                  <a:pt x="40655" y="99249"/>
                  <a:pt x="41558" y="100152"/>
                  <a:pt x="43365" y="101959"/>
                </a:cubicBezTo>
                <a:cubicBezTo>
                  <a:pt x="43365" y="103293"/>
                  <a:pt x="43817" y="106943"/>
                  <a:pt x="44720" y="112908"/>
                </a:cubicBezTo>
                <a:cubicBezTo>
                  <a:pt x="47029" y="124036"/>
                  <a:pt x="47452" y="129600"/>
                  <a:pt x="45989" y="129600"/>
                </a:cubicBezTo>
                <a:cubicBezTo>
                  <a:pt x="50205" y="129600"/>
                  <a:pt x="55691" y="127076"/>
                  <a:pt x="62445" y="122028"/>
                </a:cubicBezTo>
                <a:cubicBezTo>
                  <a:pt x="64610" y="120594"/>
                  <a:pt x="66145" y="119426"/>
                  <a:pt x="67048" y="118522"/>
                </a:cubicBezTo>
                <a:cubicBezTo>
                  <a:pt x="69572" y="116845"/>
                  <a:pt x="72870" y="113181"/>
                  <a:pt x="76943" y="107531"/>
                </a:cubicBezTo>
                <a:cubicBezTo>
                  <a:pt x="75165" y="68855"/>
                  <a:pt x="72913" y="45445"/>
                  <a:pt x="70188" y="37299"/>
                </a:cubicBezTo>
                <a:cubicBezTo>
                  <a:pt x="70188" y="37027"/>
                  <a:pt x="69744" y="36439"/>
                  <a:pt x="68855" y="35536"/>
                </a:cubicBezTo>
                <a:lnTo>
                  <a:pt x="68855" y="32287"/>
                </a:lnTo>
                <a:cubicBezTo>
                  <a:pt x="70002" y="26523"/>
                  <a:pt x="73802" y="22995"/>
                  <a:pt x="80255" y="21704"/>
                </a:cubicBezTo>
                <a:cubicBezTo>
                  <a:pt x="84342" y="20787"/>
                  <a:pt x="88294" y="20503"/>
                  <a:pt x="92110" y="20855"/>
                </a:cubicBezTo>
                <a:close/>
                <a:moveTo>
                  <a:pt x="1271295" y="12175"/>
                </a:moveTo>
                <a:cubicBezTo>
                  <a:pt x="1281806" y="12175"/>
                  <a:pt x="1287062" y="20292"/>
                  <a:pt x="1287062" y="36525"/>
                </a:cubicBezTo>
                <a:lnTo>
                  <a:pt x="1287062" y="37880"/>
                </a:lnTo>
                <a:cubicBezTo>
                  <a:pt x="1287062" y="38898"/>
                  <a:pt x="1286610" y="42548"/>
                  <a:pt x="1285707" y="48829"/>
                </a:cubicBezTo>
                <a:cubicBezTo>
                  <a:pt x="1285707" y="55081"/>
                  <a:pt x="1285707" y="58207"/>
                  <a:pt x="1285707" y="58207"/>
                </a:cubicBezTo>
                <a:cubicBezTo>
                  <a:pt x="1286567" y="119426"/>
                  <a:pt x="1286101" y="194554"/>
                  <a:pt x="1284309" y="283592"/>
                </a:cubicBezTo>
                <a:cubicBezTo>
                  <a:pt x="1284337" y="288052"/>
                  <a:pt x="1284352" y="291150"/>
                  <a:pt x="1284352" y="292885"/>
                </a:cubicBezTo>
                <a:cubicBezTo>
                  <a:pt x="1283305" y="319099"/>
                  <a:pt x="1277676" y="331754"/>
                  <a:pt x="1267466" y="330851"/>
                </a:cubicBezTo>
                <a:cubicBezTo>
                  <a:pt x="1259722" y="329531"/>
                  <a:pt x="1256302" y="320884"/>
                  <a:pt x="1257206" y="304909"/>
                </a:cubicBezTo>
                <a:cubicBezTo>
                  <a:pt x="1259902" y="271583"/>
                  <a:pt x="1261250" y="236994"/>
                  <a:pt x="1261250" y="201143"/>
                </a:cubicBezTo>
                <a:cubicBezTo>
                  <a:pt x="1262153" y="168821"/>
                  <a:pt x="1262153" y="117110"/>
                  <a:pt x="1261250" y="46011"/>
                </a:cubicBezTo>
                <a:cubicBezTo>
                  <a:pt x="1261250" y="42397"/>
                  <a:pt x="1261250" y="39388"/>
                  <a:pt x="1261250" y="36982"/>
                </a:cubicBezTo>
                <a:lnTo>
                  <a:pt x="1261250" y="32546"/>
                </a:lnTo>
                <a:lnTo>
                  <a:pt x="1253162" y="32546"/>
                </a:lnTo>
                <a:cubicBezTo>
                  <a:pt x="1255241" y="22292"/>
                  <a:pt x="1261286" y="15502"/>
                  <a:pt x="1271295" y="12175"/>
                </a:cubicBezTo>
                <a:close/>
                <a:moveTo>
                  <a:pt x="751803" y="6755"/>
                </a:moveTo>
                <a:cubicBezTo>
                  <a:pt x="759705" y="8877"/>
                  <a:pt x="765842" y="15631"/>
                  <a:pt x="770216" y="27017"/>
                </a:cubicBezTo>
                <a:cubicBezTo>
                  <a:pt x="771794" y="27017"/>
                  <a:pt x="772582" y="28387"/>
                  <a:pt x="772582" y="31126"/>
                </a:cubicBezTo>
                <a:cubicBezTo>
                  <a:pt x="772582" y="33306"/>
                  <a:pt x="772044" y="36009"/>
                  <a:pt x="770969" y="39235"/>
                </a:cubicBezTo>
                <a:cubicBezTo>
                  <a:pt x="770252" y="41415"/>
                  <a:pt x="769893" y="42871"/>
                  <a:pt x="769893" y="43602"/>
                </a:cubicBezTo>
                <a:cubicBezTo>
                  <a:pt x="768087" y="51661"/>
                  <a:pt x="767183" y="60552"/>
                  <a:pt x="767183" y="70275"/>
                </a:cubicBezTo>
                <a:lnTo>
                  <a:pt x="767183" y="78277"/>
                </a:lnTo>
                <a:cubicBezTo>
                  <a:pt x="771170" y="77402"/>
                  <a:pt x="774991" y="76964"/>
                  <a:pt x="778648" y="76964"/>
                </a:cubicBezTo>
                <a:cubicBezTo>
                  <a:pt x="793505" y="73351"/>
                  <a:pt x="800438" y="78212"/>
                  <a:pt x="799449" y="91548"/>
                </a:cubicBezTo>
                <a:cubicBezTo>
                  <a:pt x="798086" y="96969"/>
                  <a:pt x="792443" y="100253"/>
                  <a:pt x="782520" y="101400"/>
                </a:cubicBezTo>
                <a:cubicBezTo>
                  <a:pt x="780512" y="100497"/>
                  <a:pt x="779573" y="100045"/>
                  <a:pt x="779702" y="100045"/>
                </a:cubicBezTo>
                <a:cubicBezTo>
                  <a:pt x="775859" y="100805"/>
                  <a:pt x="772912" y="101701"/>
                  <a:pt x="770861" y="102734"/>
                </a:cubicBezTo>
                <a:cubicBezTo>
                  <a:pt x="771335" y="102734"/>
                  <a:pt x="770481" y="106720"/>
                  <a:pt x="768302" y="114693"/>
                </a:cubicBezTo>
                <a:cubicBezTo>
                  <a:pt x="767556" y="116959"/>
                  <a:pt x="767183" y="118350"/>
                  <a:pt x="767183" y="118866"/>
                </a:cubicBezTo>
                <a:lnTo>
                  <a:pt x="767183" y="141732"/>
                </a:lnTo>
                <a:cubicBezTo>
                  <a:pt x="770897" y="135666"/>
                  <a:pt x="780950" y="124423"/>
                  <a:pt x="797341" y="108004"/>
                </a:cubicBezTo>
                <a:cubicBezTo>
                  <a:pt x="802431" y="108004"/>
                  <a:pt x="799578" y="115324"/>
                  <a:pt x="788780" y="129966"/>
                </a:cubicBezTo>
                <a:cubicBezTo>
                  <a:pt x="788780" y="130927"/>
                  <a:pt x="787883" y="132303"/>
                  <a:pt x="786091" y="134096"/>
                </a:cubicBezTo>
                <a:cubicBezTo>
                  <a:pt x="786091" y="132977"/>
                  <a:pt x="786987" y="132870"/>
                  <a:pt x="788780" y="133773"/>
                </a:cubicBezTo>
                <a:lnTo>
                  <a:pt x="783095" y="143109"/>
                </a:lnTo>
                <a:lnTo>
                  <a:pt x="783380" y="143109"/>
                </a:lnTo>
                <a:cubicBezTo>
                  <a:pt x="777286" y="154007"/>
                  <a:pt x="771435" y="162253"/>
                  <a:pt x="765828" y="167845"/>
                </a:cubicBezTo>
                <a:lnTo>
                  <a:pt x="765828" y="171416"/>
                </a:lnTo>
                <a:cubicBezTo>
                  <a:pt x="782305" y="167706"/>
                  <a:pt x="797277" y="154352"/>
                  <a:pt x="810746" y="131355"/>
                </a:cubicBezTo>
                <a:lnTo>
                  <a:pt x="823505" y="105562"/>
                </a:lnTo>
                <a:lnTo>
                  <a:pt x="819668" y="97270"/>
                </a:lnTo>
                <a:cubicBezTo>
                  <a:pt x="819668" y="92495"/>
                  <a:pt x="823533" y="88989"/>
                  <a:pt x="831262" y="86752"/>
                </a:cubicBezTo>
                <a:cubicBezTo>
                  <a:pt x="831807" y="86493"/>
                  <a:pt x="832080" y="86364"/>
                  <a:pt x="832080" y="86364"/>
                </a:cubicBezTo>
                <a:cubicBezTo>
                  <a:pt x="832825" y="82564"/>
                  <a:pt x="834539" y="76233"/>
                  <a:pt x="837221" y="67371"/>
                </a:cubicBezTo>
                <a:cubicBezTo>
                  <a:pt x="840834" y="51883"/>
                  <a:pt x="843079" y="40583"/>
                  <a:pt x="843953" y="33471"/>
                </a:cubicBezTo>
                <a:lnTo>
                  <a:pt x="843953" y="31492"/>
                </a:lnTo>
                <a:cubicBezTo>
                  <a:pt x="843064" y="30588"/>
                  <a:pt x="842620" y="30136"/>
                  <a:pt x="842620" y="30136"/>
                </a:cubicBezTo>
                <a:cubicBezTo>
                  <a:pt x="842620" y="21762"/>
                  <a:pt x="847144" y="17574"/>
                  <a:pt x="856193" y="17574"/>
                </a:cubicBezTo>
                <a:cubicBezTo>
                  <a:pt x="857613" y="17574"/>
                  <a:pt x="858036" y="17567"/>
                  <a:pt x="857462" y="17553"/>
                </a:cubicBezTo>
                <a:cubicBezTo>
                  <a:pt x="859283" y="19747"/>
                  <a:pt x="862488" y="21332"/>
                  <a:pt x="867077" y="22307"/>
                </a:cubicBezTo>
                <a:cubicBezTo>
                  <a:pt x="867077" y="22307"/>
                  <a:pt x="867077" y="22995"/>
                  <a:pt x="867077" y="24372"/>
                </a:cubicBezTo>
                <a:cubicBezTo>
                  <a:pt x="867077" y="24372"/>
                  <a:pt x="867077" y="25842"/>
                  <a:pt x="867077" y="28781"/>
                </a:cubicBezTo>
                <a:cubicBezTo>
                  <a:pt x="865686" y="30158"/>
                  <a:pt x="864725" y="31370"/>
                  <a:pt x="864195" y="32417"/>
                </a:cubicBezTo>
                <a:cubicBezTo>
                  <a:pt x="863320" y="37636"/>
                  <a:pt x="861083" y="47445"/>
                  <a:pt x="857483" y="61843"/>
                </a:cubicBezTo>
                <a:cubicBezTo>
                  <a:pt x="853884" y="76197"/>
                  <a:pt x="851683" y="85898"/>
                  <a:pt x="850880" y="90946"/>
                </a:cubicBezTo>
                <a:cubicBezTo>
                  <a:pt x="852500" y="91950"/>
                  <a:pt x="855583" y="94266"/>
                  <a:pt x="860129" y="97894"/>
                </a:cubicBezTo>
                <a:cubicBezTo>
                  <a:pt x="865908" y="101751"/>
                  <a:pt x="869737" y="104619"/>
                  <a:pt x="871616" y="106498"/>
                </a:cubicBezTo>
                <a:cubicBezTo>
                  <a:pt x="898819" y="127564"/>
                  <a:pt x="925779" y="141115"/>
                  <a:pt x="952495" y="147153"/>
                </a:cubicBezTo>
                <a:cubicBezTo>
                  <a:pt x="955678" y="147153"/>
                  <a:pt x="958166" y="147604"/>
                  <a:pt x="959959" y="148508"/>
                </a:cubicBezTo>
                <a:cubicBezTo>
                  <a:pt x="960303" y="148508"/>
                  <a:pt x="963135" y="149038"/>
                  <a:pt x="968455" y="150099"/>
                </a:cubicBezTo>
                <a:cubicBezTo>
                  <a:pt x="972542" y="151734"/>
                  <a:pt x="974715" y="152552"/>
                  <a:pt x="974973" y="152552"/>
                </a:cubicBezTo>
                <a:cubicBezTo>
                  <a:pt x="977267" y="152552"/>
                  <a:pt x="979583" y="153720"/>
                  <a:pt x="981921" y="156058"/>
                </a:cubicBezTo>
                <a:cubicBezTo>
                  <a:pt x="984545" y="158682"/>
                  <a:pt x="985857" y="159994"/>
                  <a:pt x="985857" y="159994"/>
                </a:cubicBezTo>
                <a:cubicBezTo>
                  <a:pt x="985857" y="162504"/>
                  <a:pt x="985405" y="164203"/>
                  <a:pt x="984502" y="165092"/>
                </a:cubicBezTo>
                <a:cubicBezTo>
                  <a:pt x="984502" y="168519"/>
                  <a:pt x="981777" y="170233"/>
                  <a:pt x="976328" y="170233"/>
                </a:cubicBezTo>
                <a:lnTo>
                  <a:pt x="962819" y="170233"/>
                </a:lnTo>
                <a:cubicBezTo>
                  <a:pt x="955621" y="170233"/>
                  <a:pt x="948164" y="170233"/>
                  <a:pt x="940449" y="170233"/>
                </a:cubicBezTo>
                <a:cubicBezTo>
                  <a:pt x="937495" y="169244"/>
                  <a:pt x="933652" y="168268"/>
                  <a:pt x="928919" y="167308"/>
                </a:cubicBezTo>
                <a:cubicBezTo>
                  <a:pt x="927399" y="166562"/>
                  <a:pt x="926295" y="166189"/>
                  <a:pt x="925607" y="166189"/>
                </a:cubicBezTo>
                <a:lnTo>
                  <a:pt x="920595" y="164511"/>
                </a:lnTo>
                <a:cubicBezTo>
                  <a:pt x="909452" y="158919"/>
                  <a:pt x="893736" y="148300"/>
                  <a:pt x="873444" y="132655"/>
                </a:cubicBezTo>
                <a:cubicBezTo>
                  <a:pt x="859305" y="120265"/>
                  <a:pt x="849754" y="112091"/>
                  <a:pt x="844792" y="108133"/>
                </a:cubicBezTo>
                <a:cubicBezTo>
                  <a:pt x="838569" y="125671"/>
                  <a:pt x="829348" y="142277"/>
                  <a:pt x="817130" y="157951"/>
                </a:cubicBezTo>
                <a:cubicBezTo>
                  <a:pt x="817646" y="157951"/>
                  <a:pt x="823863" y="156674"/>
                  <a:pt x="835780" y="154122"/>
                </a:cubicBezTo>
                <a:cubicBezTo>
                  <a:pt x="852515" y="149476"/>
                  <a:pt x="864718" y="147153"/>
                  <a:pt x="872390" y="147153"/>
                </a:cubicBezTo>
                <a:cubicBezTo>
                  <a:pt x="886845" y="147153"/>
                  <a:pt x="894073" y="150888"/>
                  <a:pt x="894073" y="158359"/>
                </a:cubicBezTo>
                <a:cubicBezTo>
                  <a:pt x="894073" y="158359"/>
                  <a:pt x="893621" y="158804"/>
                  <a:pt x="892717" y="159693"/>
                </a:cubicBezTo>
                <a:cubicBezTo>
                  <a:pt x="892717" y="163092"/>
                  <a:pt x="888480" y="166605"/>
                  <a:pt x="880005" y="170233"/>
                </a:cubicBezTo>
                <a:cubicBezTo>
                  <a:pt x="876190" y="170233"/>
                  <a:pt x="870418" y="171086"/>
                  <a:pt x="862689" y="172793"/>
                </a:cubicBezTo>
                <a:cubicBezTo>
                  <a:pt x="859735" y="173782"/>
                  <a:pt x="857813" y="174277"/>
                  <a:pt x="856924" y="174277"/>
                </a:cubicBezTo>
                <a:cubicBezTo>
                  <a:pt x="849740" y="176973"/>
                  <a:pt x="842061" y="178321"/>
                  <a:pt x="833887" y="178321"/>
                </a:cubicBezTo>
                <a:cubicBezTo>
                  <a:pt x="822687" y="176471"/>
                  <a:pt x="814542" y="173775"/>
                  <a:pt x="809451" y="170233"/>
                </a:cubicBezTo>
                <a:cubicBezTo>
                  <a:pt x="792085" y="186423"/>
                  <a:pt x="777544" y="194074"/>
                  <a:pt x="765828" y="193185"/>
                </a:cubicBezTo>
                <a:cubicBezTo>
                  <a:pt x="765828" y="228218"/>
                  <a:pt x="765828" y="263280"/>
                  <a:pt x="765828" y="298370"/>
                </a:cubicBezTo>
                <a:cubicBezTo>
                  <a:pt x="765828" y="304479"/>
                  <a:pt x="764480" y="309785"/>
                  <a:pt x="761784" y="314288"/>
                </a:cubicBezTo>
                <a:cubicBezTo>
                  <a:pt x="761784" y="317228"/>
                  <a:pt x="759339" y="318697"/>
                  <a:pt x="754449" y="318697"/>
                </a:cubicBezTo>
                <a:cubicBezTo>
                  <a:pt x="743493" y="316518"/>
                  <a:pt x="736889" y="310832"/>
                  <a:pt x="734638" y="301640"/>
                </a:cubicBezTo>
                <a:cubicBezTo>
                  <a:pt x="735982" y="283098"/>
                  <a:pt x="737331" y="257365"/>
                  <a:pt x="738683" y="224440"/>
                </a:cubicBezTo>
                <a:lnTo>
                  <a:pt x="739894" y="192855"/>
                </a:lnTo>
                <a:lnTo>
                  <a:pt x="738531" y="193744"/>
                </a:lnTo>
                <a:cubicBezTo>
                  <a:pt x="735950" y="195465"/>
                  <a:pt x="732774" y="198211"/>
                  <a:pt x="729002" y="201982"/>
                </a:cubicBezTo>
                <a:cubicBezTo>
                  <a:pt x="714605" y="215405"/>
                  <a:pt x="702573" y="226074"/>
                  <a:pt x="692908" y="233990"/>
                </a:cubicBezTo>
                <a:cubicBezTo>
                  <a:pt x="691560" y="235366"/>
                  <a:pt x="687789" y="236607"/>
                  <a:pt x="681594" y="237711"/>
                </a:cubicBezTo>
                <a:cubicBezTo>
                  <a:pt x="673033" y="234169"/>
                  <a:pt x="668214" y="227587"/>
                  <a:pt x="667139" y="217965"/>
                </a:cubicBezTo>
                <a:cubicBezTo>
                  <a:pt x="667139" y="212730"/>
                  <a:pt x="668996" y="207783"/>
                  <a:pt x="672710" y="203122"/>
                </a:cubicBezTo>
                <a:cubicBezTo>
                  <a:pt x="673699" y="201158"/>
                  <a:pt x="674689" y="199688"/>
                  <a:pt x="675678" y="198713"/>
                </a:cubicBezTo>
                <a:cubicBezTo>
                  <a:pt x="697160" y="172757"/>
                  <a:pt x="718613" y="143015"/>
                  <a:pt x="740037" y="109488"/>
                </a:cubicBezTo>
                <a:cubicBezTo>
                  <a:pt x="733871" y="112012"/>
                  <a:pt x="724148" y="115934"/>
                  <a:pt x="710869" y="121254"/>
                </a:cubicBezTo>
                <a:cubicBezTo>
                  <a:pt x="706753" y="123305"/>
                  <a:pt x="699110" y="124330"/>
                  <a:pt x="687939" y="124330"/>
                </a:cubicBezTo>
                <a:cubicBezTo>
                  <a:pt x="672581" y="119540"/>
                  <a:pt x="661596" y="113295"/>
                  <a:pt x="654985" y="105595"/>
                </a:cubicBezTo>
                <a:cubicBezTo>
                  <a:pt x="654985" y="102196"/>
                  <a:pt x="660836" y="101694"/>
                  <a:pt x="672538" y="104089"/>
                </a:cubicBezTo>
                <a:cubicBezTo>
                  <a:pt x="673499" y="101794"/>
                  <a:pt x="675693" y="99500"/>
                  <a:pt x="679120" y="97206"/>
                </a:cubicBezTo>
                <a:cubicBezTo>
                  <a:pt x="692227" y="95470"/>
                  <a:pt x="711600" y="91950"/>
                  <a:pt x="737241" y="86644"/>
                </a:cubicBezTo>
                <a:cubicBezTo>
                  <a:pt x="740396" y="85583"/>
                  <a:pt x="741378" y="85052"/>
                  <a:pt x="740188" y="85052"/>
                </a:cubicBezTo>
                <a:cubicBezTo>
                  <a:pt x="740976" y="71601"/>
                  <a:pt x="741371" y="58121"/>
                  <a:pt x="741371" y="44613"/>
                </a:cubicBezTo>
                <a:cubicBezTo>
                  <a:pt x="741371" y="43724"/>
                  <a:pt x="741371" y="41587"/>
                  <a:pt x="741371" y="38203"/>
                </a:cubicBezTo>
                <a:cubicBezTo>
                  <a:pt x="740482" y="26057"/>
                  <a:pt x="741062" y="17897"/>
                  <a:pt x="743113" y="13724"/>
                </a:cubicBezTo>
                <a:cubicBezTo>
                  <a:pt x="744246" y="11444"/>
                  <a:pt x="747143" y="9121"/>
                  <a:pt x="751803" y="6755"/>
                </a:cubicBezTo>
                <a:close/>
                <a:moveTo>
                  <a:pt x="440764" y="0"/>
                </a:moveTo>
                <a:cubicBezTo>
                  <a:pt x="444034" y="1936"/>
                  <a:pt x="448365" y="3801"/>
                  <a:pt x="453756" y="5593"/>
                </a:cubicBezTo>
                <a:cubicBezTo>
                  <a:pt x="457399" y="6798"/>
                  <a:pt x="459643" y="7830"/>
                  <a:pt x="460489" y="8691"/>
                </a:cubicBezTo>
                <a:cubicBezTo>
                  <a:pt x="470499" y="11702"/>
                  <a:pt x="475052" y="19883"/>
                  <a:pt x="474148" y="33234"/>
                </a:cubicBezTo>
                <a:cubicBezTo>
                  <a:pt x="474148" y="37909"/>
                  <a:pt x="473661" y="45624"/>
                  <a:pt x="472686" y="56379"/>
                </a:cubicBezTo>
                <a:cubicBezTo>
                  <a:pt x="471839" y="70088"/>
                  <a:pt x="471545" y="79187"/>
                  <a:pt x="471804" y="83676"/>
                </a:cubicBezTo>
                <a:cubicBezTo>
                  <a:pt x="470441" y="82442"/>
                  <a:pt x="472320" y="79266"/>
                  <a:pt x="477439" y="74147"/>
                </a:cubicBezTo>
                <a:cubicBezTo>
                  <a:pt x="496741" y="57225"/>
                  <a:pt x="505489" y="48700"/>
                  <a:pt x="503682" y="48571"/>
                </a:cubicBezTo>
                <a:cubicBezTo>
                  <a:pt x="503682" y="45932"/>
                  <a:pt x="503682" y="44168"/>
                  <a:pt x="503682" y="43279"/>
                </a:cubicBezTo>
                <a:lnTo>
                  <a:pt x="503682" y="41537"/>
                </a:lnTo>
                <a:cubicBezTo>
                  <a:pt x="504757" y="37235"/>
                  <a:pt x="507762" y="33843"/>
                  <a:pt x="512695" y="31363"/>
                </a:cubicBezTo>
                <a:cubicBezTo>
                  <a:pt x="518574" y="29355"/>
                  <a:pt x="523722" y="30839"/>
                  <a:pt x="528139" y="35815"/>
                </a:cubicBezTo>
                <a:lnTo>
                  <a:pt x="528139" y="38076"/>
                </a:lnTo>
                <a:lnTo>
                  <a:pt x="533538" y="44613"/>
                </a:lnTo>
                <a:cubicBezTo>
                  <a:pt x="533538" y="50937"/>
                  <a:pt x="531258" y="56953"/>
                  <a:pt x="526698" y="62660"/>
                </a:cubicBezTo>
                <a:cubicBezTo>
                  <a:pt x="524748" y="64610"/>
                  <a:pt x="520811" y="67062"/>
                  <a:pt x="514889" y="70017"/>
                </a:cubicBezTo>
                <a:cubicBezTo>
                  <a:pt x="512580" y="70791"/>
                  <a:pt x="511124" y="71479"/>
                  <a:pt x="510522" y="72082"/>
                </a:cubicBezTo>
                <a:cubicBezTo>
                  <a:pt x="506765" y="74892"/>
                  <a:pt x="501280" y="78556"/>
                  <a:pt x="494067" y="83073"/>
                </a:cubicBezTo>
                <a:cubicBezTo>
                  <a:pt x="488761" y="87053"/>
                  <a:pt x="484335" y="90482"/>
                  <a:pt x="480790" y="93361"/>
                </a:cubicBezTo>
                <a:lnTo>
                  <a:pt x="477053" y="96625"/>
                </a:lnTo>
                <a:lnTo>
                  <a:pt x="511469" y="93845"/>
                </a:lnTo>
                <a:cubicBezTo>
                  <a:pt x="524260" y="93863"/>
                  <a:pt x="535976" y="95019"/>
                  <a:pt x="546616" y="97313"/>
                </a:cubicBezTo>
                <a:cubicBezTo>
                  <a:pt x="564585" y="99206"/>
                  <a:pt x="578351" y="104928"/>
                  <a:pt x="587916" y="114478"/>
                </a:cubicBezTo>
                <a:cubicBezTo>
                  <a:pt x="595760" y="119655"/>
                  <a:pt x="597675" y="127263"/>
                  <a:pt x="593659" y="137301"/>
                </a:cubicBezTo>
                <a:cubicBezTo>
                  <a:pt x="587551" y="145417"/>
                  <a:pt x="575863" y="151870"/>
                  <a:pt x="558598" y="156660"/>
                </a:cubicBezTo>
                <a:cubicBezTo>
                  <a:pt x="546107" y="159342"/>
                  <a:pt x="534549" y="162066"/>
                  <a:pt x="523923" y="164834"/>
                </a:cubicBezTo>
                <a:lnTo>
                  <a:pt x="527989" y="160790"/>
                </a:lnTo>
                <a:lnTo>
                  <a:pt x="528956" y="160790"/>
                </a:lnTo>
                <a:cubicBezTo>
                  <a:pt x="528053" y="159887"/>
                  <a:pt x="528318" y="159435"/>
                  <a:pt x="529752" y="159435"/>
                </a:cubicBezTo>
                <a:cubicBezTo>
                  <a:pt x="529752" y="159435"/>
                  <a:pt x="527365" y="159887"/>
                  <a:pt x="522589" y="160790"/>
                </a:cubicBezTo>
                <a:lnTo>
                  <a:pt x="522589" y="159435"/>
                </a:lnTo>
                <a:cubicBezTo>
                  <a:pt x="522446" y="160281"/>
                  <a:pt x="518122" y="162403"/>
                  <a:pt x="509619" y="165802"/>
                </a:cubicBezTo>
                <a:cubicBezTo>
                  <a:pt x="505689" y="167752"/>
                  <a:pt x="501947" y="169172"/>
                  <a:pt x="498390" y="170061"/>
                </a:cubicBezTo>
                <a:cubicBezTo>
                  <a:pt x="494293" y="170825"/>
                  <a:pt x="493212" y="168898"/>
                  <a:pt x="495148" y="164281"/>
                </a:cubicBezTo>
                <a:lnTo>
                  <a:pt x="495834" y="162994"/>
                </a:lnTo>
                <a:lnTo>
                  <a:pt x="495459" y="163155"/>
                </a:lnTo>
                <a:lnTo>
                  <a:pt x="493421" y="166103"/>
                </a:lnTo>
                <a:cubicBezTo>
                  <a:pt x="489277" y="172743"/>
                  <a:pt x="486452" y="177568"/>
                  <a:pt x="484946" y="180580"/>
                </a:cubicBezTo>
                <a:cubicBezTo>
                  <a:pt x="484946" y="181254"/>
                  <a:pt x="485470" y="182107"/>
                  <a:pt x="486517" y="183139"/>
                </a:cubicBezTo>
                <a:cubicBezTo>
                  <a:pt x="489069" y="184416"/>
                  <a:pt x="490345" y="185936"/>
                  <a:pt x="490345" y="187699"/>
                </a:cubicBezTo>
                <a:cubicBezTo>
                  <a:pt x="490345" y="193780"/>
                  <a:pt x="485054" y="197408"/>
                  <a:pt x="474471" y="198584"/>
                </a:cubicBezTo>
                <a:cubicBezTo>
                  <a:pt x="468864" y="199200"/>
                  <a:pt x="466060" y="199623"/>
                  <a:pt x="466060" y="199853"/>
                </a:cubicBezTo>
                <a:cubicBezTo>
                  <a:pt x="466060" y="200742"/>
                  <a:pt x="466060" y="201990"/>
                  <a:pt x="466060" y="203596"/>
                </a:cubicBezTo>
                <a:cubicBezTo>
                  <a:pt x="466949" y="205388"/>
                  <a:pt x="467394" y="207188"/>
                  <a:pt x="467394" y="208995"/>
                </a:cubicBezTo>
                <a:cubicBezTo>
                  <a:pt x="468254" y="210701"/>
                  <a:pt x="469136" y="214272"/>
                  <a:pt x="470040" y="219707"/>
                </a:cubicBezTo>
                <a:cubicBezTo>
                  <a:pt x="470183" y="220811"/>
                  <a:pt x="469638" y="221428"/>
                  <a:pt x="468405" y="221557"/>
                </a:cubicBezTo>
                <a:cubicBezTo>
                  <a:pt x="477454" y="220539"/>
                  <a:pt x="484997" y="220029"/>
                  <a:pt x="491034" y="220029"/>
                </a:cubicBezTo>
                <a:cubicBezTo>
                  <a:pt x="498290" y="222453"/>
                  <a:pt x="503008" y="227400"/>
                  <a:pt x="505188" y="234872"/>
                </a:cubicBezTo>
                <a:cubicBezTo>
                  <a:pt x="497946" y="242171"/>
                  <a:pt x="491622" y="245369"/>
                  <a:pt x="486215" y="244465"/>
                </a:cubicBezTo>
                <a:cubicBezTo>
                  <a:pt x="481254" y="245369"/>
                  <a:pt x="476780" y="245820"/>
                  <a:pt x="472793" y="245820"/>
                </a:cubicBezTo>
                <a:cubicBezTo>
                  <a:pt x="472793" y="245849"/>
                  <a:pt x="472313" y="249284"/>
                  <a:pt x="471352" y="256124"/>
                </a:cubicBezTo>
                <a:cubicBezTo>
                  <a:pt x="470685" y="265535"/>
                  <a:pt x="470030" y="272122"/>
                  <a:pt x="469388" y="275886"/>
                </a:cubicBezTo>
                <a:lnTo>
                  <a:pt x="468885" y="278108"/>
                </a:lnTo>
                <a:lnTo>
                  <a:pt x="492540" y="278441"/>
                </a:lnTo>
                <a:cubicBezTo>
                  <a:pt x="499416" y="278677"/>
                  <a:pt x="504765" y="279032"/>
                  <a:pt x="508586" y="279506"/>
                </a:cubicBezTo>
                <a:cubicBezTo>
                  <a:pt x="519829" y="281757"/>
                  <a:pt x="525450" y="285973"/>
                  <a:pt x="525450" y="292154"/>
                </a:cubicBezTo>
                <a:cubicBezTo>
                  <a:pt x="524016" y="297904"/>
                  <a:pt x="519191" y="301353"/>
                  <a:pt x="510974" y="302500"/>
                </a:cubicBezTo>
                <a:cubicBezTo>
                  <a:pt x="508866" y="302500"/>
                  <a:pt x="506686" y="302500"/>
                  <a:pt x="504435" y="302500"/>
                </a:cubicBezTo>
                <a:cubicBezTo>
                  <a:pt x="492805" y="299804"/>
                  <a:pt x="476880" y="298908"/>
                  <a:pt x="456660" y="299811"/>
                </a:cubicBezTo>
                <a:cubicBezTo>
                  <a:pt x="437186" y="300700"/>
                  <a:pt x="417619" y="303705"/>
                  <a:pt x="397959" y="308824"/>
                </a:cubicBezTo>
                <a:cubicBezTo>
                  <a:pt x="395865" y="310918"/>
                  <a:pt x="392631" y="311965"/>
                  <a:pt x="388257" y="311965"/>
                </a:cubicBezTo>
                <a:cubicBezTo>
                  <a:pt x="375495" y="307706"/>
                  <a:pt x="368525" y="302084"/>
                  <a:pt x="367349" y="295100"/>
                </a:cubicBezTo>
                <a:cubicBezTo>
                  <a:pt x="367349" y="288447"/>
                  <a:pt x="374720" y="284603"/>
                  <a:pt x="389462" y="283571"/>
                </a:cubicBezTo>
                <a:cubicBezTo>
                  <a:pt x="395126" y="282610"/>
                  <a:pt x="403028" y="282130"/>
                  <a:pt x="413166" y="282130"/>
                </a:cubicBezTo>
                <a:cubicBezTo>
                  <a:pt x="420136" y="281255"/>
                  <a:pt x="427750" y="280359"/>
                  <a:pt x="436010" y="279441"/>
                </a:cubicBezTo>
                <a:cubicBezTo>
                  <a:pt x="436010" y="279441"/>
                  <a:pt x="436319" y="279434"/>
                  <a:pt x="436935" y="279419"/>
                </a:cubicBezTo>
                <a:cubicBezTo>
                  <a:pt x="438799" y="278961"/>
                  <a:pt x="439925" y="278344"/>
                  <a:pt x="440312" y="277570"/>
                </a:cubicBezTo>
                <a:cubicBezTo>
                  <a:pt x="442062" y="269639"/>
                  <a:pt x="442937" y="260311"/>
                  <a:pt x="442937" y="249585"/>
                </a:cubicBezTo>
                <a:lnTo>
                  <a:pt x="443567" y="248526"/>
                </a:lnTo>
                <a:lnTo>
                  <a:pt x="430095" y="249864"/>
                </a:lnTo>
                <a:cubicBezTo>
                  <a:pt x="422007" y="251671"/>
                  <a:pt x="415224" y="252575"/>
                  <a:pt x="409746" y="252575"/>
                </a:cubicBezTo>
                <a:cubicBezTo>
                  <a:pt x="398231" y="248387"/>
                  <a:pt x="391298" y="241590"/>
                  <a:pt x="388946" y="232183"/>
                </a:cubicBezTo>
                <a:cubicBezTo>
                  <a:pt x="392603" y="232183"/>
                  <a:pt x="395578" y="232183"/>
                  <a:pt x="397873" y="232183"/>
                </a:cubicBezTo>
                <a:cubicBezTo>
                  <a:pt x="398604" y="232168"/>
                  <a:pt x="398970" y="232161"/>
                  <a:pt x="398970" y="232161"/>
                </a:cubicBezTo>
                <a:cubicBezTo>
                  <a:pt x="411345" y="231358"/>
                  <a:pt x="426704" y="228669"/>
                  <a:pt x="445045" y="224095"/>
                </a:cubicBezTo>
                <a:cubicBezTo>
                  <a:pt x="445446" y="224095"/>
                  <a:pt x="445647" y="220510"/>
                  <a:pt x="445647" y="213340"/>
                </a:cubicBezTo>
                <a:cubicBezTo>
                  <a:pt x="445647" y="211547"/>
                  <a:pt x="445647" y="208851"/>
                  <a:pt x="445647" y="205252"/>
                </a:cubicBezTo>
                <a:lnTo>
                  <a:pt x="444747" y="200713"/>
                </a:lnTo>
                <a:lnTo>
                  <a:pt x="443109" y="201359"/>
                </a:lnTo>
                <a:cubicBezTo>
                  <a:pt x="444012" y="208500"/>
                  <a:pt x="440334" y="211174"/>
                  <a:pt x="432074" y="209382"/>
                </a:cubicBezTo>
                <a:cubicBezTo>
                  <a:pt x="426754" y="210271"/>
                  <a:pt x="420523" y="200283"/>
                  <a:pt x="413382" y="179418"/>
                </a:cubicBezTo>
                <a:cubicBezTo>
                  <a:pt x="411589" y="173180"/>
                  <a:pt x="410306" y="168871"/>
                  <a:pt x="409531" y="166490"/>
                </a:cubicBezTo>
                <a:cubicBezTo>
                  <a:pt x="404813" y="157083"/>
                  <a:pt x="402454" y="148852"/>
                  <a:pt x="402454" y="141796"/>
                </a:cubicBezTo>
                <a:cubicBezTo>
                  <a:pt x="402454" y="139488"/>
                  <a:pt x="403566" y="137222"/>
                  <a:pt x="405788" y="134999"/>
                </a:cubicBezTo>
                <a:lnTo>
                  <a:pt x="411983" y="134999"/>
                </a:lnTo>
                <a:cubicBezTo>
                  <a:pt x="414679" y="134999"/>
                  <a:pt x="418522" y="134999"/>
                  <a:pt x="423513" y="134999"/>
                </a:cubicBezTo>
                <a:cubicBezTo>
                  <a:pt x="426209" y="137695"/>
                  <a:pt x="427765" y="139043"/>
                  <a:pt x="428181" y="139043"/>
                </a:cubicBezTo>
                <a:cubicBezTo>
                  <a:pt x="431837" y="139043"/>
                  <a:pt x="435229" y="138269"/>
                  <a:pt x="438355" y="136720"/>
                </a:cubicBezTo>
                <a:cubicBezTo>
                  <a:pt x="444980" y="134813"/>
                  <a:pt x="451914" y="132504"/>
                  <a:pt x="459156" y="129794"/>
                </a:cubicBezTo>
                <a:cubicBezTo>
                  <a:pt x="462239" y="128761"/>
                  <a:pt x="466670" y="128245"/>
                  <a:pt x="472449" y="128245"/>
                </a:cubicBezTo>
                <a:cubicBezTo>
                  <a:pt x="478730" y="127356"/>
                  <a:pt x="482602" y="126911"/>
                  <a:pt x="484064" y="126911"/>
                </a:cubicBezTo>
                <a:cubicBezTo>
                  <a:pt x="487291" y="124187"/>
                  <a:pt x="492848" y="126531"/>
                  <a:pt x="500735" y="133945"/>
                </a:cubicBezTo>
                <a:cubicBezTo>
                  <a:pt x="503703" y="139968"/>
                  <a:pt x="504664" y="145769"/>
                  <a:pt x="503617" y="151347"/>
                </a:cubicBezTo>
                <a:lnTo>
                  <a:pt x="498712" y="158446"/>
                </a:lnTo>
                <a:lnTo>
                  <a:pt x="520847" y="138764"/>
                </a:lnTo>
                <a:cubicBezTo>
                  <a:pt x="534298" y="130676"/>
                  <a:pt x="543813" y="123843"/>
                  <a:pt x="549391" y="118264"/>
                </a:cubicBezTo>
                <a:cubicBezTo>
                  <a:pt x="551313" y="118350"/>
                  <a:pt x="548846" y="117662"/>
                  <a:pt x="541992" y="116199"/>
                </a:cubicBezTo>
                <a:cubicBezTo>
                  <a:pt x="512895" y="111725"/>
                  <a:pt x="487793" y="111632"/>
                  <a:pt x="466684" y="115920"/>
                </a:cubicBezTo>
                <a:cubicBezTo>
                  <a:pt x="466684" y="115920"/>
                  <a:pt x="466068" y="116536"/>
                  <a:pt x="464834" y="117769"/>
                </a:cubicBezTo>
                <a:cubicBezTo>
                  <a:pt x="463845" y="118759"/>
                  <a:pt x="463350" y="119985"/>
                  <a:pt x="463350" y="121448"/>
                </a:cubicBezTo>
                <a:cubicBezTo>
                  <a:pt x="459507" y="123369"/>
                  <a:pt x="455434" y="124330"/>
                  <a:pt x="451132" y="124330"/>
                </a:cubicBezTo>
                <a:lnTo>
                  <a:pt x="442937" y="124330"/>
                </a:lnTo>
                <a:cubicBezTo>
                  <a:pt x="442937" y="122208"/>
                  <a:pt x="442514" y="120860"/>
                  <a:pt x="441668" y="120286"/>
                </a:cubicBezTo>
                <a:lnTo>
                  <a:pt x="439689" y="120286"/>
                </a:lnTo>
                <a:cubicBezTo>
                  <a:pt x="437050" y="121161"/>
                  <a:pt x="432626" y="122043"/>
                  <a:pt x="426417" y="122932"/>
                </a:cubicBezTo>
                <a:cubicBezTo>
                  <a:pt x="409237" y="124739"/>
                  <a:pt x="396754" y="126940"/>
                  <a:pt x="388967" y="129536"/>
                </a:cubicBezTo>
                <a:cubicBezTo>
                  <a:pt x="388967" y="129536"/>
                  <a:pt x="387619" y="129987"/>
                  <a:pt x="384923" y="130891"/>
                </a:cubicBezTo>
                <a:cubicBezTo>
                  <a:pt x="382873" y="131579"/>
                  <a:pt x="381761" y="132009"/>
                  <a:pt x="381589" y="132181"/>
                </a:cubicBezTo>
                <a:cubicBezTo>
                  <a:pt x="380213" y="134920"/>
                  <a:pt x="379094" y="141036"/>
                  <a:pt x="378234" y="150530"/>
                </a:cubicBezTo>
                <a:cubicBezTo>
                  <a:pt x="377230" y="175367"/>
                  <a:pt x="368576" y="187334"/>
                  <a:pt x="352271" y="186430"/>
                </a:cubicBezTo>
                <a:cubicBezTo>
                  <a:pt x="341630" y="186430"/>
                  <a:pt x="336310" y="182286"/>
                  <a:pt x="336310" y="173997"/>
                </a:cubicBezTo>
                <a:cubicBezTo>
                  <a:pt x="337257" y="169322"/>
                  <a:pt x="338604" y="164196"/>
                  <a:pt x="340354" y="158618"/>
                </a:cubicBezTo>
                <a:cubicBezTo>
                  <a:pt x="342204" y="150616"/>
                  <a:pt x="343566" y="144478"/>
                  <a:pt x="344441" y="140205"/>
                </a:cubicBezTo>
                <a:cubicBezTo>
                  <a:pt x="344427" y="139244"/>
                  <a:pt x="345803" y="134153"/>
                  <a:pt x="348571" y="124932"/>
                </a:cubicBezTo>
                <a:cubicBezTo>
                  <a:pt x="351525" y="109144"/>
                  <a:pt x="354666" y="101250"/>
                  <a:pt x="357992" y="101250"/>
                </a:cubicBezTo>
                <a:cubicBezTo>
                  <a:pt x="360273" y="101250"/>
                  <a:pt x="362122" y="101981"/>
                  <a:pt x="363542" y="103444"/>
                </a:cubicBezTo>
                <a:cubicBezTo>
                  <a:pt x="365206" y="104275"/>
                  <a:pt x="366037" y="104691"/>
                  <a:pt x="366037" y="104691"/>
                </a:cubicBezTo>
                <a:cubicBezTo>
                  <a:pt x="368002" y="105996"/>
                  <a:pt x="368920" y="106649"/>
                  <a:pt x="368791" y="106649"/>
                </a:cubicBezTo>
                <a:cubicBezTo>
                  <a:pt x="371644" y="106649"/>
                  <a:pt x="373817" y="108169"/>
                  <a:pt x="375308" y="111209"/>
                </a:cubicBezTo>
                <a:cubicBezTo>
                  <a:pt x="376283" y="112672"/>
                  <a:pt x="377710" y="113403"/>
                  <a:pt x="379589" y="113403"/>
                </a:cubicBezTo>
                <a:cubicBezTo>
                  <a:pt x="380822" y="113403"/>
                  <a:pt x="382600" y="113016"/>
                  <a:pt x="384923" y="112241"/>
                </a:cubicBezTo>
                <a:lnTo>
                  <a:pt x="402606" y="108349"/>
                </a:lnTo>
                <a:lnTo>
                  <a:pt x="401615" y="107681"/>
                </a:lnTo>
                <a:cubicBezTo>
                  <a:pt x="399550" y="101457"/>
                  <a:pt x="396231" y="92416"/>
                  <a:pt x="391656" y="80557"/>
                </a:cubicBezTo>
                <a:cubicBezTo>
                  <a:pt x="391656" y="78922"/>
                  <a:pt x="390437" y="75667"/>
                  <a:pt x="387999" y="70791"/>
                </a:cubicBezTo>
                <a:cubicBezTo>
                  <a:pt x="384142" y="63090"/>
                  <a:pt x="382213" y="57820"/>
                  <a:pt x="382213" y="54981"/>
                </a:cubicBezTo>
                <a:cubicBezTo>
                  <a:pt x="383274" y="48571"/>
                  <a:pt x="386759" y="44190"/>
                  <a:pt x="392667" y="41838"/>
                </a:cubicBezTo>
                <a:cubicBezTo>
                  <a:pt x="402203" y="43917"/>
                  <a:pt x="411818" y="55124"/>
                  <a:pt x="421512" y="75459"/>
                </a:cubicBezTo>
                <a:lnTo>
                  <a:pt x="421455" y="76844"/>
                </a:lnTo>
                <a:lnTo>
                  <a:pt x="431386" y="72431"/>
                </a:lnTo>
                <a:cubicBezTo>
                  <a:pt x="434555" y="70513"/>
                  <a:pt x="437509" y="68181"/>
                  <a:pt x="440248" y="65435"/>
                </a:cubicBezTo>
                <a:cubicBezTo>
                  <a:pt x="440248" y="52256"/>
                  <a:pt x="440700" y="42053"/>
                  <a:pt x="441603" y="34826"/>
                </a:cubicBezTo>
                <a:cubicBezTo>
                  <a:pt x="441603" y="31542"/>
                  <a:pt x="437753" y="24773"/>
                  <a:pt x="430052" y="14520"/>
                </a:cubicBezTo>
                <a:cubicBezTo>
                  <a:pt x="429765" y="13946"/>
                  <a:pt x="428661" y="13660"/>
                  <a:pt x="426739" y="13660"/>
                </a:cubicBezTo>
                <a:cubicBezTo>
                  <a:pt x="426739" y="6733"/>
                  <a:pt x="431414" y="2180"/>
                  <a:pt x="44076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新课导入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32"/>
          <p:cNvSpPr txBox="1"/>
          <p:nvPr userDrawn="1"/>
        </p:nvSpPr>
        <p:spPr>
          <a:xfrm>
            <a:off x="617538" y="182563"/>
            <a:ext cx="1417637" cy="333375"/>
          </a:xfrm>
          <a:custGeom>
            <a:avLst/>
            <a:gdLst/>
            <a:ahLst/>
            <a:cxnLst/>
            <a:rect l="l" t="t" r="r" b="b"/>
            <a:pathLst>
              <a:path w="1417973" h="332785">
                <a:moveTo>
                  <a:pt x="479412" y="241653"/>
                </a:moveTo>
                <a:cubicBezTo>
                  <a:pt x="478484" y="242108"/>
                  <a:pt x="478019" y="243038"/>
                  <a:pt x="478019" y="244444"/>
                </a:cubicBezTo>
                <a:cubicBezTo>
                  <a:pt x="481733" y="244444"/>
                  <a:pt x="483590" y="243533"/>
                  <a:pt x="483590" y="241712"/>
                </a:cubicBezTo>
                <a:cubicBezTo>
                  <a:pt x="481733" y="241217"/>
                  <a:pt x="480341" y="241197"/>
                  <a:pt x="479412" y="241653"/>
                </a:cubicBezTo>
                <a:close/>
                <a:moveTo>
                  <a:pt x="606328" y="205166"/>
                </a:moveTo>
                <a:cubicBezTo>
                  <a:pt x="610960" y="205166"/>
                  <a:pt x="614624" y="206062"/>
                  <a:pt x="617320" y="207855"/>
                </a:cubicBezTo>
                <a:cubicBezTo>
                  <a:pt x="617994" y="207855"/>
                  <a:pt x="619428" y="208399"/>
                  <a:pt x="621622" y="209489"/>
                </a:cubicBezTo>
                <a:cubicBezTo>
                  <a:pt x="626541" y="210479"/>
                  <a:pt x="629624" y="211590"/>
                  <a:pt x="630872" y="212823"/>
                </a:cubicBezTo>
                <a:cubicBezTo>
                  <a:pt x="637482" y="217541"/>
                  <a:pt x="644574" y="225579"/>
                  <a:pt x="652145" y="236936"/>
                </a:cubicBezTo>
                <a:cubicBezTo>
                  <a:pt x="654053" y="246200"/>
                  <a:pt x="653307" y="253205"/>
                  <a:pt x="649908" y="257952"/>
                </a:cubicBezTo>
                <a:cubicBezTo>
                  <a:pt x="645936" y="261537"/>
                  <a:pt x="640186" y="262433"/>
                  <a:pt x="632657" y="260641"/>
                </a:cubicBezTo>
                <a:cubicBezTo>
                  <a:pt x="629574" y="260641"/>
                  <a:pt x="626168" y="256934"/>
                  <a:pt x="622440" y="249520"/>
                </a:cubicBezTo>
                <a:cubicBezTo>
                  <a:pt x="622440" y="248129"/>
                  <a:pt x="622181" y="247175"/>
                  <a:pt x="621665" y="246659"/>
                </a:cubicBezTo>
                <a:cubicBezTo>
                  <a:pt x="618926" y="239374"/>
                  <a:pt x="615528" y="233294"/>
                  <a:pt x="611469" y="228418"/>
                </a:cubicBezTo>
                <a:cubicBezTo>
                  <a:pt x="607698" y="224647"/>
                  <a:pt x="603260" y="218681"/>
                  <a:pt x="598154" y="210522"/>
                </a:cubicBezTo>
                <a:cubicBezTo>
                  <a:pt x="598154" y="206951"/>
                  <a:pt x="600879" y="205166"/>
                  <a:pt x="606328" y="205166"/>
                </a:cubicBezTo>
                <a:close/>
                <a:moveTo>
                  <a:pt x="583463" y="158798"/>
                </a:moveTo>
                <a:lnTo>
                  <a:pt x="583463" y="168684"/>
                </a:lnTo>
                <a:lnTo>
                  <a:pt x="594535" y="168187"/>
                </a:lnTo>
                <a:lnTo>
                  <a:pt x="588518" y="166340"/>
                </a:lnTo>
                <a:close/>
                <a:moveTo>
                  <a:pt x="580952" y="151481"/>
                </a:moveTo>
                <a:lnTo>
                  <a:pt x="580647" y="152508"/>
                </a:lnTo>
                <a:lnTo>
                  <a:pt x="581957" y="152508"/>
                </a:lnTo>
                <a:cubicBezTo>
                  <a:pt x="581513" y="151799"/>
                  <a:pt x="581177" y="151456"/>
                  <a:pt x="580952" y="151481"/>
                </a:cubicBezTo>
                <a:close/>
                <a:moveTo>
                  <a:pt x="560361" y="110800"/>
                </a:moveTo>
                <a:cubicBezTo>
                  <a:pt x="560719" y="110800"/>
                  <a:pt x="557321" y="111252"/>
                  <a:pt x="550165" y="112155"/>
                </a:cubicBezTo>
                <a:cubicBezTo>
                  <a:pt x="544156" y="113016"/>
                  <a:pt x="540406" y="113525"/>
                  <a:pt x="538915" y="113682"/>
                </a:cubicBezTo>
                <a:cubicBezTo>
                  <a:pt x="543203" y="121842"/>
                  <a:pt x="546781" y="129378"/>
                  <a:pt x="549649" y="136290"/>
                </a:cubicBezTo>
                <a:cubicBezTo>
                  <a:pt x="553678" y="135415"/>
                  <a:pt x="557249" y="134978"/>
                  <a:pt x="560361" y="134978"/>
                </a:cubicBezTo>
                <a:cubicBezTo>
                  <a:pt x="560361" y="125112"/>
                  <a:pt x="560361" y="117052"/>
                  <a:pt x="560361" y="110800"/>
                </a:cubicBezTo>
                <a:close/>
                <a:moveTo>
                  <a:pt x="1188802" y="90430"/>
                </a:moveTo>
                <a:cubicBezTo>
                  <a:pt x="1204490" y="90430"/>
                  <a:pt x="1219777" y="99751"/>
                  <a:pt x="1234662" y="118393"/>
                </a:cubicBezTo>
                <a:cubicBezTo>
                  <a:pt x="1235436" y="119211"/>
                  <a:pt x="1236275" y="120057"/>
                  <a:pt x="1237179" y="120931"/>
                </a:cubicBezTo>
                <a:cubicBezTo>
                  <a:pt x="1239014" y="122738"/>
                  <a:pt x="1241388" y="125097"/>
                  <a:pt x="1244299" y="128008"/>
                </a:cubicBezTo>
                <a:cubicBezTo>
                  <a:pt x="1270412" y="158625"/>
                  <a:pt x="1292668" y="179905"/>
                  <a:pt x="1311067" y="191851"/>
                </a:cubicBezTo>
                <a:cubicBezTo>
                  <a:pt x="1331674" y="206449"/>
                  <a:pt x="1354008" y="217183"/>
                  <a:pt x="1378071" y="224052"/>
                </a:cubicBezTo>
                <a:cubicBezTo>
                  <a:pt x="1379319" y="224052"/>
                  <a:pt x="1382058" y="225113"/>
                  <a:pt x="1386288" y="227235"/>
                </a:cubicBezTo>
                <a:cubicBezTo>
                  <a:pt x="1407411" y="233947"/>
                  <a:pt x="1417973" y="239217"/>
                  <a:pt x="1417973" y="243045"/>
                </a:cubicBezTo>
                <a:cubicBezTo>
                  <a:pt x="1413915" y="248466"/>
                  <a:pt x="1407139" y="251176"/>
                  <a:pt x="1397646" y="251176"/>
                </a:cubicBezTo>
                <a:cubicBezTo>
                  <a:pt x="1395839" y="251176"/>
                  <a:pt x="1392196" y="251176"/>
                  <a:pt x="1386718" y="251176"/>
                </a:cubicBezTo>
                <a:cubicBezTo>
                  <a:pt x="1355170" y="250259"/>
                  <a:pt x="1335008" y="246380"/>
                  <a:pt x="1326231" y="239539"/>
                </a:cubicBezTo>
                <a:cubicBezTo>
                  <a:pt x="1306227" y="224095"/>
                  <a:pt x="1287671" y="207812"/>
                  <a:pt x="1270563" y="190689"/>
                </a:cubicBezTo>
                <a:cubicBezTo>
                  <a:pt x="1244320" y="165350"/>
                  <a:pt x="1227277" y="145919"/>
                  <a:pt x="1219433" y="132396"/>
                </a:cubicBezTo>
                <a:cubicBezTo>
                  <a:pt x="1209323" y="164203"/>
                  <a:pt x="1198704" y="187993"/>
                  <a:pt x="1187576" y="203768"/>
                </a:cubicBezTo>
                <a:cubicBezTo>
                  <a:pt x="1171056" y="229480"/>
                  <a:pt x="1155683" y="245182"/>
                  <a:pt x="1141458" y="250875"/>
                </a:cubicBezTo>
                <a:cubicBezTo>
                  <a:pt x="1135535" y="252854"/>
                  <a:pt x="1126537" y="254310"/>
                  <a:pt x="1114462" y="255242"/>
                </a:cubicBezTo>
                <a:cubicBezTo>
                  <a:pt x="1106489" y="255242"/>
                  <a:pt x="1099326" y="255686"/>
                  <a:pt x="1092974" y="256575"/>
                </a:cubicBezTo>
                <a:cubicBezTo>
                  <a:pt x="1091884" y="254783"/>
                  <a:pt x="1088134" y="253887"/>
                  <a:pt x="1081724" y="253887"/>
                </a:cubicBezTo>
                <a:cubicBezTo>
                  <a:pt x="1089209" y="242099"/>
                  <a:pt x="1093712" y="236205"/>
                  <a:pt x="1095232" y="236205"/>
                </a:cubicBezTo>
                <a:cubicBezTo>
                  <a:pt x="1099233" y="233796"/>
                  <a:pt x="1106389" y="230720"/>
                  <a:pt x="1116699" y="226977"/>
                </a:cubicBezTo>
                <a:cubicBezTo>
                  <a:pt x="1136274" y="219305"/>
                  <a:pt x="1149431" y="210407"/>
                  <a:pt x="1156171" y="200283"/>
                </a:cubicBezTo>
                <a:cubicBezTo>
                  <a:pt x="1177739" y="172434"/>
                  <a:pt x="1192516" y="144148"/>
                  <a:pt x="1200504" y="115425"/>
                </a:cubicBezTo>
                <a:cubicBezTo>
                  <a:pt x="1198353" y="114148"/>
                  <a:pt x="1196202" y="113890"/>
                  <a:pt x="1194051" y="114650"/>
                </a:cubicBezTo>
                <a:cubicBezTo>
                  <a:pt x="1188788" y="115683"/>
                  <a:pt x="1183317" y="116199"/>
                  <a:pt x="1177638" y="116199"/>
                </a:cubicBezTo>
                <a:cubicBezTo>
                  <a:pt x="1176018" y="116199"/>
                  <a:pt x="1174297" y="115755"/>
                  <a:pt x="1172476" y="114865"/>
                </a:cubicBezTo>
                <a:cubicBezTo>
                  <a:pt x="1170511" y="114865"/>
                  <a:pt x="1168202" y="114865"/>
                  <a:pt x="1165549" y="114865"/>
                </a:cubicBezTo>
                <a:cubicBezTo>
                  <a:pt x="1164330" y="112385"/>
                  <a:pt x="1163011" y="110786"/>
                  <a:pt x="1161592" y="110069"/>
                </a:cubicBezTo>
                <a:cubicBezTo>
                  <a:pt x="1158738" y="107215"/>
                  <a:pt x="1157311" y="104591"/>
                  <a:pt x="1157311" y="102196"/>
                </a:cubicBezTo>
                <a:cubicBezTo>
                  <a:pt x="1160710" y="95399"/>
                  <a:pt x="1171207" y="91477"/>
                  <a:pt x="1188802" y="90430"/>
                </a:cubicBezTo>
                <a:close/>
                <a:moveTo>
                  <a:pt x="148251" y="66894"/>
                </a:moveTo>
                <a:lnTo>
                  <a:pt x="117575" y="75243"/>
                </a:lnTo>
                <a:cubicBezTo>
                  <a:pt x="119339" y="76979"/>
                  <a:pt x="120780" y="79216"/>
                  <a:pt x="121899" y="81955"/>
                </a:cubicBezTo>
                <a:lnTo>
                  <a:pt x="123630" y="89007"/>
                </a:lnTo>
                <a:lnTo>
                  <a:pt x="127265" y="86133"/>
                </a:lnTo>
                <a:cubicBezTo>
                  <a:pt x="128585" y="85398"/>
                  <a:pt x="129829" y="85031"/>
                  <a:pt x="130997" y="85031"/>
                </a:cubicBezTo>
                <a:cubicBezTo>
                  <a:pt x="134654" y="85031"/>
                  <a:pt x="136483" y="86845"/>
                  <a:pt x="136483" y="90473"/>
                </a:cubicBezTo>
                <a:cubicBezTo>
                  <a:pt x="136483" y="94029"/>
                  <a:pt x="134446" y="98855"/>
                  <a:pt x="130374" y="104949"/>
                </a:cubicBezTo>
                <a:cubicBezTo>
                  <a:pt x="128495" y="107760"/>
                  <a:pt x="127384" y="109215"/>
                  <a:pt x="127040" y="109316"/>
                </a:cubicBezTo>
                <a:cubicBezTo>
                  <a:pt x="127871" y="112234"/>
                  <a:pt x="128551" y="114593"/>
                  <a:pt x="129078" y="116393"/>
                </a:cubicBezTo>
                <a:lnTo>
                  <a:pt x="130117" y="119834"/>
                </a:lnTo>
                <a:lnTo>
                  <a:pt x="141720" y="92511"/>
                </a:lnTo>
                <a:close/>
                <a:moveTo>
                  <a:pt x="561135" y="64919"/>
                </a:moveTo>
                <a:cubicBezTo>
                  <a:pt x="557536" y="66711"/>
                  <a:pt x="551907" y="67607"/>
                  <a:pt x="544250" y="67607"/>
                </a:cubicBezTo>
                <a:cubicBezTo>
                  <a:pt x="543346" y="67607"/>
                  <a:pt x="541389" y="67607"/>
                  <a:pt x="538377" y="67607"/>
                </a:cubicBezTo>
                <a:cubicBezTo>
                  <a:pt x="538664" y="66718"/>
                  <a:pt x="538499" y="67170"/>
                  <a:pt x="537883" y="68962"/>
                </a:cubicBezTo>
                <a:lnTo>
                  <a:pt x="522810" y="68962"/>
                </a:lnTo>
                <a:lnTo>
                  <a:pt x="526783" y="72576"/>
                </a:lnTo>
                <a:cubicBezTo>
                  <a:pt x="526783" y="73523"/>
                  <a:pt x="527192" y="74820"/>
                  <a:pt x="528009" y="76470"/>
                </a:cubicBezTo>
                <a:cubicBezTo>
                  <a:pt x="530734" y="88214"/>
                  <a:pt x="532928" y="95105"/>
                  <a:pt x="534591" y="97141"/>
                </a:cubicBezTo>
                <a:cubicBezTo>
                  <a:pt x="540385" y="97227"/>
                  <a:pt x="548975" y="95757"/>
                  <a:pt x="560361" y="92731"/>
                </a:cubicBezTo>
                <a:cubicBezTo>
                  <a:pt x="560361" y="91226"/>
                  <a:pt x="560361" y="87691"/>
                  <a:pt x="560361" y="82127"/>
                </a:cubicBezTo>
                <a:cubicBezTo>
                  <a:pt x="561264" y="73494"/>
                  <a:pt x="561522" y="67758"/>
                  <a:pt x="561135" y="64919"/>
                </a:cubicBezTo>
                <a:close/>
                <a:moveTo>
                  <a:pt x="166301" y="62721"/>
                </a:moveTo>
                <a:lnTo>
                  <a:pt x="163736" y="63542"/>
                </a:lnTo>
                <a:cubicBezTo>
                  <a:pt x="165357" y="63556"/>
                  <a:pt x="166167" y="63563"/>
                  <a:pt x="166167" y="63563"/>
                </a:cubicBezTo>
                <a:close/>
                <a:moveTo>
                  <a:pt x="612308" y="55475"/>
                </a:moveTo>
                <a:cubicBezTo>
                  <a:pt x="599918" y="57239"/>
                  <a:pt x="590303" y="59046"/>
                  <a:pt x="583463" y="60896"/>
                </a:cubicBezTo>
                <a:cubicBezTo>
                  <a:pt x="584352" y="61642"/>
                  <a:pt x="584352" y="66926"/>
                  <a:pt x="583463" y="76749"/>
                </a:cubicBezTo>
                <a:cubicBezTo>
                  <a:pt x="583463" y="83202"/>
                  <a:pt x="583463" y="87311"/>
                  <a:pt x="583463" y="89075"/>
                </a:cubicBezTo>
                <a:cubicBezTo>
                  <a:pt x="583133" y="89075"/>
                  <a:pt x="585098" y="88644"/>
                  <a:pt x="589357" y="87784"/>
                </a:cubicBezTo>
                <a:cubicBezTo>
                  <a:pt x="595021" y="86852"/>
                  <a:pt x="600893" y="86386"/>
                  <a:pt x="606974" y="86386"/>
                </a:cubicBezTo>
                <a:lnTo>
                  <a:pt x="606285" y="90989"/>
                </a:lnTo>
                <a:cubicBezTo>
                  <a:pt x="605382" y="90100"/>
                  <a:pt x="606773" y="89706"/>
                  <a:pt x="610458" y="89806"/>
                </a:cubicBezTo>
                <a:cubicBezTo>
                  <a:pt x="610458" y="89806"/>
                  <a:pt x="610458" y="90451"/>
                  <a:pt x="610458" y="91742"/>
                </a:cubicBezTo>
                <a:lnTo>
                  <a:pt x="610458" y="99211"/>
                </a:lnTo>
                <a:lnTo>
                  <a:pt x="610393" y="99533"/>
                </a:lnTo>
                <a:lnTo>
                  <a:pt x="602198" y="102712"/>
                </a:lnTo>
                <a:cubicBezTo>
                  <a:pt x="605181" y="102712"/>
                  <a:pt x="606629" y="102769"/>
                  <a:pt x="606543" y="102884"/>
                </a:cubicBezTo>
                <a:cubicBezTo>
                  <a:pt x="603044" y="106369"/>
                  <a:pt x="598922" y="108111"/>
                  <a:pt x="594175" y="108111"/>
                </a:cubicBezTo>
                <a:lnTo>
                  <a:pt x="591486" y="108111"/>
                </a:lnTo>
                <a:cubicBezTo>
                  <a:pt x="589177" y="106304"/>
                  <a:pt x="586503" y="105975"/>
                  <a:pt x="583463" y="107122"/>
                </a:cubicBezTo>
                <a:cubicBezTo>
                  <a:pt x="583463" y="116730"/>
                  <a:pt x="583463" y="125563"/>
                  <a:pt x="583463" y="133622"/>
                </a:cubicBezTo>
                <a:cubicBezTo>
                  <a:pt x="591565" y="133622"/>
                  <a:pt x="595616" y="135888"/>
                  <a:pt x="595616" y="140420"/>
                </a:cubicBezTo>
                <a:cubicBezTo>
                  <a:pt x="595616" y="142485"/>
                  <a:pt x="595164" y="143496"/>
                  <a:pt x="594261" y="143453"/>
                </a:cubicBezTo>
                <a:cubicBezTo>
                  <a:pt x="594519" y="144084"/>
                  <a:pt x="594555" y="144076"/>
                  <a:pt x="594369" y="143431"/>
                </a:cubicBezTo>
                <a:cubicBezTo>
                  <a:pt x="598800" y="139000"/>
                  <a:pt x="603018" y="129863"/>
                  <a:pt x="607022" y="116022"/>
                </a:cubicBezTo>
                <a:lnTo>
                  <a:pt x="610393" y="99533"/>
                </a:lnTo>
                <a:lnTo>
                  <a:pt x="610458" y="99507"/>
                </a:lnTo>
                <a:lnTo>
                  <a:pt x="610458" y="99211"/>
                </a:lnTo>
                <a:lnTo>
                  <a:pt x="618396" y="60380"/>
                </a:lnTo>
                <a:cubicBezTo>
                  <a:pt x="618396" y="57110"/>
                  <a:pt x="616366" y="55475"/>
                  <a:pt x="612308" y="55475"/>
                </a:cubicBezTo>
                <a:close/>
                <a:moveTo>
                  <a:pt x="442570" y="48592"/>
                </a:moveTo>
                <a:cubicBezTo>
                  <a:pt x="445295" y="48592"/>
                  <a:pt x="449511" y="49725"/>
                  <a:pt x="455218" y="51991"/>
                </a:cubicBezTo>
                <a:cubicBezTo>
                  <a:pt x="455864" y="52650"/>
                  <a:pt x="456186" y="52980"/>
                  <a:pt x="456186" y="52980"/>
                </a:cubicBezTo>
                <a:cubicBezTo>
                  <a:pt x="461076" y="53783"/>
                  <a:pt x="466074" y="55468"/>
                  <a:pt x="471179" y="58035"/>
                </a:cubicBezTo>
                <a:cubicBezTo>
                  <a:pt x="474047" y="58035"/>
                  <a:pt x="475481" y="59405"/>
                  <a:pt x="475481" y="62144"/>
                </a:cubicBezTo>
                <a:cubicBezTo>
                  <a:pt x="475481" y="61197"/>
                  <a:pt x="476872" y="60724"/>
                  <a:pt x="479654" y="60724"/>
                </a:cubicBezTo>
                <a:cubicBezTo>
                  <a:pt x="479654" y="60724"/>
                  <a:pt x="480378" y="62172"/>
                  <a:pt x="481827" y="65069"/>
                </a:cubicBezTo>
                <a:cubicBezTo>
                  <a:pt x="483074" y="66317"/>
                  <a:pt x="483877" y="67120"/>
                  <a:pt x="484236" y="67478"/>
                </a:cubicBezTo>
                <a:lnTo>
                  <a:pt x="485806" y="67478"/>
                </a:lnTo>
                <a:cubicBezTo>
                  <a:pt x="490553" y="73429"/>
                  <a:pt x="493413" y="80291"/>
                  <a:pt x="494389" y="88064"/>
                </a:cubicBezTo>
                <a:cubicBezTo>
                  <a:pt x="492238" y="100941"/>
                  <a:pt x="486588" y="108520"/>
                  <a:pt x="477439" y="110800"/>
                </a:cubicBezTo>
                <a:cubicBezTo>
                  <a:pt x="473509" y="110800"/>
                  <a:pt x="468935" y="109251"/>
                  <a:pt x="463715" y="106154"/>
                </a:cubicBezTo>
                <a:cubicBezTo>
                  <a:pt x="461607" y="104763"/>
                  <a:pt x="459886" y="104067"/>
                  <a:pt x="458552" y="104067"/>
                </a:cubicBezTo>
                <a:cubicBezTo>
                  <a:pt x="452472" y="103164"/>
                  <a:pt x="448722" y="102712"/>
                  <a:pt x="447303" y="102712"/>
                </a:cubicBezTo>
                <a:lnTo>
                  <a:pt x="446507" y="101357"/>
                </a:lnTo>
                <a:cubicBezTo>
                  <a:pt x="446507" y="101357"/>
                  <a:pt x="446370" y="101809"/>
                  <a:pt x="446098" y="102712"/>
                </a:cubicBezTo>
                <a:lnTo>
                  <a:pt x="438870" y="102712"/>
                </a:lnTo>
                <a:cubicBezTo>
                  <a:pt x="438870" y="98338"/>
                  <a:pt x="440527" y="95054"/>
                  <a:pt x="443839" y="92860"/>
                </a:cubicBezTo>
                <a:lnTo>
                  <a:pt x="448470" y="86486"/>
                </a:lnTo>
                <a:lnTo>
                  <a:pt x="448486" y="86515"/>
                </a:lnTo>
                <a:cubicBezTo>
                  <a:pt x="449274" y="86515"/>
                  <a:pt x="449669" y="85956"/>
                  <a:pt x="449669" y="84837"/>
                </a:cubicBezTo>
                <a:lnTo>
                  <a:pt x="448470" y="86486"/>
                </a:lnTo>
                <a:lnTo>
                  <a:pt x="442764" y="75910"/>
                </a:lnTo>
                <a:cubicBezTo>
                  <a:pt x="441975" y="75136"/>
                  <a:pt x="439846" y="73451"/>
                  <a:pt x="436375" y="70855"/>
                </a:cubicBezTo>
                <a:cubicBezTo>
                  <a:pt x="427241" y="64761"/>
                  <a:pt x="422673" y="60502"/>
                  <a:pt x="422673" y="58078"/>
                </a:cubicBezTo>
                <a:cubicBezTo>
                  <a:pt x="422673" y="56085"/>
                  <a:pt x="424695" y="54414"/>
                  <a:pt x="428739" y="53066"/>
                </a:cubicBezTo>
                <a:cubicBezTo>
                  <a:pt x="432539" y="51159"/>
                  <a:pt x="437150" y="49668"/>
                  <a:pt x="442570" y="48592"/>
                </a:cubicBezTo>
                <a:close/>
                <a:moveTo>
                  <a:pt x="584576" y="41166"/>
                </a:moveTo>
                <a:cubicBezTo>
                  <a:pt x="596052" y="40280"/>
                  <a:pt x="607174" y="40533"/>
                  <a:pt x="617944" y="41924"/>
                </a:cubicBezTo>
                <a:cubicBezTo>
                  <a:pt x="637246" y="42942"/>
                  <a:pt x="646897" y="49230"/>
                  <a:pt x="646897" y="60789"/>
                </a:cubicBezTo>
                <a:cubicBezTo>
                  <a:pt x="646897" y="60789"/>
                  <a:pt x="646897" y="62237"/>
                  <a:pt x="646897" y="65134"/>
                </a:cubicBezTo>
                <a:cubicBezTo>
                  <a:pt x="646008" y="66037"/>
                  <a:pt x="645563" y="66711"/>
                  <a:pt x="645563" y="67156"/>
                </a:cubicBezTo>
                <a:cubicBezTo>
                  <a:pt x="644559" y="69163"/>
                  <a:pt x="643627" y="72720"/>
                  <a:pt x="642767" y="77825"/>
                </a:cubicBezTo>
                <a:cubicBezTo>
                  <a:pt x="641921" y="80349"/>
                  <a:pt x="641498" y="81933"/>
                  <a:pt x="641498" y="82578"/>
                </a:cubicBezTo>
                <a:cubicBezTo>
                  <a:pt x="640537" y="87497"/>
                  <a:pt x="638673" y="95011"/>
                  <a:pt x="635905" y="105121"/>
                </a:cubicBezTo>
                <a:cubicBezTo>
                  <a:pt x="630642" y="123520"/>
                  <a:pt x="627093" y="136426"/>
                  <a:pt x="625257" y="143840"/>
                </a:cubicBezTo>
                <a:cubicBezTo>
                  <a:pt x="622655" y="152623"/>
                  <a:pt x="618975" y="159100"/>
                  <a:pt x="614217" y="163269"/>
                </a:cubicBezTo>
                <a:lnTo>
                  <a:pt x="606526" y="167649"/>
                </a:lnTo>
                <a:lnTo>
                  <a:pt x="642896" y="166017"/>
                </a:lnTo>
                <a:cubicBezTo>
                  <a:pt x="655243" y="164196"/>
                  <a:pt x="664679" y="168799"/>
                  <a:pt x="671203" y="179827"/>
                </a:cubicBezTo>
                <a:cubicBezTo>
                  <a:pt x="667274" y="186911"/>
                  <a:pt x="661395" y="190453"/>
                  <a:pt x="653565" y="190453"/>
                </a:cubicBezTo>
                <a:cubicBezTo>
                  <a:pt x="652160" y="190453"/>
                  <a:pt x="650102" y="190001"/>
                  <a:pt x="647391" y="189098"/>
                </a:cubicBezTo>
                <a:cubicBezTo>
                  <a:pt x="646115" y="189098"/>
                  <a:pt x="644315" y="189098"/>
                  <a:pt x="641992" y="189098"/>
                </a:cubicBezTo>
                <a:cubicBezTo>
                  <a:pt x="634091" y="186402"/>
                  <a:pt x="626383" y="185498"/>
                  <a:pt x="618869" y="186387"/>
                </a:cubicBezTo>
                <a:cubicBezTo>
                  <a:pt x="600987" y="186387"/>
                  <a:pt x="589185" y="187025"/>
                  <a:pt x="583463" y="188302"/>
                </a:cubicBezTo>
                <a:cubicBezTo>
                  <a:pt x="583463" y="194253"/>
                  <a:pt x="583011" y="207073"/>
                  <a:pt x="582108" y="226762"/>
                </a:cubicBezTo>
                <a:cubicBezTo>
                  <a:pt x="582108" y="256231"/>
                  <a:pt x="581634" y="276738"/>
                  <a:pt x="580688" y="288282"/>
                </a:cubicBezTo>
                <a:cubicBezTo>
                  <a:pt x="577490" y="303138"/>
                  <a:pt x="571639" y="310566"/>
                  <a:pt x="563136" y="310566"/>
                </a:cubicBezTo>
                <a:cubicBezTo>
                  <a:pt x="557586" y="310566"/>
                  <a:pt x="551240" y="307519"/>
                  <a:pt x="544099" y="301424"/>
                </a:cubicBezTo>
                <a:cubicBezTo>
                  <a:pt x="543884" y="301224"/>
                  <a:pt x="543332" y="301123"/>
                  <a:pt x="542443" y="301123"/>
                </a:cubicBezTo>
                <a:cubicBezTo>
                  <a:pt x="540650" y="299331"/>
                  <a:pt x="539532" y="298434"/>
                  <a:pt x="539087" y="298434"/>
                </a:cubicBezTo>
                <a:cubicBezTo>
                  <a:pt x="534656" y="296197"/>
                  <a:pt x="529063" y="292670"/>
                  <a:pt x="522309" y="287851"/>
                </a:cubicBezTo>
                <a:cubicBezTo>
                  <a:pt x="517993" y="285270"/>
                  <a:pt x="514479" y="281104"/>
                  <a:pt x="511769" y="275354"/>
                </a:cubicBezTo>
                <a:lnTo>
                  <a:pt x="518115" y="275354"/>
                </a:lnTo>
                <a:cubicBezTo>
                  <a:pt x="536111" y="281649"/>
                  <a:pt x="548423" y="284797"/>
                  <a:pt x="555048" y="284797"/>
                </a:cubicBezTo>
                <a:lnTo>
                  <a:pt x="556467" y="284797"/>
                </a:lnTo>
                <a:cubicBezTo>
                  <a:pt x="556367" y="284840"/>
                  <a:pt x="556317" y="284596"/>
                  <a:pt x="556317" y="284066"/>
                </a:cubicBezTo>
                <a:cubicBezTo>
                  <a:pt x="557292" y="283090"/>
                  <a:pt x="558195" y="280939"/>
                  <a:pt x="559027" y="277612"/>
                </a:cubicBezTo>
                <a:cubicBezTo>
                  <a:pt x="559916" y="258138"/>
                  <a:pt x="560361" y="229085"/>
                  <a:pt x="560361" y="190453"/>
                </a:cubicBezTo>
                <a:lnTo>
                  <a:pt x="535522" y="194298"/>
                </a:lnTo>
                <a:lnTo>
                  <a:pt x="537872" y="195180"/>
                </a:lnTo>
                <a:cubicBezTo>
                  <a:pt x="538997" y="196624"/>
                  <a:pt x="539324" y="198792"/>
                  <a:pt x="538850" y="201681"/>
                </a:cubicBezTo>
                <a:cubicBezTo>
                  <a:pt x="538894" y="202212"/>
                  <a:pt x="538915" y="202477"/>
                  <a:pt x="538915" y="202477"/>
                </a:cubicBezTo>
                <a:cubicBezTo>
                  <a:pt x="539818" y="207898"/>
                  <a:pt x="539775" y="214551"/>
                  <a:pt x="538786" y="222439"/>
                </a:cubicBezTo>
                <a:cubicBezTo>
                  <a:pt x="537983" y="225708"/>
                  <a:pt x="537581" y="227594"/>
                  <a:pt x="537581" y="228096"/>
                </a:cubicBezTo>
                <a:cubicBezTo>
                  <a:pt x="534871" y="228096"/>
                  <a:pt x="535316" y="227199"/>
                  <a:pt x="538915" y="225407"/>
                </a:cubicBezTo>
                <a:lnTo>
                  <a:pt x="545669" y="225407"/>
                </a:lnTo>
                <a:lnTo>
                  <a:pt x="545669" y="232591"/>
                </a:lnTo>
                <a:cubicBezTo>
                  <a:pt x="537567" y="240694"/>
                  <a:pt x="533516" y="247340"/>
                  <a:pt x="533516" y="252531"/>
                </a:cubicBezTo>
                <a:cubicBezTo>
                  <a:pt x="531351" y="252531"/>
                  <a:pt x="529680" y="253406"/>
                  <a:pt x="528504" y="255156"/>
                </a:cubicBezTo>
                <a:cubicBezTo>
                  <a:pt x="521850" y="257909"/>
                  <a:pt x="518523" y="259286"/>
                  <a:pt x="518523" y="259286"/>
                </a:cubicBezTo>
                <a:cubicBezTo>
                  <a:pt x="518523" y="258382"/>
                  <a:pt x="519448" y="257931"/>
                  <a:pt x="521298" y="257931"/>
                </a:cubicBezTo>
                <a:cubicBezTo>
                  <a:pt x="519663" y="257931"/>
                  <a:pt x="517942" y="257479"/>
                  <a:pt x="516136" y="256575"/>
                </a:cubicBezTo>
                <a:cubicBezTo>
                  <a:pt x="506929" y="256575"/>
                  <a:pt x="502770" y="251076"/>
                  <a:pt x="503660" y="240077"/>
                </a:cubicBezTo>
                <a:cubicBezTo>
                  <a:pt x="507345" y="227099"/>
                  <a:pt x="511532" y="217333"/>
                  <a:pt x="516222" y="210780"/>
                </a:cubicBezTo>
                <a:cubicBezTo>
                  <a:pt x="517168" y="209833"/>
                  <a:pt x="518444" y="208156"/>
                  <a:pt x="520050" y="205747"/>
                </a:cubicBezTo>
                <a:cubicBezTo>
                  <a:pt x="522173" y="201502"/>
                  <a:pt x="524238" y="198318"/>
                  <a:pt x="526245" y="196196"/>
                </a:cubicBezTo>
                <a:lnTo>
                  <a:pt x="527431" y="195551"/>
                </a:lnTo>
                <a:lnTo>
                  <a:pt x="526181" y="195744"/>
                </a:lnTo>
                <a:cubicBezTo>
                  <a:pt x="516587" y="197494"/>
                  <a:pt x="508793" y="199229"/>
                  <a:pt x="502799" y="200950"/>
                </a:cubicBezTo>
                <a:cubicBezTo>
                  <a:pt x="499501" y="202943"/>
                  <a:pt x="492811" y="203036"/>
                  <a:pt x="482730" y="201229"/>
                </a:cubicBezTo>
                <a:cubicBezTo>
                  <a:pt x="477324" y="200340"/>
                  <a:pt x="474907" y="199896"/>
                  <a:pt x="475481" y="199896"/>
                </a:cubicBezTo>
                <a:cubicBezTo>
                  <a:pt x="475481" y="208414"/>
                  <a:pt x="475481" y="216484"/>
                  <a:pt x="475481" y="224106"/>
                </a:cubicBezTo>
                <a:lnTo>
                  <a:pt x="475481" y="239249"/>
                </a:lnTo>
                <a:lnTo>
                  <a:pt x="478019" y="237302"/>
                </a:lnTo>
                <a:lnTo>
                  <a:pt x="478019" y="234140"/>
                </a:lnTo>
                <a:lnTo>
                  <a:pt x="482997" y="229145"/>
                </a:lnTo>
                <a:lnTo>
                  <a:pt x="482063" y="227321"/>
                </a:lnTo>
                <a:lnTo>
                  <a:pt x="486774" y="221363"/>
                </a:lnTo>
                <a:cubicBezTo>
                  <a:pt x="491850" y="221363"/>
                  <a:pt x="494389" y="221800"/>
                  <a:pt x="494389" y="222675"/>
                </a:cubicBezTo>
                <a:cubicBezTo>
                  <a:pt x="489828" y="223234"/>
                  <a:pt x="489068" y="220997"/>
                  <a:pt x="492109" y="215964"/>
                </a:cubicBezTo>
                <a:cubicBezTo>
                  <a:pt x="495349" y="210558"/>
                  <a:pt x="499709" y="207855"/>
                  <a:pt x="505187" y="207855"/>
                </a:cubicBezTo>
                <a:cubicBezTo>
                  <a:pt x="505187" y="212773"/>
                  <a:pt x="502484" y="223335"/>
                  <a:pt x="497077" y="239539"/>
                </a:cubicBezTo>
                <a:cubicBezTo>
                  <a:pt x="497077" y="239539"/>
                  <a:pt x="497077" y="239797"/>
                  <a:pt x="497077" y="240314"/>
                </a:cubicBezTo>
                <a:cubicBezTo>
                  <a:pt x="497077" y="241203"/>
                  <a:pt x="497077" y="243476"/>
                  <a:pt x="497077" y="247132"/>
                </a:cubicBezTo>
                <a:lnTo>
                  <a:pt x="494227" y="246459"/>
                </a:lnTo>
                <a:lnTo>
                  <a:pt x="494389" y="248401"/>
                </a:lnTo>
                <a:cubicBezTo>
                  <a:pt x="494389" y="251929"/>
                  <a:pt x="492395" y="256690"/>
                  <a:pt x="488409" y="262684"/>
                </a:cubicBezTo>
                <a:cubicBezTo>
                  <a:pt x="486731" y="266026"/>
                  <a:pt x="485569" y="268657"/>
                  <a:pt x="484924" y="270579"/>
                </a:cubicBezTo>
                <a:cubicBezTo>
                  <a:pt x="484924" y="271927"/>
                  <a:pt x="483870" y="274185"/>
                  <a:pt x="481762" y="277354"/>
                </a:cubicBezTo>
                <a:cubicBezTo>
                  <a:pt x="476886" y="289070"/>
                  <a:pt x="472305" y="295645"/>
                  <a:pt x="468017" y="297079"/>
                </a:cubicBezTo>
                <a:cubicBezTo>
                  <a:pt x="467802" y="297079"/>
                  <a:pt x="467092" y="297682"/>
                  <a:pt x="465887" y="298886"/>
                </a:cubicBezTo>
                <a:cubicBezTo>
                  <a:pt x="460424" y="302184"/>
                  <a:pt x="456846" y="303834"/>
                  <a:pt x="455154" y="303834"/>
                </a:cubicBezTo>
                <a:cubicBezTo>
                  <a:pt x="447009" y="303834"/>
                  <a:pt x="442936" y="298406"/>
                  <a:pt x="442936" y="287550"/>
                </a:cubicBezTo>
                <a:cubicBezTo>
                  <a:pt x="442936" y="281958"/>
                  <a:pt x="443832" y="276451"/>
                  <a:pt x="445625" y="271030"/>
                </a:cubicBezTo>
                <a:cubicBezTo>
                  <a:pt x="446528" y="256747"/>
                  <a:pt x="447432" y="241554"/>
                  <a:pt x="448335" y="225450"/>
                </a:cubicBezTo>
                <a:cubicBezTo>
                  <a:pt x="448335" y="211052"/>
                  <a:pt x="448335" y="190661"/>
                  <a:pt x="448335" y="164275"/>
                </a:cubicBezTo>
                <a:lnTo>
                  <a:pt x="447561" y="160747"/>
                </a:lnTo>
                <a:cubicBezTo>
                  <a:pt x="445252" y="162984"/>
                  <a:pt x="443137" y="165063"/>
                  <a:pt x="441215" y="166985"/>
                </a:cubicBezTo>
                <a:cubicBezTo>
                  <a:pt x="438261" y="167974"/>
                  <a:pt x="434274" y="170140"/>
                  <a:pt x="429255" y="173481"/>
                </a:cubicBezTo>
                <a:cubicBezTo>
                  <a:pt x="421354" y="179389"/>
                  <a:pt x="414241" y="182343"/>
                  <a:pt x="407917" y="182343"/>
                </a:cubicBezTo>
                <a:lnTo>
                  <a:pt x="405465" y="182343"/>
                </a:lnTo>
                <a:cubicBezTo>
                  <a:pt x="403658" y="181440"/>
                  <a:pt x="400424" y="180988"/>
                  <a:pt x="395764" y="180988"/>
                </a:cubicBezTo>
                <a:lnTo>
                  <a:pt x="393269" y="180988"/>
                </a:lnTo>
                <a:lnTo>
                  <a:pt x="379653" y="173438"/>
                </a:lnTo>
                <a:cubicBezTo>
                  <a:pt x="379653" y="173438"/>
                  <a:pt x="378936" y="172721"/>
                  <a:pt x="377502" y="171287"/>
                </a:cubicBezTo>
                <a:cubicBezTo>
                  <a:pt x="377502" y="171287"/>
                  <a:pt x="377021" y="170341"/>
                  <a:pt x="376060" y="168448"/>
                </a:cubicBezTo>
                <a:cubicBezTo>
                  <a:pt x="376347" y="168720"/>
                  <a:pt x="375243" y="168856"/>
                  <a:pt x="372748" y="168856"/>
                </a:cubicBezTo>
                <a:cubicBezTo>
                  <a:pt x="372748" y="167953"/>
                  <a:pt x="372296" y="167501"/>
                  <a:pt x="371393" y="167501"/>
                </a:cubicBezTo>
                <a:lnTo>
                  <a:pt x="374297" y="154315"/>
                </a:lnTo>
                <a:cubicBezTo>
                  <a:pt x="376419" y="152222"/>
                  <a:pt x="378627" y="151175"/>
                  <a:pt x="380922" y="151175"/>
                </a:cubicBezTo>
                <a:lnTo>
                  <a:pt x="382277" y="151175"/>
                </a:lnTo>
                <a:cubicBezTo>
                  <a:pt x="384500" y="151175"/>
                  <a:pt x="386063" y="151619"/>
                  <a:pt x="386966" y="152508"/>
                </a:cubicBezTo>
                <a:cubicBezTo>
                  <a:pt x="387769" y="152508"/>
                  <a:pt x="390221" y="151827"/>
                  <a:pt x="394323" y="150465"/>
                </a:cubicBezTo>
                <a:cubicBezTo>
                  <a:pt x="395656" y="149131"/>
                  <a:pt x="397277" y="148465"/>
                  <a:pt x="399184" y="148465"/>
                </a:cubicBezTo>
                <a:cubicBezTo>
                  <a:pt x="418027" y="143331"/>
                  <a:pt x="435608" y="136684"/>
                  <a:pt x="451927" y="128524"/>
                </a:cubicBezTo>
                <a:cubicBezTo>
                  <a:pt x="454136" y="127420"/>
                  <a:pt x="456115" y="126868"/>
                  <a:pt x="457864" y="126868"/>
                </a:cubicBezTo>
                <a:lnTo>
                  <a:pt x="473330" y="126868"/>
                </a:lnTo>
                <a:cubicBezTo>
                  <a:pt x="478980" y="128288"/>
                  <a:pt x="482400" y="131945"/>
                  <a:pt x="483590" y="137838"/>
                </a:cubicBezTo>
                <a:cubicBezTo>
                  <a:pt x="483590" y="140807"/>
                  <a:pt x="483096" y="144263"/>
                  <a:pt x="482106" y="148206"/>
                </a:cubicBezTo>
                <a:cubicBezTo>
                  <a:pt x="481289" y="151462"/>
                  <a:pt x="480880" y="154007"/>
                  <a:pt x="480880" y="155843"/>
                </a:cubicBezTo>
                <a:cubicBezTo>
                  <a:pt x="478113" y="165049"/>
                  <a:pt x="476313" y="175632"/>
                  <a:pt x="475481" y="187592"/>
                </a:cubicBezTo>
                <a:cubicBezTo>
                  <a:pt x="484601" y="184982"/>
                  <a:pt x="502132" y="181433"/>
                  <a:pt x="528074" y="176944"/>
                </a:cubicBezTo>
                <a:cubicBezTo>
                  <a:pt x="543647" y="175109"/>
                  <a:pt x="554410" y="173531"/>
                  <a:pt x="560361" y="172212"/>
                </a:cubicBezTo>
                <a:cubicBezTo>
                  <a:pt x="560361" y="161815"/>
                  <a:pt x="560361" y="155298"/>
                  <a:pt x="560361" y="152659"/>
                </a:cubicBezTo>
                <a:cubicBezTo>
                  <a:pt x="561780" y="152659"/>
                  <a:pt x="561164" y="153096"/>
                  <a:pt x="558511" y="153971"/>
                </a:cubicBezTo>
                <a:cubicBezTo>
                  <a:pt x="553248" y="154846"/>
                  <a:pt x="549190" y="155642"/>
                  <a:pt x="546336" y="156359"/>
                </a:cubicBezTo>
                <a:lnTo>
                  <a:pt x="542980" y="159392"/>
                </a:lnTo>
                <a:cubicBezTo>
                  <a:pt x="533631" y="158259"/>
                  <a:pt x="528282" y="155663"/>
                  <a:pt x="526934" y="151605"/>
                </a:cubicBezTo>
                <a:cubicBezTo>
                  <a:pt x="515060" y="125147"/>
                  <a:pt x="508227" y="102418"/>
                  <a:pt x="506434" y="83417"/>
                </a:cubicBezTo>
                <a:cubicBezTo>
                  <a:pt x="505488" y="79646"/>
                  <a:pt x="505015" y="72074"/>
                  <a:pt x="505015" y="60702"/>
                </a:cubicBezTo>
                <a:lnTo>
                  <a:pt x="513124" y="63380"/>
                </a:lnTo>
                <a:lnTo>
                  <a:pt x="513124" y="61563"/>
                </a:lnTo>
                <a:cubicBezTo>
                  <a:pt x="512221" y="56085"/>
                  <a:pt x="524209" y="51310"/>
                  <a:pt x="549089" y="47237"/>
                </a:cubicBezTo>
                <a:cubicBezTo>
                  <a:pt x="561271" y="44075"/>
                  <a:pt x="573100" y="42051"/>
                  <a:pt x="584576" y="41166"/>
                </a:cubicBezTo>
                <a:close/>
                <a:moveTo>
                  <a:pt x="916980" y="13487"/>
                </a:moveTo>
                <a:cubicBezTo>
                  <a:pt x="926459" y="14534"/>
                  <a:pt x="934267" y="17617"/>
                  <a:pt x="940405" y="22737"/>
                </a:cubicBezTo>
                <a:cubicBezTo>
                  <a:pt x="945381" y="25720"/>
                  <a:pt x="948378" y="31384"/>
                  <a:pt x="949396" y="39730"/>
                </a:cubicBezTo>
                <a:cubicBezTo>
                  <a:pt x="946500" y="47474"/>
                  <a:pt x="943363" y="54568"/>
                  <a:pt x="939986" y="61014"/>
                </a:cubicBezTo>
                <a:lnTo>
                  <a:pt x="930104" y="76851"/>
                </a:lnTo>
                <a:lnTo>
                  <a:pt x="931478" y="78642"/>
                </a:lnTo>
                <a:cubicBezTo>
                  <a:pt x="934418" y="84536"/>
                  <a:pt x="935888" y="89627"/>
                  <a:pt x="935888" y="93914"/>
                </a:cubicBezTo>
                <a:cubicBezTo>
                  <a:pt x="933407" y="100152"/>
                  <a:pt x="928861" y="104368"/>
                  <a:pt x="922250" y="106562"/>
                </a:cubicBezTo>
                <a:cubicBezTo>
                  <a:pt x="919812" y="107380"/>
                  <a:pt x="915080" y="109545"/>
                  <a:pt x="908053" y="113059"/>
                </a:cubicBezTo>
                <a:cubicBezTo>
                  <a:pt x="898560" y="120559"/>
                  <a:pt x="884894" y="123405"/>
                  <a:pt x="867055" y="121598"/>
                </a:cubicBezTo>
                <a:cubicBezTo>
                  <a:pt x="867055" y="121598"/>
                  <a:pt x="867478" y="124538"/>
                  <a:pt x="868324" y="130417"/>
                </a:cubicBezTo>
                <a:cubicBezTo>
                  <a:pt x="869141" y="131651"/>
                  <a:pt x="873192" y="132267"/>
                  <a:pt x="880477" y="132267"/>
                </a:cubicBezTo>
                <a:cubicBezTo>
                  <a:pt x="896252" y="132267"/>
                  <a:pt x="910190" y="130654"/>
                  <a:pt x="922293" y="127427"/>
                </a:cubicBezTo>
                <a:cubicBezTo>
                  <a:pt x="923570" y="126151"/>
                  <a:pt x="925376" y="125513"/>
                  <a:pt x="927714" y="125513"/>
                </a:cubicBezTo>
                <a:lnTo>
                  <a:pt x="929069" y="125513"/>
                </a:lnTo>
                <a:cubicBezTo>
                  <a:pt x="937214" y="125513"/>
                  <a:pt x="941287" y="130030"/>
                  <a:pt x="941287" y="139065"/>
                </a:cubicBezTo>
                <a:cubicBezTo>
                  <a:pt x="941287" y="144729"/>
                  <a:pt x="940039" y="148809"/>
                  <a:pt x="937544" y="151304"/>
                </a:cubicBezTo>
                <a:cubicBezTo>
                  <a:pt x="937544" y="151304"/>
                  <a:pt x="936519" y="151304"/>
                  <a:pt x="934468" y="151304"/>
                </a:cubicBezTo>
                <a:cubicBezTo>
                  <a:pt x="934468" y="151304"/>
                  <a:pt x="934145" y="151304"/>
                  <a:pt x="933500" y="151304"/>
                </a:cubicBezTo>
                <a:cubicBezTo>
                  <a:pt x="932597" y="152207"/>
                  <a:pt x="931550" y="152659"/>
                  <a:pt x="930360" y="152659"/>
                </a:cubicBezTo>
                <a:cubicBezTo>
                  <a:pt x="925054" y="156187"/>
                  <a:pt x="918350" y="158108"/>
                  <a:pt x="910248" y="158424"/>
                </a:cubicBezTo>
                <a:cubicBezTo>
                  <a:pt x="918966" y="160847"/>
                  <a:pt x="924487" y="165171"/>
                  <a:pt x="926810" y="171395"/>
                </a:cubicBezTo>
                <a:cubicBezTo>
                  <a:pt x="964181" y="168727"/>
                  <a:pt x="995550" y="167896"/>
                  <a:pt x="1020918" y="168899"/>
                </a:cubicBezTo>
                <a:cubicBezTo>
                  <a:pt x="1020918" y="169674"/>
                  <a:pt x="1021155" y="170061"/>
                  <a:pt x="1021628" y="170061"/>
                </a:cubicBezTo>
                <a:cubicBezTo>
                  <a:pt x="1024625" y="171065"/>
                  <a:pt x="1026124" y="171567"/>
                  <a:pt x="1026124" y="171567"/>
                </a:cubicBezTo>
                <a:cubicBezTo>
                  <a:pt x="1031659" y="172958"/>
                  <a:pt x="1034427" y="177812"/>
                  <a:pt x="1034427" y="186129"/>
                </a:cubicBezTo>
                <a:cubicBezTo>
                  <a:pt x="1028690" y="195307"/>
                  <a:pt x="1022639" y="199896"/>
                  <a:pt x="1016272" y="199896"/>
                </a:cubicBezTo>
                <a:cubicBezTo>
                  <a:pt x="977740" y="195393"/>
                  <a:pt x="948249" y="193543"/>
                  <a:pt x="927800" y="194346"/>
                </a:cubicBezTo>
                <a:cubicBezTo>
                  <a:pt x="927800" y="194389"/>
                  <a:pt x="927800" y="195759"/>
                  <a:pt x="927800" y="198455"/>
                </a:cubicBezTo>
                <a:cubicBezTo>
                  <a:pt x="926868" y="205883"/>
                  <a:pt x="926868" y="218445"/>
                  <a:pt x="927800" y="236141"/>
                </a:cubicBezTo>
                <a:cubicBezTo>
                  <a:pt x="927800" y="262268"/>
                  <a:pt x="926853" y="283843"/>
                  <a:pt x="924961" y="300865"/>
                </a:cubicBezTo>
                <a:cubicBezTo>
                  <a:pt x="923971" y="312610"/>
                  <a:pt x="918930" y="320999"/>
                  <a:pt x="909839" y="326032"/>
                </a:cubicBezTo>
                <a:cubicBezTo>
                  <a:pt x="902626" y="331926"/>
                  <a:pt x="894803" y="333962"/>
                  <a:pt x="886371" y="332141"/>
                </a:cubicBezTo>
                <a:cubicBezTo>
                  <a:pt x="874712" y="328255"/>
                  <a:pt x="858773" y="315162"/>
                  <a:pt x="838554" y="292863"/>
                </a:cubicBezTo>
                <a:lnTo>
                  <a:pt x="857440" y="300973"/>
                </a:lnTo>
                <a:cubicBezTo>
                  <a:pt x="843042" y="294362"/>
                  <a:pt x="835843" y="288511"/>
                  <a:pt x="835843" y="283420"/>
                </a:cubicBezTo>
                <a:cubicBezTo>
                  <a:pt x="856837" y="294362"/>
                  <a:pt x="870597" y="300249"/>
                  <a:pt x="877122" y="301080"/>
                </a:cubicBezTo>
                <a:cubicBezTo>
                  <a:pt x="886199" y="301009"/>
                  <a:pt x="892279" y="296721"/>
                  <a:pt x="895362" y="288217"/>
                </a:cubicBezTo>
                <a:cubicBezTo>
                  <a:pt x="900683" y="277591"/>
                  <a:pt x="903343" y="250825"/>
                  <a:pt x="903343" y="207919"/>
                </a:cubicBezTo>
                <a:cubicBezTo>
                  <a:pt x="903343" y="200720"/>
                  <a:pt x="903343" y="196698"/>
                  <a:pt x="903343" y="195852"/>
                </a:cubicBezTo>
                <a:cubicBezTo>
                  <a:pt x="875121" y="196727"/>
                  <a:pt x="851324" y="200039"/>
                  <a:pt x="831950" y="205790"/>
                </a:cubicBezTo>
                <a:cubicBezTo>
                  <a:pt x="838245" y="209475"/>
                  <a:pt x="842132" y="212042"/>
                  <a:pt x="843609" y="213490"/>
                </a:cubicBezTo>
                <a:cubicBezTo>
                  <a:pt x="855640" y="231602"/>
                  <a:pt x="859404" y="243225"/>
                  <a:pt x="854901" y="248358"/>
                </a:cubicBezTo>
                <a:cubicBezTo>
                  <a:pt x="854385" y="248358"/>
                  <a:pt x="854127" y="248358"/>
                  <a:pt x="854127" y="248358"/>
                </a:cubicBezTo>
                <a:cubicBezTo>
                  <a:pt x="854127" y="248358"/>
                  <a:pt x="855289" y="249498"/>
                  <a:pt x="857612" y="251779"/>
                </a:cubicBezTo>
                <a:cubicBezTo>
                  <a:pt x="857612" y="253127"/>
                  <a:pt x="857612" y="254252"/>
                  <a:pt x="857612" y="255156"/>
                </a:cubicBezTo>
                <a:cubicBezTo>
                  <a:pt x="857612" y="258812"/>
                  <a:pt x="855869" y="260641"/>
                  <a:pt x="852385" y="260641"/>
                </a:cubicBezTo>
                <a:cubicBezTo>
                  <a:pt x="835965" y="261530"/>
                  <a:pt x="827755" y="259551"/>
                  <a:pt x="827755" y="254704"/>
                </a:cubicBezTo>
                <a:cubicBezTo>
                  <a:pt x="825949" y="250201"/>
                  <a:pt x="825045" y="244501"/>
                  <a:pt x="825045" y="237603"/>
                </a:cubicBezTo>
                <a:cubicBezTo>
                  <a:pt x="825045" y="237431"/>
                  <a:pt x="824629" y="236521"/>
                  <a:pt x="823798" y="234871"/>
                </a:cubicBezTo>
                <a:cubicBezTo>
                  <a:pt x="822908" y="227658"/>
                  <a:pt x="819725" y="218588"/>
                  <a:pt x="814247" y="207661"/>
                </a:cubicBezTo>
                <a:lnTo>
                  <a:pt x="814247" y="209339"/>
                </a:lnTo>
                <a:cubicBezTo>
                  <a:pt x="816570" y="209339"/>
                  <a:pt x="816104" y="209747"/>
                  <a:pt x="812849" y="210565"/>
                </a:cubicBezTo>
                <a:cubicBezTo>
                  <a:pt x="795598" y="216000"/>
                  <a:pt x="785036" y="219499"/>
                  <a:pt x="781164" y="221062"/>
                </a:cubicBezTo>
                <a:cubicBezTo>
                  <a:pt x="775485" y="224848"/>
                  <a:pt x="766960" y="227687"/>
                  <a:pt x="755588" y="229580"/>
                </a:cubicBezTo>
                <a:cubicBezTo>
                  <a:pt x="743370" y="229580"/>
                  <a:pt x="733225" y="226554"/>
                  <a:pt x="725151" y="220503"/>
                </a:cubicBezTo>
                <a:cubicBezTo>
                  <a:pt x="722455" y="217807"/>
                  <a:pt x="721107" y="215985"/>
                  <a:pt x="721107" y="215039"/>
                </a:cubicBezTo>
                <a:cubicBezTo>
                  <a:pt x="721107" y="215039"/>
                  <a:pt x="721050" y="214996"/>
                  <a:pt x="720935" y="214910"/>
                </a:cubicBezTo>
                <a:cubicBezTo>
                  <a:pt x="720032" y="214021"/>
                  <a:pt x="718741" y="211217"/>
                  <a:pt x="717063" y="206499"/>
                </a:cubicBezTo>
                <a:cubicBezTo>
                  <a:pt x="720720" y="206499"/>
                  <a:pt x="722857" y="206499"/>
                  <a:pt x="723473" y="206499"/>
                </a:cubicBezTo>
                <a:cubicBezTo>
                  <a:pt x="726743" y="204047"/>
                  <a:pt x="737850" y="200928"/>
                  <a:pt x="756793" y="197142"/>
                </a:cubicBezTo>
                <a:cubicBezTo>
                  <a:pt x="761568" y="196182"/>
                  <a:pt x="764895" y="195701"/>
                  <a:pt x="766774" y="195701"/>
                </a:cubicBezTo>
                <a:cubicBezTo>
                  <a:pt x="780999" y="193034"/>
                  <a:pt x="804732" y="189449"/>
                  <a:pt x="837973" y="184946"/>
                </a:cubicBezTo>
                <a:cubicBezTo>
                  <a:pt x="854851" y="182279"/>
                  <a:pt x="867507" y="180472"/>
                  <a:pt x="875939" y="179525"/>
                </a:cubicBezTo>
                <a:cubicBezTo>
                  <a:pt x="885676" y="177762"/>
                  <a:pt x="893907" y="176543"/>
                  <a:pt x="900632" y="175869"/>
                </a:cubicBezTo>
                <a:cubicBezTo>
                  <a:pt x="900632" y="175037"/>
                  <a:pt x="899837" y="173825"/>
                  <a:pt x="898245" y="172233"/>
                </a:cubicBezTo>
                <a:cubicBezTo>
                  <a:pt x="890845" y="168577"/>
                  <a:pt x="888945" y="164748"/>
                  <a:pt x="892545" y="160747"/>
                </a:cubicBezTo>
                <a:cubicBezTo>
                  <a:pt x="890322" y="161650"/>
                  <a:pt x="882334" y="162102"/>
                  <a:pt x="868582" y="162102"/>
                </a:cubicBezTo>
                <a:cubicBezTo>
                  <a:pt x="855762" y="163006"/>
                  <a:pt x="845623" y="160310"/>
                  <a:pt x="838166" y="154014"/>
                </a:cubicBezTo>
                <a:cubicBezTo>
                  <a:pt x="834897" y="148551"/>
                  <a:pt x="831885" y="137616"/>
                  <a:pt x="829132" y="121211"/>
                </a:cubicBezTo>
                <a:cubicBezTo>
                  <a:pt x="828243" y="109395"/>
                  <a:pt x="826881" y="100231"/>
                  <a:pt x="825045" y="93721"/>
                </a:cubicBezTo>
                <a:cubicBezTo>
                  <a:pt x="825977" y="81317"/>
                  <a:pt x="827332" y="71580"/>
                  <a:pt x="829111" y="64510"/>
                </a:cubicBezTo>
                <a:cubicBezTo>
                  <a:pt x="829096" y="61986"/>
                  <a:pt x="830917" y="60724"/>
                  <a:pt x="834574" y="60724"/>
                </a:cubicBezTo>
                <a:cubicBezTo>
                  <a:pt x="835478" y="60724"/>
                  <a:pt x="837521" y="60724"/>
                  <a:pt x="840705" y="60724"/>
                </a:cubicBezTo>
                <a:cubicBezTo>
                  <a:pt x="841608" y="61627"/>
                  <a:pt x="841945" y="62079"/>
                  <a:pt x="841716" y="62079"/>
                </a:cubicBezTo>
                <a:cubicBezTo>
                  <a:pt x="848283" y="63183"/>
                  <a:pt x="854744" y="66374"/>
                  <a:pt x="861096" y="71651"/>
                </a:cubicBezTo>
                <a:cubicBezTo>
                  <a:pt x="865069" y="78635"/>
                  <a:pt x="866603" y="84436"/>
                  <a:pt x="865700" y="89053"/>
                </a:cubicBezTo>
                <a:cubicBezTo>
                  <a:pt x="871579" y="88365"/>
                  <a:pt x="878161" y="85999"/>
                  <a:pt x="885446" y="81955"/>
                </a:cubicBezTo>
                <a:cubicBezTo>
                  <a:pt x="890221" y="77179"/>
                  <a:pt x="893484" y="70597"/>
                  <a:pt x="895233" y="62208"/>
                </a:cubicBezTo>
                <a:cubicBezTo>
                  <a:pt x="881610" y="64919"/>
                  <a:pt x="868718" y="64302"/>
                  <a:pt x="856558" y="60358"/>
                </a:cubicBezTo>
                <a:cubicBezTo>
                  <a:pt x="855224" y="59025"/>
                  <a:pt x="853740" y="57540"/>
                  <a:pt x="852105" y="55906"/>
                </a:cubicBezTo>
                <a:cubicBezTo>
                  <a:pt x="849409" y="54113"/>
                  <a:pt x="847911" y="53066"/>
                  <a:pt x="847609" y="52765"/>
                </a:cubicBezTo>
                <a:cubicBezTo>
                  <a:pt x="846720" y="52765"/>
                  <a:pt x="845717" y="52206"/>
                  <a:pt x="844598" y="51087"/>
                </a:cubicBezTo>
                <a:cubicBezTo>
                  <a:pt x="838762" y="49940"/>
                  <a:pt x="835843" y="47323"/>
                  <a:pt x="835843" y="43236"/>
                </a:cubicBezTo>
                <a:cubicBezTo>
                  <a:pt x="835843" y="40569"/>
                  <a:pt x="840920" y="36697"/>
                  <a:pt x="851073" y="31621"/>
                </a:cubicBezTo>
                <a:cubicBezTo>
                  <a:pt x="861355" y="25067"/>
                  <a:pt x="878713" y="20378"/>
                  <a:pt x="903149" y="17553"/>
                </a:cubicBezTo>
                <a:cubicBezTo>
                  <a:pt x="903379" y="17538"/>
                  <a:pt x="904060" y="17259"/>
                  <a:pt x="905193" y="16714"/>
                </a:cubicBezTo>
                <a:cubicBezTo>
                  <a:pt x="910527" y="14563"/>
                  <a:pt x="914456" y="13487"/>
                  <a:pt x="916980" y="13487"/>
                </a:cubicBezTo>
                <a:close/>
                <a:moveTo>
                  <a:pt x="115983" y="0"/>
                </a:moveTo>
                <a:cubicBezTo>
                  <a:pt x="121404" y="0"/>
                  <a:pt x="129951" y="2911"/>
                  <a:pt x="141624" y="8734"/>
                </a:cubicBezTo>
                <a:cubicBezTo>
                  <a:pt x="153497" y="16649"/>
                  <a:pt x="159434" y="26781"/>
                  <a:pt x="159434" y="39128"/>
                </a:cubicBezTo>
                <a:cubicBezTo>
                  <a:pt x="161399" y="39128"/>
                  <a:pt x="164697" y="37772"/>
                  <a:pt x="169329" y="35062"/>
                </a:cubicBezTo>
                <a:cubicBezTo>
                  <a:pt x="181360" y="37142"/>
                  <a:pt x="187957" y="41666"/>
                  <a:pt x="189118" y="48635"/>
                </a:cubicBezTo>
                <a:cubicBezTo>
                  <a:pt x="189118" y="52027"/>
                  <a:pt x="187003" y="54965"/>
                  <a:pt x="182773" y="57449"/>
                </a:cubicBezTo>
                <a:lnTo>
                  <a:pt x="169040" y="61844"/>
                </a:lnTo>
                <a:lnTo>
                  <a:pt x="175567" y="69801"/>
                </a:lnTo>
                <a:cubicBezTo>
                  <a:pt x="176499" y="75968"/>
                  <a:pt x="174957" y="83145"/>
                  <a:pt x="170942" y="91333"/>
                </a:cubicBezTo>
                <a:cubicBezTo>
                  <a:pt x="169221" y="93929"/>
                  <a:pt x="167414" y="97593"/>
                  <a:pt x="165522" y="102325"/>
                </a:cubicBezTo>
                <a:cubicBezTo>
                  <a:pt x="163557" y="104290"/>
                  <a:pt x="160624" y="107064"/>
                  <a:pt x="156724" y="110649"/>
                </a:cubicBezTo>
                <a:cubicBezTo>
                  <a:pt x="159334" y="109746"/>
                  <a:pt x="163794" y="112162"/>
                  <a:pt x="170103" y="117898"/>
                </a:cubicBezTo>
                <a:cubicBezTo>
                  <a:pt x="171078" y="128553"/>
                  <a:pt x="165077" y="136075"/>
                  <a:pt x="152099" y="140463"/>
                </a:cubicBezTo>
                <a:cubicBezTo>
                  <a:pt x="145331" y="141309"/>
                  <a:pt x="141473" y="141739"/>
                  <a:pt x="140527" y="141753"/>
                </a:cubicBezTo>
                <a:cubicBezTo>
                  <a:pt x="143223" y="144119"/>
                  <a:pt x="144570" y="148149"/>
                  <a:pt x="144570" y="153842"/>
                </a:cubicBezTo>
                <a:cubicBezTo>
                  <a:pt x="143710" y="153943"/>
                  <a:pt x="145711" y="153591"/>
                  <a:pt x="150572" y="152788"/>
                </a:cubicBezTo>
                <a:cubicBezTo>
                  <a:pt x="153540" y="150809"/>
                  <a:pt x="156502" y="149820"/>
                  <a:pt x="159456" y="149820"/>
                </a:cubicBezTo>
                <a:cubicBezTo>
                  <a:pt x="169121" y="151039"/>
                  <a:pt x="174513" y="156065"/>
                  <a:pt x="175631" y="164898"/>
                </a:cubicBezTo>
                <a:cubicBezTo>
                  <a:pt x="174355" y="173832"/>
                  <a:pt x="166676" y="178299"/>
                  <a:pt x="152594" y="178299"/>
                </a:cubicBezTo>
                <a:cubicBezTo>
                  <a:pt x="146987" y="178299"/>
                  <a:pt x="144312" y="178235"/>
                  <a:pt x="144570" y="178106"/>
                </a:cubicBezTo>
                <a:cubicBezTo>
                  <a:pt x="144570" y="177274"/>
                  <a:pt x="144570" y="178644"/>
                  <a:pt x="144570" y="182214"/>
                </a:cubicBezTo>
                <a:cubicBezTo>
                  <a:pt x="145474" y="187649"/>
                  <a:pt x="145926" y="190338"/>
                  <a:pt x="145926" y="190281"/>
                </a:cubicBezTo>
                <a:cubicBezTo>
                  <a:pt x="148708" y="188488"/>
                  <a:pt x="153999" y="189607"/>
                  <a:pt x="161800" y="193636"/>
                </a:cubicBezTo>
                <a:cubicBezTo>
                  <a:pt x="172426" y="198469"/>
                  <a:pt x="179338" y="208149"/>
                  <a:pt x="182536" y="222675"/>
                </a:cubicBezTo>
                <a:cubicBezTo>
                  <a:pt x="185031" y="205352"/>
                  <a:pt x="187620" y="184709"/>
                  <a:pt x="190301" y="160747"/>
                </a:cubicBezTo>
                <a:cubicBezTo>
                  <a:pt x="190961" y="160747"/>
                  <a:pt x="190538" y="159994"/>
                  <a:pt x="189032" y="158488"/>
                </a:cubicBezTo>
                <a:cubicBezTo>
                  <a:pt x="187240" y="157298"/>
                  <a:pt x="184967" y="156703"/>
                  <a:pt x="182214" y="156703"/>
                </a:cubicBezTo>
                <a:lnTo>
                  <a:pt x="182214" y="151218"/>
                </a:lnTo>
                <a:cubicBezTo>
                  <a:pt x="182214" y="149425"/>
                  <a:pt x="183483" y="147898"/>
                  <a:pt x="186021" y="146636"/>
                </a:cubicBezTo>
                <a:cubicBezTo>
                  <a:pt x="187498" y="145159"/>
                  <a:pt x="188236" y="144421"/>
                  <a:pt x="188236" y="144421"/>
                </a:cubicBezTo>
                <a:cubicBezTo>
                  <a:pt x="189728" y="144421"/>
                  <a:pt x="190445" y="144435"/>
                  <a:pt x="190387" y="144464"/>
                </a:cubicBezTo>
                <a:cubicBezTo>
                  <a:pt x="192137" y="122107"/>
                  <a:pt x="192108" y="101493"/>
                  <a:pt x="190301" y="82621"/>
                </a:cubicBezTo>
                <a:cubicBezTo>
                  <a:pt x="190301" y="80657"/>
                  <a:pt x="190301" y="79036"/>
                  <a:pt x="190301" y="77760"/>
                </a:cubicBezTo>
                <a:cubicBezTo>
                  <a:pt x="189412" y="75064"/>
                  <a:pt x="188968" y="72913"/>
                  <a:pt x="188968" y="71307"/>
                </a:cubicBezTo>
                <a:cubicBezTo>
                  <a:pt x="190646" y="66044"/>
                  <a:pt x="194238" y="64374"/>
                  <a:pt x="199744" y="66295"/>
                </a:cubicBezTo>
                <a:cubicBezTo>
                  <a:pt x="203702" y="67600"/>
                  <a:pt x="206413" y="69787"/>
                  <a:pt x="207875" y="72856"/>
                </a:cubicBezTo>
                <a:cubicBezTo>
                  <a:pt x="207875" y="72856"/>
                  <a:pt x="208413" y="72153"/>
                  <a:pt x="209489" y="70748"/>
                </a:cubicBezTo>
                <a:cubicBezTo>
                  <a:pt x="225879" y="58688"/>
                  <a:pt x="237897" y="49302"/>
                  <a:pt x="245540" y="42591"/>
                </a:cubicBezTo>
                <a:cubicBezTo>
                  <a:pt x="245841" y="42275"/>
                  <a:pt x="246407" y="41293"/>
                  <a:pt x="247239" y="39644"/>
                </a:cubicBezTo>
                <a:cubicBezTo>
                  <a:pt x="255528" y="30308"/>
                  <a:pt x="261838" y="25641"/>
                  <a:pt x="266168" y="25641"/>
                </a:cubicBezTo>
                <a:cubicBezTo>
                  <a:pt x="273295" y="30387"/>
                  <a:pt x="276859" y="36704"/>
                  <a:pt x="276859" y="44591"/>
                </a:cubicBezTo>
                <a:lnTo>
                  <a:pt x="276859" y="46570"/>
                </a:lnTo>
                <a:cubicBezTo>
                  <a:pt x="273632" y="55160"/>
                  <a:pt x="265616" y="63879"/>
                  <a:pt x="252810" y="72727"/>
                </a:cubicBezTo>
                <a:cubicBezTo>
                  <a:pt x="228160" y="88214"/>
                  <a:pt x="215476" y="94610"/>
                  <a:pt x="214759" y="91914"/>
                </a:cubicBezTo>
                <a:cubicBezTo>
                  <a:pt x="216551" y="105322"/>
                  <a:pt x="216551" y="120566"/>
                  <a:pt x="214759" y="137645"/>
                </a:cubicBezTo>
                <a:cubicBezTo>
                  <a:pt x="214802" y="137745"/>
                  <a:pt x="218358" y="137351"/>
                  <a:pt x="225428" y="136462"/>
                </a:cubicBezTo>
                <a:lnTo>
                  <a:pt x="235180" y="133705"/>
                </a:lnTo>
                <a:lnTo>
                  <a:pt x="237898" y="127820"/>
                </a:lnTo>
                <a:cubicBezTo>
                  <a:pt x="239322" y="126167"/>
                  <a:pt x="241202" y="124954"/>
                  <a:pt x="243539" y="124179"/>
                </a:cubicBezTo>
                <a:cubicBezTo>
                  <a:pt x="246723" y="124179"/>
                  <a:pt x="249548" y="126029"/>
                  <a:pt x="252014" y="129729"/>
                </a:cubicBezTo>
                <a:cubicBezTo>
                  <a:pt x="252803" y="130518"/>
                  <a:pt x="252760" y="130912"/>
                  <a:pt x="251885" y="130912"/>
                </a:cubicBezTo>
                <a:cubicBezTo>
                  <a:pt x="267143" y="127313"/>
                  <a:pt x="282186" y="125513"/>
                  <a:pt x="297014" y="125513"/>
                </a:cubicBezTo>
                <a:cubicBezTo>
                  <a:pt x="302320" y="125513"/>
                  <a:pt x="307138" y="126596"/>
                  <a:pt x="311469" y="128761"/>
                </a:cubicBezTo>
                <a:cubicBezTo>
                  <a:pt x="316330" y="130697"/>
                  <a:pt x="320087" y="133006"/>
                  <a:pt x="322740" y="135687"/>
                </a:cubicBezTo>
                <a:cubicBezTo>
                  <a:pt x="322740" y="139100"/>
                  <a:pt x="321285" y="142270"/>
                  <a:pt x="318374" y="145195"/>
                </a:cubicBezTo>
                <a:cubicBezTo>
                  <a:pt x="317685" y="145539"/>
                  <a:pt x="317341" y="146428"/>
                  <a:pt x="317341" y="147862"/>
                </a:cubicBezTo>
                <a:cubicBezTo>
                  <a:pt x="310171" y="149253"/>
                  <a:pt x="302306" y="149497"/>
                  <a:pt x="293745" y="148594"/>
                </a:cubicBezTo>
                <a:cubicBezTo>
                  <a:pt x="290532" y="148594"/>
                  <a:pt x="288023" y="148594"/>
                  <a:pt x="286216" y="148594"/>
                </a:cubicBezTo>
                <a:cubicBezTo>
                  <a:pt x="274959" y="148594"/>
                  <a:pt x="265093" y="149303"/>
                  <a:pt x="256618" y="150723"/>
                </a:cubicBezTo>
                <a:cubicBezTo>
                  <a:pt x="256618" y="154652"/>
                  <a:pt x="256618" y="160008"/>
                  <a:pt x="256618" y="166791"/>
                </a:cubicBezTo>
                <a:cubicBezTo>
                  <a:pt x="258367" y="191500"/>
                  <a:pt x="258812" y="216287"/>
                  <a:pt x="257951" y="241152"/>
                </a:cubicBezTo>
                <a:cubicBezTo>
                  <a:pt x="257951" y="271511"/>
                  <a:pt x="257507" y="294383"/>
                  <a:pt x="256618" y="309770"/>
                </a:cubicBezTo>
                <a:cubicBezTo>
                  <a:pt x="256618" y="316295"/>
                  <a:pt x="255184" y="322411"/>
                  <a:pt x="252316" y="328119"/>
                </a:cubicBezTo>
                <a:cubicBezTo>
                  <a:pt x="249720" y="328119"/>
                  <a:pt x="247978" y="328119"/>
                  <a:pt x="247089" y="328119"/>
                </a:cubicBezTo>
                <a:cubicBezTo>
                  <a:pt x="247347" y="328119"/>
                  <a:pt x="247368" y="328226"/>
                  <a:pt x="247153" y="328441"/>
                </a:cubicBezTo>
                <a:cubicBezTo>
                  <a:pt x="247153" y="330922"/>
                  <a:pt x="245332" y="332163"/>
                  <a:pt x="241690" y="332163"/>
                </a:cubicBezTo>
                <a:lnTo>
                  <a:pt x="240334" y="332163"/>
                </a:lnTo>
                <a:cubicBezTo>
                  <a:pt x="236678" y="332163"/>
                  <a:pt x="234849" y="330341"/>
                  <a:pt x="234849" y="326699"/>
                </a:cubicBezTo>
                <a:cubicBezTo>
                  <a:pt x="234849" y="327803"/>
                  <a:pt x="233888" y="328033"/>
                  <a:pt x="231967" y="327387"/>
                </a:cubicBezTo>
                <a:cubicBezTo>
                  <a:pt x="230289" y="324075"/>
                  <a:pt x="229450" y="320690"/>
                  <a:pt x="229450" y="317234"/>
                </a:cubicBezTo>
                <a:cubicBezTo>
                  <a:pt x="229450" y="312545"/>
                  <a:pt x="229902" y="306121"/>
                  <a:pt x="230805" y="297961"/>
                </a:cubicBezTo>
                <a:cubicBezTo>
                  <a:pt x="230805" y="291021"/>
                  <a:pt x="230805" y="286159"/>
                  <a:pt x="230805" y="283377"/>
                </a:cubicBezTo>
                <a:cubicBezTo>
                  <a:pt x="233501" y="240271"/>
                  <a:pt x="234849" y="197142"/>
                  <a:pt x="234849" y="153993"/>
                </a:cubicBezTo>
                <a:cubicBezTo>
                  <a:pt x="235437" y="154867"/>
                  <a:pt x="232641" y="155749"/>
                  <a:pt x="226460" y="156638"/>
                </a:cubicBezTo>
                <a:cubicBezTo>
                  <a:pt x="219362" y="158388"/>
                  <a:pt x="215461" y="159377"/>
                  <a:pt x="214759" y="159607"/>
                </a:cubicBezTo>
                <a:cubicBezTo>
                  <a:pt x="214759" y="164038"/>
                  <a:pt x="213827" y="172800"/>
                  <a:pt x="211962" y="185893"/>
                </a:cubicBezTo>
                <a:cubicBezTo>
                  <a:pt x="211059" y="198498"/>
                  <a:pt x="210177" y="207747"/>
                  <a:pt x="209317" y="213641"/>
                </a:cubicBezTo>
                <a:cubicBezTo>
                  <a:pt x="209345" y="214315"/>
                  <a:pt x="209360" y="215175"/>
                  <a:pt x="209360" y="216222"/>
                </a:cubicBezTo>
                <a:cubicBezTo>
                  <a:pt x="206492" y="235409"/>
                  <a:pt x="202426" y="247634"/>
                  <a:pt x="197163" y="252897"/>
                </a:cubicBezTo>
                <a:cubicBezTo>
                  <a:pt x="183454" y="259852"/>
                  <a:pt x="175323" y="257163"/>
                  <a:pt x="172770" y="244831"/>
                </a:cubicBezTo>
                <a:cubicBezTo>
                  <a:pt x="172770" y="241461"/>
                  <a:pt x="174570" y="238629"/>
                  <a:pt x="178170" y="236334"/>
                </a:cubicBezTo>
                <a:cubicBezTo>
                  <a:pt x="176420" y="236334"/>
                  <a:pt x="174197" y="236334"/>
                  <a:pt x="171501" y="236334"/>
                </a:cubicBezTo>
                <a:cubicBezTo>
                  <a:pt x="166439" y="236334"/>
                  <a:pt x="158029" y="228003"/>
                  <a:pt x="146270" y="211339"/>
                </a:cubicBezTo>
                <a:lnTo>
                  <a:pt x="145614" y="210389"/>
                </a:lnTo>
                <a:lnTo>
                  <a:pt x="145571" y="211371"/>
                </a:lnTo>
                <a:cubicBezTo>
                  <a:pt x="145334" y="216132"/>
                  <a:pt x="144979" y="222281"/>
                  <a:pt x="144506" y="229817"/>
                </a:cubicBezTo>
                <a:cubicBezTo>
                  <a:pt x="143660" y="244415"/>
                  <a:pt x="143237" y="256009"/>
                  <a:pt x="143237" y="264599"/>
                </a:cubicBezTo>
                <a:cubicBezTo>
                  <a:pt x="141201" y="280832"/>
                  <a:pt x="137465" y="290311"/>
                  <a:pt x="132030" y="293035"/>
                </a:cubicBezTo>
                <a:cubicBezTo>
                  <a:pt x="128646" y="293035"/>
                  <a:pt x="125606" y="293035"/>
                  <a:pt x="122910" y="293035"/>
                </a:cubicBezTo>
                <a:lnTo>
                  <a:pt x="120199" y="293035"/>
                </a:lnTo>
                <a:cubicBezTo>
                  <a:pt x="118091" y="293035"/>
                  <a:pt x="115754" y="291745"/>
                  <a:pt x="113187" y="289164"/>
                </a:cubicBezTo>
                <a:cubicBezTo>
                  <a:pt x="111982" y="287959"/>
                  <a:pt x="111380" y="287357"/>
                  <a:pt x="111380" y="287357"/>
                </a:cubicBezTo>
                <a:cubicBezTo>
                  <a:pt x="110491" y="285564"/>
                  <a:pt x="109294" y="283915"/>
                  <a:pt x="107788" y="282409"/>
                </a:cubicBezTo>
                <a:cubicBezTo>
                  <a:pt x="106884" y="281506"/>
                  <a:pt x="105999" y="280240"/>
                  <a:pt x="105131" y="278613"/>
                </a:cubicBezTo>
                <a:lnTo>
                  <a:pt x="103154" y="273982"/>
                </a:lnTo>
                <a:lnTo>
                  <a:pt x="100905" y="273805"/>
                </a:lnTo>
                <a:cubicBezTo>
                  <a:pt x="93921" y="271482"/>
                  <a:pt x="90429" y="267044"/>
                  <a:pt x="90429" y="260490"/>
                </a:cubicBezTo>
                <a:cubicBezTo>
                  <a:pt x="95477" y="260490"/>
                  <a:pt x="99169" y="261666"/>
                  <a:pt x="101507" y="264018"/>
                </a:cubicBezTo>
                <a:cubicBezTo>
                  <a:pt x="101865" y="264376"/>
                  <a:pt x="102116" y="264556"/>
                  <a:pt x="102260" y="264556"/>
                </a:cubicBezTo>
                <a:cubicBezTo>
                  <a:pt x="106763" y="266348"/>
                  <a:pt x="110943" y="267245"/>
                  <a:pt x="114800" y="267245"/>
                </a:cubicBezTo>
                <a:cubicBezTo>
                  <a:pt x="115704" y="267245"/>
                  <a:pt x="116062" y="267245"/>
                  <a:pt x="115876" y="267245"/>
                </a:cubicBezTo>
                <a:cubicBezTo>
                  <a:pt x="116923" y="265165"/>
                  <a:pt x="117891" y="257472"/>
                  <a:pt x="118780" y="244164"/>
                </a:cubicBezTo>
                <a:cubicBezTo>
                  <a:pt x="119669" y="239647"/>
                  <a:pt x="120113" y="236564"/>
                  <a:pt x="120113" y="234915"/>
                </a:cubicBezTo>
                <a:cubicBezTo>
                  <a:pt x="120113" y="229508"/>
                  <a:pt x="120113" y="222682"/>
                  <a:pt x="120113" y="214437"/>
                </a:cubicBezTo>
                <a:cubicBezTo>
                  <a:pt x="121017" y="203610"/>
                  <a:pt x="121468" y="194239"/>
                  <a:pt x="121468" y="186323"/>
                </a:cubicBezTo>
                <a:lnTo>
                  <a:pt x="121468" y="182343"/>
                </a:lnTo>
                <a:cubicBezTo>
                  <a:pt x="115474" y="184824"/>
                  <a:pt x="107881" y="188639"/>
                  <a:pt x="98689" y="193787"/>
                </a:cubicBezTo>
                <a:cubicBezTo>
                  <a:pt x="99592" y="195895"/>
                  <a:pt x="100044" y="201954"/>
                  <a:pt x="100044" y="211963"/>
                </a:cubicBezTo>
                <a:lnTo>
                  <a:pt x="100044" y="213432"/>
                </a:lnTo>
                <a:lnTo>
                  <a:pt x="103099" y="210672"/>
                </a:lnTo>
                <a:cubicBezTo>
                  <a:pt x="107085" y="206686"/>
                  <a:pt x="110563" y="203947"/>
                  <a:pt x="113531" y="202455"/>
                </a:cubicBezTo>
                <a:cubicBezTo>
                  <a:pt x="118034" y="202455"/>
                  <a:pt x="120285" y="202455"/>
                  <a:pt x="120285" y="202455"/>
                </a:cubicBezTo>
                <a:lnTo>
                  <a:pt x="120285" y="209188"/>
                </a:lnTo>
                <a:cubicBezTo>
                  <a:pt x="117934" y="212702"/>
                  <a:pt x="116177" y="215060"/>
                  <a:pt x="115015" y="216265"/>
                </a:cubicBezTo>
                <a:cubicBezTo>
                  <a:pt x="113208" y="218072"/>
                  <a:pt x="110957" y="220323"/>
                  <a:pt x="108261" y="223019"/>
                </a:cubicBezTo>
                <a:cubicBezTo>
                  <a:pt x="105737" y="225558"/>
                  <a:pt x="101901" y="230677"/>
                  <a:pt x="96753" y="238378"/>
                </a:cubicBezTo>
                <a:cubicBezTo>
                  <a:pt x="96093" y="239683"/>
                  <a:pt x="95348" y="242020"/>
                  <a:pt x="94516" y="245390"/>
                </a:cubicBezTo>
                <a:cubicBezTo>
                  <a:pt x="93412" y="256446"/>
                  <a:pt x="88027" y="261974"/>
                  <a:pt x="78362" y="261974"/>
                </a:cubicBezTo>
                <a:cubicBezTo>
                  <a:pt x="71106" y="261974"/>
                  <a:pt x="67478" y="254302"/>
                  <a:pt x="67478" y="238958"/>
                </a:cubicBezTo>
                <a:cubicBezTo>
                  <a:pt x="67478" y="225192"/>
                  <a:pt x="69779" y="213246"/>
                  <a:pt x="74382" y="203122"/>
                </a:cubicBezTo>
                <a:lnTo>
                  <a:pt x="76238" y="201785"/>
                </a:lnTo>
                <a:lnTo>
                  <a:pt x="70080" y="203811"/>
                </a:lnTo>
                <a:cubicBezTo>
                  <a:pt x="62308" y="207281"/>
                  <a:pt x="56070" y="210421"/>
                  <a:pt x="51366" y="213232"/>
                </a:cubicBezTo>
                <a:cubicBezTo>
                  <a:pt x="45903" y="215971"/>
                  <a:pt x="39328" y="217821"/>
                  <a:pt x="31641" y="218782"/>
                </a:cubicBezTo>
                <a:cubicBezTo>
                  <a:pt x="26493" y="218782"/>
                  <a:pt x="23023" y="217886"/>
                  <a:pt x="21230" y="216093"/>
                </a:cubicBezTo>
                <a:cubicBezTo>
                  <a:pt x="20786" y="216093"/>
                  <a:pt x="19409" y="215512"/>
                  <a:pt x="17100" y="214351"/>
                </a:cubicBezTo>
                <a:cubicBezTo>
                  <a:pt x="13702" y="212659"/>
                  <a:pt x="8001" y="210658"/>
                  <a:pt x="0" y="208349"/>
                </a:cubicBezTo>
                <a:lnTo>
                  <a:pt x="0" y="202520"/>
                </a:lnTo>
                <a:cubicBezTo>
                  <a:pt x="0" y="199293"/>
                  <a:pt x="1556" y="196124"/>
                  <a:pt x="4667" y="193012"/>
                </a:cubicBezTo>
                <a:cubicBezTo>
                  <a:pt x="5571" y="193012"/>
                  <a:pt x="6474" y="192561"/>
                  <a:pt x="7378" y="191657"/>
                </a:cubicBezTo>
                <a:cubicBezTo>
                  <a:pt x="10604" y="191657"/>
                  <a:pt x="12218" y="191657"/>
                  <a:pt x="12218" y="191657"/>
                </a:cubicBezTo>
                <a:cubicBezTo>
                  <a:pt x="18240" y="191657"/>
                  <a:pt x="23087" y="191292"/>
                  <a:pt x="26758" y="190560"/>
                </a:cubicBezTo>
                <a:cubicBezTo>
                  <a:pt x="36065" y="187778"/>
                  <a:pt x="51517" y="183240"/>
                  <a:pt x="73113" y="176944"/>
                </a:cubicBezTo>
                <a:cubicBezTo>
                  <a:pt x="97047" y="169846"/>
                  <a:pt x="113165" y="164791"/>
                  <a:pt x="121468" y="161779"/>
                </a:cubicBezTo>
                <a:cubicBezTo>
                  <a:pt x="121468" y="153849"/>
                  <a:pt x="121347" y="149454"/>
                  <a:pt x="121103" y="148594"/>
                </a:cubicBezTo>
                <a:cubicBezTo>
                  <a:pt x="100596" y="154903"/>
                  <a:pt x="86536" y="156703"/>
                  <a:pt x="78921" y="153993"/>
                </a:cubicBezTo>
                <a:cubicBezTo>
                  <a:pt x="77544" y="153993"/>
                  <a:pt x="71930" y="150164"/>
                  <a:pt x="62078" y="142506"/>
                </a:cubicBezTo>
                <a:cubicBezTo>
                  <a:pt x="62078" y="136584"/>
                  <a:pt x="66603" y="133622"/>
                  <a:pt x="75651" y="133622"/>
                </a:cubicBezTo>
                <a:cubicBezTo>
                  <a:pt x="75996" y="133622"/>
                  <a:pt x="77422" y="133199"/>
                  <a:pt x="79932" y="132353"/>
                </a:cubicBezTo>
                <a:cubicBezTo>
                  <a:pt x="93082" y="131479"/>
                  <a:pt x="101077" y="130353"/>
                  <a:pt x="103916" y="128976"/>
                </a:cubicBezTo>
                <a:cubicBezTo>
                  <a:pt x="94925" y="110822"/>
                  <a:pt x="93125" y="93965"/>
                  <a:pt x="98517" y="78405"/>
                </a:cubicBezTo>
                <a:cubicBezTo>
                  <a:pt x="88034" y="83812"/>
                  <a:pt x="77494" y="85511"/>
                  <a:pt x="66897" y="83503"/>
                </a:cubicBezTo>
                <a:cubicBezTo>
                  <a:pt x="65764" y="82399"/>
                  <a:pt x="64323" y="81403"/>
                  <a:pt x="62573" y="80513"/>
                </a:cubicBezTo>
                <a:cubicBezTo>
                  <a:pt x="53252" y="72798"/>
                  <a:pt x="49165" y="67170"/>
                  <a:pt x="50312" y="63628"/>
                </a:cubicBezTo>
                <a:cubicBezTo>
                  <a:pt x="52564" y="59154"/>
                  <a:pt x="61261" y="56400"/>
                  <a:pt x="76404" y="55368"/>
                </a:cubicBezTo>
                <a:cubicBezTo>
                  <a:pt x="91261" y="51726"/>
                  <a:pt x="106784" y="49065"/>
                  <a:pt x="122974" y="47388"/>
                </a:cubicBezTo>
                <a:lnTo>
                  <a:pt x="126585" y="45991"/>
                </a:lnTo>
                <a:lnTo>
                  <a:pt x="121571" y="32658"/>
                </a:lnTo>
                <a:cubicBezTo>
                  <a:pt x="119717" y="28718"/>
                  <a:pt x="117776" y="25533"/>
                  <a:pt x="115747" y="23102"/>
                </a:cubicBezTo>
                <a:cubicBezTo>
                  <a:pt x="115245" y="22615"/>
                  <a:pt x="114305" y="22027"/>
                  <a:pt x="112929" y="21339"/>
                </a:cubicBezTo>
                <a:cubicBezTo>
                  <a:pt x="104224" y="16979"/>
                  <a:pt x="99872" y="11989"/>
                  <a:pt x="99872" y="6367"/>
                </a:cubicBezTo>
                <a:cubicBezTo>
                  <a:pt x="101421" y="3256"/>
                  <a:pt x="106791" y="1133"/>
                  <a:pt x="115983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温故知新">
    <p:bg>
      <p:bgPr shadeToTitle="1">
        <a:gradFill rotWithShape="1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>
            <a:grpSpLocks/>
          </p:cNvGrpSpPr>
          <p:nvPr userDrawn="1"/>
        </p:nvGrpSpPr>
        <p:grpSpPr bwMode="auto">
          <a:xfrm>
            <a:off x="200025" y="342900"/>
            <a:ext cx="8743950" cy="6365875"/>
            <a:chOff x="167426" y="125569"/>
            <a:chExt cx="8809149" cy="6606862"/>
          </a:xfrm>
        </p:grpSpPr>
        <p:sp>
          <p:nvSpPr>
            <p:cNvPr id="3" name="圆角矩形 5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4" name="圆角矩形 6"/>
            <p:cNvSpPr/>
            <p:nvPr/>
          </p:nvSpPr>
          <p:spPr>
            <a:xfrm>
              <a:off x="167426" y="125569"/>
              <a:ext cx="8809149" cy="6606862"/>
            </a:xfrm>
            <a:prstGeom prst="roundRect">
              <a:avLst>
                <a:gd name="adj" fmla="val 1967"/>
              </a:avLst>
            </a:prstGeom>
            <a:solidFill>
              <a:schemeClr val="bg1"/>
            </a:solidFill>
            <a:ln w="4127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5" name="矩形 2"/>
          <p:cNvSpPr>
            <a:spLocks noChangeArrowheads="1"/>
          </p:cNvSpPr>
          <p:nvPr userDrawn="1"/>
        </p:nvSpPr>
        <p:spPr bwMode="auto">
          <a:xfrm>
            <a:off x="515938" y="136525"/>
            <a:ext cx="1620837" cy="42545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  <a:round/>
          </a:ln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30"/>
          <p:cNvSpPr txBox="1"/>
          <p:nvPr userDrawn="1"/>
        </p:nvSpPr>
        <p:spPr>
          <a:xfrm>
            <a:off x="635000" y="182563"/>
            <a:ext cx="1382713" cy="333375"/>
          </a:xfrm>
          <a:custGeom>
            <a:avLst/>
            <a:gdLst/>
            <a:ahLst/>
            <a:cxnLst/>
            <a:rect l="l" t="t" r="r" b="b"/>
            <a:pathLst>
              <a:path w="1382868" h="332163">
                <a:moveTo>
                  <a:pt x="194518" y="255435"/>
                </a:moveTo>
                <a:lnTo>
                  <a:pt x="192971" y="255736"/>
                </a:lnTo>
                <a:lnTo>
                  <a:pt x="190388" y="257027"/>
                </a:lnTo>
                <a:cubicBezTo>
                  <a:pt x="193141" y="255837"/>
                  <a:pt x="194518" y="255306"/>
                  <a:pt x="194518" y="255435"/>
                </a:cubicBezTo>
                <a:close/>
                <a:moveTo>
                  <a:pt x="469381" y="196725"/>
                </a:moveTo>
                <a:lnTo>
                  <a:pt x="463285" y="198325"/>
                </a:lnTo>
                <a:cubicBezTo>
                  <a:pt x="460144" y="199372"/>
                  <a:pt x="458130" y="199896"/>
                  <a:pt x="457241" y="199896"/>
                </a:cubicBezTo>
                <a:cubicBezTo>
                  <a:pt x="448364" y="202563"/>
                  <a:pt x="438699" y="204241"/>
                  <a:pt x="428245" y="204929"/>
                </a:cubicBezTo>
                <a:cubicBezTo>
                  <a:pt x="432748" y="215856"/>
                  <a:pt x="436870" y="225823"/>
                  <a:pt x="440613" y="234828"/>
                </a:cubicBezTo>
                <a:cubicBezTo>
                  <a:pt x="447482" y="234943"/>
                  <a:pt x="452609" y="234154"/>
                  <a:pt x="455993" y="232462"/>
                </a:cubicBezTo>
                <a:cubicBezTo>
                  <a:pt x="456610" y="232161"/>
                  <a:pt x="460424" y="222775"/>
                  <a:pt x="467436" y="204305"/>
                </a:cubicBezTo>
                <a:cubicBezTo>
                  <a:pt x="467436" y="204305"/>
                  <a:pt x="467824" y="203136"/>
                  <a:pt x="468598" y="200799"/>
                </a:cubicBezTo>
                <a:close/>
                <a:moveTo>
                  <a:pt x="157907" y="194497"/>
                </a:moveTo>
                <a:cubicBezTo>
                  <a:pt x="158538" y="195371"/>
                  <a:pt x="155247" y="196253"/>
                  <a:pt x="148034" y="197142"/>
                </a:cubicBezTo>
                <a:lnTo>
                  <a:pt x="138047" y="199244"/>
                </a:lnTo>
                <a:lnTo>
                  <a:pt x="138827" y="200197"/>
                </a:lnTo>
                <a:cubicBezTo>
                  <a:pt x="141552" y="203810"/>
                  <a:pt x="143395" y="206593"/>
                  <a:pt x="144356" y="208543"/>
                </a:cubicBezTo>
                <a:cubicBezTo>
                  <a:pt x="151640" y="222180"/>
                  <a:pt x="156093" y="237689"/>
                  <a:pt x="157714" y="255070"/>
                </a:cubicBezTo>
                <a:cubicBezTo>
                  <a:pt x="161299" y="255084"/>
                  <a:pt x="166554" y="255091"/>
                  <a:pt x="173481" y="255091"/>
                </a:cubicBezTo>
                <a:lnTo>
                  <a:pt x="174225" y="254329"/>
                </a:lnTo>
                <a:lnTo>
                  <a:pt x="171502" y="253887"/>
                </a:lnTo>
                <a:cubicBezTo>
                  <a:pt x="163342" y="253887"/>
                  <a:pt x="159262" y="248007"/>
                  <a:pt x="159262" y="236248"/>
                </a:cubicBezTo>
                <a:cubicBezTo>
                  <a:pt x="159262" y="234714"/>
                  <a:pt x="158811" y="229028"/>
                  <a:pt x="157907" y="219190"/>
                </a:cubicBezTo>
                <a:cubicBezTo>
                  <a:pt x="157907" y="211676"/>
                  <a:pt x="157907" y="207467"/>
                  <a:pt x="157907" y="206564"/>
                </a:cubicBezTo>
                <a:close/>
                <a:moveTo>
                  <a:pt x="190530" y="187199"/>
                </a:moveTo>
                <a:lnTo>
                  <a:pt x="189807" y="187721"/>
                </a:lnTo>
                <a:cubicBezTo>
                  <a:pt x="184544" y="188596"/>
                  <a:pt x="181167" y="189219"/>
                  <a:pt x="179676" y="189592"/>
                </a:cubicBezTo>
                <a:cubicBezTo>
                  <a:pt x="179676" y="198813"/>
                  <a:pt x="179525" y="203545"/>
                  <a:pt x="179224" y="203789"/>
                </a:cubicBezTo>
                <a:cubicBezTo>
                  <a:pt x="180350" y="202513"/>
                  <a:pt x="182300" y="200412"/>
                  <a:pt x="185075" y="197486"/>
                </a:cubicBezTo>
                <a:lnTo>
                  <a:pt x="192828" y="189409"/>
                </a:lnTo>
                <a:lnTo>
                  <a:pt x="190302" y="190453"/>
                </a:lnTo>
                <a:close/>
                <a:moveTo>
                  <a:pt x="201220" y="185827"/>
                </a:moveTo>
                <a:lnTo>
                  <a:pt x="199427" y="186683"/>
                </a:lnTo>
                <a:lnTo>
                  <a:pt x="195873" y="188151"/>
                </a:lnTo>
                <a:lnTo>
                  <a:pt x="195873" y="191722"/>
                </a:lnTo>
                <a:cubicBezTo>
                  <a:pt x="195873" y="194446"/>
                  <a:pt x="194174" y="198074"/>
                  <a:pt x="190775" y="202606"/>
                </a:cubicBezTo>
                <a:cubicBezTo>
                  <a:pt x="188767" y="204599"/>
                  <a:pt x="187763" y="205883"/>
                  <a:pt x="187763" y="206456"/>
                </a:cubicBezTo>
                <a:cubicBezTo>
                  <a:pt x="184164" y="211877"/>
                  <a:pt x="182364" y="216817"/>
                  <a:pt x="182364" y="221277"/>
                </a:cubicBezTo>
                <a:cubicBezTo>
                  <a:pt x="183268" y="224977"/>
                  <a:pt x="183268" y="229142"/>
                  <a:pt x="182364" y="233774"/>
                </a:cubicBezTo>
                <a:cubicBezTo>
                  <a:pt x="182364" y="235424"/>
                  <a:pt x="182364" y="236700"/>
                  <a:pt x="182364" y="237603"/>
                </a:cubicBezTo>
                <a:cubicBezTo>
                  <a:pt x="182364" y="239152"/>
                  <a:pt x="181920" y="240823"/>
                  <a:pt x="181031" y="242615"/>
                </a:cubicBezTo>
                <a:cubicBezTo>
                  <a:pt x="181031" y="242873"/>
                  <a:pt x="181031" y="243002"/>
                  <a:pt x="181031" y="243002"/>
                </a:cubicBezTo>
                <a:lnTo>
                  <a:pt x="181853" y="244187"/>
                </a:lnTo>
                <a:close/>
                <a:moveTo>
                  <a:pt x="222868" y="182343"/>
                </a:moveTo>
                <a:cubicBezTo>
                  <a:pt x="222868" y="184996"/>
                  <a:pt x="222868" y="188646"/>
                  <a:pt x="222868" y="193292"/>
                </a:cubicBezTo>
                <a:cubicBezTo>
                  <a:pt x="220029" y="211303"/>
                  <a:pt x="211482" y="229580"/>
                  <a:pt x="197228" y="248122"/>
                </a:cubicBezTo>
                <a:cubicBezTo>
                  <a:pt x="200899" y="250072"/>
                  <a:pt x="204922" y="251047"/>
                  <a:pt x="209295" y="251047"/>
                </a:cubicBezTo>
                <a:cubicBezTo>
                  <a:pt x="215333" y="251047"/>
                  <a:pt x="223284" y="239403"/>
                  <a:pt x="233150" y="216114"/>
                </a:cubicBezTo>
                <a:cubicBezTo>
                  <a:pt x="237151" y="207281"/>
                  <a:pt x="240865" y="198627"/>
                  <a:pt x="244293" y="190151"/>
                </a:cubicBezTo>
                <a:cubicBezTo>
                  <a:pt x="246099" y="185577"/>
                  <a:pt x="242808" y="182974"/>
                  <a:pt x="234419" y="182343"/>
                </a:cubicBezTo>
                <a:cubicBezTo>
                  <a:pt x="229357" y="182343"/>
                  <a:pt x="225507" y="182343"/>
                  <a:pt x="222868" y="182343"/>
                </a:cubicBezTo>
                <a:close/>
                <a:moveTo>
                  <a:pt x="972886" y="149691"/>
                </a:moveTo>
                <a:cubicBezTo>
                  <a:pt x="972843" y="148959"/>
                  <a:pt x="972642" y="148974"/>
                  <a:pt x="972284" y="149734"/>
                </a:cubicBezTo>
                <a:cubicBezTo>
                  <a:pt x="953125" y="157936"/>
                  <a:pt x="939294" y="162511"/>
                  <a:pt x="930790" y="163457"/>
                </a:cubicBezTo>
                <a:cubicBezTo>
                  <a:pt x="927664" y="163457"/>
                  <a:pt x="924868" y="163966"/>
                  <a:pt x="922401" y="164984"/>
                </a:cubicBezTo>
                <a:cubicBezTo>
                  <a:pt x="925054" y="168125"/>
                  <a:pt x="927277" y="175546"/>
                  <a:pt x="929069" y="187248"/>
                </a:cubicBezTo>
                <a:cubicBezTo>
                  <a:pt x="930905" y="198160"/>
                  <a:pt x="932382" y="205029"/>
                  <a:pt x="933500" y="207854"/>
                </a:cubicBezTo>
                <a:cubicBezTo>
                  <a:pt x="935996" y="207854"/>
                  <a:pt x="940979" y="205983"/>
                  <a:pt x="948450" y="202240"/>
                </a:cubicBezTo>
                <a:cubicBezTo>
                  <a:pt x="961743" y="175697"/>
                  <a:pt x="969724" y="158840"/>
                  <a:pt x="972391" y="151670"/>
                </a:cubicBezTo>
                <a:cubicBezTo>
                  <a:pt x="973151" y="150422"/>
                  <a:pt x="973316" y="149762"/>
                  <a:pt x="972886" y="149691"/>
                </a:cubicBezTo>
                <a:close/>
                <a:moveTo>
                  <a:pt x="566190" y="140506"/>
                </a:moveTo>
                <a:cubicBezTo>
                  <a:pt x="556296" y="142298"/>
                  <a:pt x="546408" y="143194"/>
                  <a:pt x="536528" y="143194"/>
                </a:cubicBezTo>
                <a:cubicBezTo>
                  <a:pt x="530031" y="149705"/>
                  <a:pt x="526783" y="152831"/>
                  <a:pt x="526783" y="152573"/>
                </a:cubicBezTo>
                <a:cubicBezTo>
                  <a:pt x="526783" y="153892"/>
                  <a:pt x="528619" y="156395"/>
                  <a:pt x="532290" y="160080"/>
                </a:cubicBezTo>
                <a:cubicBezTo>
                  <a:pt x="533194" y="160983"/>
                  <a:pt x="534097" y="161887"/>
                  <a:pt x="535000" y="162790"/>
                </a:cubicBezTo>
                <a:cubicBezTo>
                  <a:pt x="536965" y="164755"/>
                  <a:pt x="541869" y="170778"/>
                  <a:pt x="549713" y="180859"/>
                </a:cubicBezTo>
                <a:cubicBezTo>
                  <a:pt x="553901" y="186409"/>
                  <a:pt x="555873" y="189549"/>
                  <a:pt x="555629" y="190281"/>
                </a:cubicBezTo>
                <a:cubicBezTo>
                  <a:pt x="558798" y="184559"/>
                  <a:pt x="562175" y="170505"/>
                  <a:pt x="565760" y="148120"/>
                </a:cubicBezTo>
                <a:cubicBezTo>
                  <a:pt x="565760" y="143044"/>
                  <a:pt x="565904" y="140506"/>
                  <a:pt x="566190" y="140506"/>
                </a:cubicBezTo>
                <a:close/>
                <a:moveTo>
                  <a:pt x="13745" y="124136"/>
                </a:moveTo>
                <a:cubicBezTo>
                  <a:pt x="17287" y="128223"/>
                  <a:pt x="19058" y="130037"/>
                  <a:pt x="19058" y="129578"/>
                </a:cubicBezTo>
                <a:cubicBezTo>
                  <a:pt x="17825" y="129578"/>
                  <a:pt x="19338" y="129155"/>
                  <a:pt x="23597" y="128309"/>
                </a:cubicBezTo>
                <a:cubicBezTo>
                  <a:pt x="34538" y="126431"/>
                  <a:pt x="42540" y="126940"/>
                  <a:pt x="47602" y="129837"/>
                </a:cubicBezTo>
                <a:cubicBezTo>
                  <a:pt x="47602" y="129837"/>
                  <a:pt x="48706" y="130374"/>
                  <a:pt x="50915" y="131450"/>
                </a:cubicBezTo>
                <a:cubicBezTo>
                  <a:pt x="64767" y="137387"/>
                  <a:pt x="71694" y="143689"/>
                  <a:pt x="71694" y="150357"/>
                </a:cubicBezTo>
                <a:cubicBezTo>
                  <a:pt x="69428" y="158288"/>
                  <a:pt x="63957" y="164418"/>
                  <a:pt x="55281" y="168749"/>
                </a:cubicBezTo>
                <a:cubicBezTo>
                  <a:pt x="47480" y="169709"/>
                  <a:pt x="34718" y="164196"/>
                  <a:pt x="16993" y="152207"/>
                </a:cubicBezTo>
                <a:cubicBezTo>
                  <a:pt x="14885" y="151160"/>
                  <a:pt x="13207" y="150013"/>
                  <a:pt x="11960" y="148766"/>
                </a:cubicBezTo>
                <a:cubicBezTo>
                  <a:pt x="11357" y="148178"/>
                  <a:pt x="10490" y="147611"/>
                  <a:pt x="9357" y="147066"/>
                </a:cubicBezTo>
                <a:cubicBezTo>
                  <a:pt x="3119" y="145804"/>
                  <a:pt x="0" y="142599"/>
                  <a:pt x="0" y="137451"/>
                </a:cubicBezTo>
                <a:cubicBezTo>
                  <a:pt x="2180" y="130869"/>
                  <a:pt x="6761" y="126431"/>
                  <a:pt x="13745" y="124136"/>
                </a:cubicBezTo>
                <a:close/>
                <a:moveTo>
                  <a:pt x="182214" y="106756"/>
                </a:moveTo>
                <a:cubicBezTo>
                  <a:pt x="177238" y="106756"/>
                  <a:pt x="170993" y="107781"/>
                  <a:pt x="163478" y="109832"/>
                </a:cubicBezTo>
                <a:cubicBezTo>
                  <a:pt x="163478" y="109473"/>
                  <a:pt x="163909" y="110570"/>
                  <a:pt x="164769" y="113123"/>
                </a:cubicBezTo>
                <a:cubicBezTo>
                  <a:pt x="165658" y="120350"/>
                  <a:pt x="165658" y="124022"/>
                  <a:pt x="164769" y="124136"/>
                </a:cubicBezTo>
                <a:cubicBezTo>
                  <a:pt x="165873" y="119806"/>
                  <a:pt x="171688" y="114012"/>
                  <a:pt x="182214" y="106756"/>
                </a:cubicBezTo>
                <a:close/>
                <a:moveTo>
                  <a:pt x="207958" y="100282"/>
                </a:moveTo>
                <a:lnTo>
                  <a:pt x="200196" y="109122"/>
                </a:lnTo>
                <a:cubicBezTo>
                  <a:pt x="197931" y="110241"/>
                  <a:pt x="196353" y="110800"/>
                  <a:pt x="195464" y="110800"/>
                </a:cubicBezTo>
                <a:cubicBezTo>
                  <a:pt x="188968" y="114048"/>
                  <a:pt x="183504" y="117866"/>
                  <a:pt x="179073" y="122254"/>
                </a:cubicBezTo>
                <a:lnTo>
                  <a:pt x="169600" y="136074"/>
                </a:lnTo>
                <a:lnTo>
                  <a:pt x="176126" y="135042"/>
                </a:lnTo>
                <a:cubicBezTo>
                  <a:pt x="181690" y="134096"/>
                  <a:pt x="185397" y="133622"/>
                  <a:pt x="187247" y="133622"/>
                </a:cubicBezTo>
                <a:cubicBezTo>
                  <a:pt x="195694" y="131801"/>
                  <a:pt x="199465" y="134038"/>
                  <a:pt x="198562" y="140334"/>
                </a:cubicBezTo>
                <a:cubicBezTo>
                  <a:pt x="201222" y="133422"/>
                  <a:pt x="203778" y="123521"/>
                  <a:pt x="206230" y="110633"/>
                </a:cubicBezTo>
                <a:close/>
                <a:moveTo>
                  <a:pt x="1208379" y="66894"/>
                </a:moveTo>
                <a:lnTo>
                  <a:pt x="1177703" y="75243"/>
                </a:lnTo>
                <a:cubicBezTo>
                  <a:pt x="1179467" y="76979"/>
                  <a:pt x="1180908" y="79216"/>
                  <a:pt x="1182027" y="81955"/>
                </a:cubicBezTo>
                <a:lnTo>
                  <a:pt x="1183758" y="89006"/>
                </a:lnTo>
                <a:lnTo>
                  <a:pt x="1187393" y="86133"/>
                </a:lnTo>
                <a:cubicBezTo>
                  <a:pt x="1188713" y="85398"/>
                  <a:pt x="1189957" y="85031"/>
                  <a:pt x="1191125" y="85031"/>
                </a:cubicBezTo>
                <a:cubicBezTo>
                  <a:pt x="1194782" y="85031"/>
                  <a:pt x="1196611" y="86845"/>
                  <a:pt x="1196611" y="90473"/>
                </a:cubicBezTo>
                <a:cubicBezTo>
                  <a:pt x="1196611" y="94029"/>
                  <a:pt x="1194574" y="98855"/>
                  <a:pt x="1190502" y="104949"/>
                </a:cubicBezTo>
                <a:cubicBezTo>
                  <a:pt x="1188623" y="107760"/>
                  <a:pt x="1187512" y="109215"/>
                  <a:pt x="1187168" y="109316"/>
                </a:cubicBezTo>
                <a:cubicBezTo>
                  <a:pt x="1187999" y="112234"/>
                  <a:pt x="1188679" y="114593"/>
                  <a:pt x="1189206" y="116393"/>
                </a:cubicBezTo>
                <a:lnTo>
                  <a:pt x="1190245" y="119834"/>
                </a:lnTo>
                <a:lnTo>
                  <a:pt x="1201848" y="92511"/>
                </a:lnTo>
                <a:close/>
                <a:moveTo>
                  <a:pt x="213275" y="63004"/>
                </a:moveTo>
                <a:cubicBezTo>
                  <a:pt x="214164" y="64280"/>
                  <a:pt x="213734" y="64918"/>
                  <a:pt x="211984" y="64918"/>
                </a:cubicBezTo>
                <a:cubicBezTo>
                  <a:pt x="206076" y="64918"/>
                  <a:pt x="197400" y="65793"/>
                  <a:pt x="185957" y="67543"/>
                </a:cubicBezTo>
                <a:cubicBezTo>
                  <a:pt x="177467" y="68489"/>
                  <a:pt x="171294" y="68962"/>
                  <a:pt x="167436" y="68962"/>
                </a:cubicBezTo>
                <a:cubicBezTo>
                  <a:pt x="167436" y="68962"/>
                  <a:pt x="167078" y="68962"/>
                  <a:pt x="166361" y="68962"/>
                </a:cubicBezTo>
                <a:lnTo>
                  <a:pt x="150403" y="67283"/>
                </a:lnTo>
                <a:lnTo>
                  <a:pt x="150916" y="67801"/>
                </a:lnTo>
                <a:lnTo>
                  <a:pt x="161006" y="91743"/>
                </a:lnTo>
                <a:lnTo>
                  <a:pt x="177664" y="88849"/>
                </a:lnTo>
                <a:cubicBezTo>
                  <a:pt x="184160" y="88096"/>
                  <a:pt x="190653" y="87719"/>
                  <a:pt x="197142" y="87719"/>
                </a:cubicBezTo>
                <a:cubicBezTo>
                  <a:pt x="201666" y="87719"/>
                  <a:pt x="205060" y="88504"/>
                  <a:pt x="207322" y="90075"/>
                </a:cubicBezTo>
                <a:lnTo>
                  <a:pt x="209058" y="93690"/>
                </a:lnTo>
                <a:lnTo>
                  <a:pt x="209830" y="89060"/>
                </a:lnTo>
                <a:cubicBezTo>
                  <a:pt x="211004" y="81121"/>
                  <a:pt x="212153" y="72436"/>
                  <a:pt x="213275" y="63004"/>
                </a:cubicBezTo>
                <a:close/>
                <a:moveTo>
                  <a:pt x="1226429" y="62721"/>
                </a:moveTo>
                <a:lnTo>
                  <a:pt x="1223864" y="63542"/>
                </a:lnTo>
                <a:cubicBezTo>
                  <a:pt x="1225485" y="63556"/>
                  <a:pt x="1226295" y="63563"/>
                  <a:pt x="1226295" y="63563"/>
                </a:cubicBezTo>
                <a:close/>
                <a:moveTo>
                  <a:pt x="56766" y="53991"/>
                </a:moveTo>
                <a:cubicBezTo>
                  <a:pt x="59462" y="53991"/>
                  <a:pt x="61412" y="53991"/>
                  <a:pt x="62616" y="53991"/>
                </a:cubicBezTo>
                <a:cubicBezTo>
                  <a:pt x="94495" y="51266"/>
                  <a:pt x="111911" y="61620"/>
                  <a:pt x="114865" y="85052"/>
                </a:cubicBezTo>
                <a:cubicBezTo>
                  <a:pt x="113718" y="96539"/>
                  <a:pt x="105314" y="103321"/>
                  <a:pt x="89655" y="105401"/>
                </a:cubicBezTo>
                <a:cubicBezTo>
                  <a:pt x="77423" y="105401"/>
                  <a:pt x="70030" y="101586"/>
                  <a:pt x="67478" y="93957"/>
                </a:cubicBezTo>
                <a:cubicBezTo>
                  <a:pt x="67478" y="90745"/>
                  <a:pt x="67478" y="88945"/>
                  <a:pt x="67478" y="88558"/>
                </a:cubicBezTo>
                <a:cubicBezTo>
                  <a:pt x="66933" y="86364"/>
                  <a:pt x="66338" y="85102"/>
                  <a:pt x="65692" y="84772"/>
                </a:cubicBezTo>
                <a:cubicBezTo>
                  <a:pt x="63441" y="83640"/>
                  <a:pt x="61727" y="82485"/>
                  <a:pt x="60551" y="81309"/>
                </a:cubicBezTo>
                <a:cubicBezTo>
                  <a:pt x="58573" y="79330"/>
                  <a:pt x="55324" y="75638"/>
                  <a:pt x="50807" y="70231"/>
                </a:cubicBezTo>
                <a:cubicBezTo>
                  <a:pt x="48298" y="67708"/>
                  <a:pt x="45760" y="64854"/>
                  <a:pt x="43193" y="61670"/>
                </a:cubicBezTo>
                <a:cubicBezTo>
                  <a:pt x="45975" y="56551"/>
                  <a:pt x="50499" y="53991"/>
                  <a:pt x="56766" y="53991"/>
                </a:cubicBezTo>
                <a:close/>
                <a:moveTo>
                  <a:pt x="140957" y="43193"/>
                </a:moveTo>
                <a:lnTo>
                  <a:pt x="147281" y="43193"/>
                </a:lnTo>
                <a:cubicBezTo>
                  <a:pt x="147281" y="47079"/>
                  <a:pt x="145969" y="50334"/>
                  <a:pt x="143345" y="52959"/>
                </a:cubicBezTo>
                <a:cubicBezTo>
                  <a:pt x="142370" y="53934"/>
                  <a:pt x="141882" y="54744"/>
                  <a:pt x="141882" y="55389"/>
                </a:cubicBezTo>
                <a:lnTo>
                  <a:pt x="143749" y="58748"/>
                </a:lnTo>
                <a:lnTo>
                  <a:pt x="153325" y="56680"/>
                </a:lnTo>
                <a:cubicBezTo>
                  <a:pt x="172900" y="51345"/>
                  <a:pt x="192338" y="47753"/>
                  <a:pt x="211640" y="45903"/>
                </a:cubicBezTo>
                <a:cubicBezTo>
                  <a:pt x="235731" y="46907"/>
                  <a:pt x="249821" y="54658"/>
                  <a:pt x="253908" y="69156"/>
                </a:cubicBezTo>
                <a:cubicBezTo>
                  <a:pt x="252803" y="72655"/>
                  <a:pt x="250875" y="77624"/>
                  <a:pt x="248121" y="84063"/>
                </a:cubicBezTo>
                <a:cubicBezTo>
                  <a:pt x="245511" y="90143"/>
                  <a:pt x="243776" y="94466"/>
                  <a:pt x="242916" y="97033"/>
                </a:cubicBezTo>
                <a:cubicBezTo>
                  <a:pt x="234728" y="126158"/>
                  <a:pt x="226461" y="147238"/>
                  <a:pt x="218115" y="160274"/>
                </a:cubicBezTo>
                <a:lnTo>
                  <a:pt x="215553" y="162727"/>
                </a:lnTo>
                <a:lnTo>
                  <a:pt x="236885" y="162047"/>
                </a:lnTo>
                <a:cubicBezTo>
                  <a:pt x="244010" y="162654"/>
                  <a:pt x="250323" y="164120"/>
                  <a:pt x="255822" y="166447"/>
                </a:cubicBezTo>
                <a:cubicBezTo>
                  <a:pt x="274350" y="175252"/>
                  <a:pt x="283133" y="184408"/>
                  <a:pt x="282172" y="193916"/>
                </a:cubicBezTo>
                <a:cubicBezTo>
                  <a:pt x="275647" y="213504"/>
                  <a:pt x="264426" y="233000"/>
                  <a:pt x="248509" y="252402"/>
                </a:cubicBezTo>
                <a:cubicBezTo>
                  <a:pt x="261960" y="252402"/>
                  <a:pt x="271489" y="254080"/>
                  <a:pt x="277096" y="257436"/>
                </a:cubicBezTo>
                <a:cubicBezTo>
                  <a:pt x="286833" y="266642"/>
                  <a:pt x="288439" y="273325"/>
                  <a:pt x="281914" y="277483"/>
                </a:cubicBezTo>
                <a:cubicBezTo>
                  <a:pt x="278960" y="280437"/>
                  <a:pt x="274393" y="282467"/>
                  <a:pt x="268212" y="283571"/>
                </a:cubicBezTo>
                <a:cubicBezTo>
                  <a:pt x="258848" y="279943"/>
                  <a:pt x="247239" y="277698"/>
                  <a:pt x="233387" y="276838"/>
                </a:cubicBezTo>
                <a:cubicBezTo>
                  <a:pt x="224410" y="282230"/>
                  <a:pt x="215849" y="282201"/>
                  <a:pt x="207704" y="276752"/>
                </a:cubicBezTo>
                <a:cubicBezTo>
                  <a:pt x="195156" y="275906"/>
                  <a:pt x="174348" y="276365"/>
                  <a:pt x="145281" y="278129"/>
                </a:cubicBezTo>
                <a:cubicBezTo>
                  <a:pt x="130711" y="279964"/>
                  <a:pt x="119569" y="280882"/>
                  <a:pt x="111854" y="280882"/>
                </a:cubicBezTo>
                <a:cubicBezTo>
                  <a:pt x="103543" y="280387"/>
                  <a:pt x="96852" y="279401"/>
                  <a:pt x="91779" y="277924"/>
                </a:cubicBezTo>
                <a:lnTo>
                  <a:pt x="86021" y="274644"/>
                </a:lnTo>
                <a:lnTo>
                  <a:pt x="83847" y="282732"/>
                </a:lnTo>
                <a:cubicBezTo>
                  <a:pt x="83847" y="283635"/>
                  <a:pt x="83195" y="286030"/>
                  <a:pt x="81890" y="289916"/>
                </a:cubicBezTo>
                <a:cubicBezTo>
                  <a:pt x="77172" y="303124"/>
                  <a:pt x="72633" y="310459"/>
                  <a:pt x="68274" y="311921"/>
                </a:cubicBezTo>
                <a:cubicBezTo>
                  <a:pt x="68274" y="311921"/>
                  <a:pt x="66840" y="311921"/>
                  <a:pt x="63972" y="311921"/>
                </a:cubicBezTo>
                <a:cubicBezTo>
                  <a:pt x="59426" y="312810"/>
                  <a:pt x="56572" y="313262"/>
                  <a:pt x="55410" y="313276"/>
                </a:cubicBezTo>
                <a:cubicBezTo>
                  <a:pt x="49918" y="313276"/>
                  <a:pt x="45121" y="308164"/>
                  <a:pt x="41020" y="297940"/>
                </a:cubicBezTo>
                <a:cubicBezTo>
                  <a:pt x="39758" y="296692"/>
                  <a:pt x="39127" y="295330"/>
                  <a:pt x="39127" y="293853"/>
                </a:cubicBezTo>
                <a:cubicBezTo>
                  <a:pt x="37363" y="289450"/>
                  <a:pt x="36015" y="280703"/>
                  <a:pt x="35083" y="267610"/>
                </a:cubicBezTo>
                <a:cubicBezTo>
                  <a:pt x="35083" y="259651"/>
                  <a:pt x="34632" y="253428"/>
                  <a:pt x="33728" y="248939"/>
                </a:cubicBezTo>
                <a:cubicBezTo>
                  <a:pt x="33728" y="244953"/>
                  <a:pt x="36008" y="242959"/>
                  <a:pt x="40568" y="242959"/>
                </a:cubicBezTo>
                <a:cubicBezTo>
                  <a:pt x="45914" y="242959"/>
                  <a:pt x="51279" y="246137"/>
                  <a:pt x="56665" y="252494"/>
                </a:cubicBezTo>
                <a:lnTo>
                  <a:pt x="61093" y="258584"/>
                </a:lnTo>
                <a:lnTo>
                  <a:pt x="63618" y="252838"/>
                </a:lnTo>
                <a:cubicBezTo>
                  <a:pt x="68159" y="242050"/>
                  <a:pt x="74479" y="225859"/>
                  <a:pt x="82578" y="204262"/>
                </a:cubicBezTo>
                <a:cubicBezTo>
                  <a:pt x="90723" y="182551"/>
                  <a:pt x="99693" y="165744"/>
                  <a:pt x="109487" y="153842"/>
                </a:cubicBezTo>
                <a:cubicBezTo>
                  <a:pt x="109487" y="158775"/>
                  <a:pt x="108971" y="162790"/>
                  <a:pt x="107939" y="165888"/>
                </a:cubicBezTo>
                <a:cubicBezTo>
                  <a:pt x="106189" y="174693"/>
                  <a:pt x="103536" y="187563"/>
                  <a:pt x="99980" y="204499"/>
                </a:cubicBezTo>
                <a:cubicBezTo>
                  <a:pt x="97262" y="221693"/>
                  <a:pt x="94559" y="236809"/>
                  <a:pt x="91870" y="249848"/>
                </a:cubicBezTo>
                <a:lnTo>
                  <a:pt x="88613" y="264426"/>
                </a:lnTo>
                <a:lnTo>
                  <a:pt x="98990" y="261931"/>
                </a:lnTo>
                <a:cubicBezTo>
                  <a:pt x="104268" y="261042"/>
                  <a:pt x="112363" y="260146"/>
                  <a:pt x="123276" y="259243"/>
                </a:cubicBezTo>
                <a:cubicBezTo>
                  <a:pt x="128983" y="258282"/>
                  <a:pt x="131980" y="257801"/>
                  <a:pt x="132267" y="257801"/>
                </a:cubicBezTo>
                <a:cubicBezTo>
                  <a:pt x="127047" y="240005"/>
                  <a:pt x="119992" y="222238"/>
                  <a:pt x="111101" y="204499"/>
                </a:cubicBezTo>
                <a:cubicBezTo>
                  <a:pt x="105422" y="189112"/>
                  <a:pt x="106964" y="178859"/>
                  <a:pt x="115725" y="173739"/>
                </a:cubicBezTo>
                <a:cubicBezTo>
                  <a:pt x="118680" y="171273"/>
                  <a:pt x="121999" y="171631"/>
                  <a:pt x="125685" y="174815"/>
                </a:cubicBezTo>
                <a:cubicBezTo>
                  <a:pt x="125685" y="181239"/>
                  <a:pt x="126287" y="185046"/>
                  <a:pt x="127492" y="186237"/>
                </a:cubicBezTo>
                <a:cubicBezTo>
                  <a:pt x="131019" y="185649"/>
                  <a:pt x="138792" y="183505"/>
                  <a:pt x="150809" y="179805"/>
                </a:cubicBezTo>
                <a:cubicBezTo>
                  <a:pt x="162811" y="175252"/>
                  <a:pt x="174001" y="171559"/>
                  <a:pt x="184378" y="168726"/>
                </a:cubicBezTo>
                <a:lnTo>
                  <a:pt x="194852" y="166565"/>
                </a:lnTo>
                <a:lnTo>
                  <a:pt x="190431" y="163602"/>
                </a:lnTo>
                <a:cubicBezTo>
                  <a:pt x="187835" y="160903"/>
                  <a:pt x="185921" y="157700"/>
                  <a:pt x="184687" y="153993"/>
                </a:cubicBezTo>
                <a:cubicBezTo>
                  <a:pt x="183512" y="153993"/>
                  <a:pt x="177173" y="155326"/>
                  <a:pt x="165672" y="157994"/>
                </a:cubicBezTo>
                <a:cubicBezTo>
                  <a:pt x="161772" y="158911"/>
                  <a:pt x="159212" y="159377"/>
                  <a:pt x="157993" y="159392"/>
                </a:cubicBezTo>
                <a:cubicBezTo>
                  <a:pt x="153404" y="159392"/>
                  <a:pt x="148952" y="154007"/>
                  <a:pt x="144635" y="143237"/>
                </a:cubicBezTo>
                <a:cubicBezTo>
                  <a:pt x="143588" y="140083"/>
                  <a:pt x="143065" y="138053"/>
                  <a:pt x="143065" y="137150"/>
                </a:cubicBezTo>
                <a:cubicBezTo>
                  <a:pt x="142248" y="134712"/>
                  <a:pt x="141437" y="131471"/>
                  <a:pt x="140634" y="127427"/>
                </a:cubicBezTo>
                <a:cubicBezTo>
                  <a:pt x="136877" y="112356"/>
                  <a:pt x="133636" y="100747"/>
                  <a:pt x="130912" y="92602"/>
                </a:cubicBezTo>
                <a:cubicBezTo>
                  <a:pt x="130912" y="92387"/>
                  <a:pt x="130582" y="91950"/>
                  <a:pt x="129922" y="91290"/>
                </a:cubicBezTo>
                <a:cubicBezTo>
                  <a:pt x="127929" y="83331"/>
                  <a:pt x="126459" y="74462"/>
                  <a:pt x="125513" y="64682"/>
                </a:cubicBezTo>
                <a:cubicBezTo>
                  <a:pt x="128467" y="52794"/>
                  <a:pt x="133615" y="45631"/>
                  <a:pt x="140957" y="43193"/>
                </a:cubicBezTo>
                <a:close/>
                <a:moveTo>
                  <a:pt x="454358" y="33728"/>
                </a:moveTo>
                <a:lnTo>
                  <a:pt x="467157" y="33728"/>
                </a:lnTo>
                <a:cubicBezTo>
                  <a:pt x="468964" y="34632"/>
                  <a:pt x="470928" y="35084"/>
                  <a:pt x="473051" y="35084"/>
                </a:cubicBezTo>
                <a:cubicBezTo>
                  <a:pt x="479002" y="36274"/>
                  <a:pt x="483232" y="38124"/>
                  <a:pt x="485742" y="40633"/>
                </a:cubicBezTo>
                <a:cubicBezTo>
                  <a:pt x="489700" y="46570"/>
                  <a:pt x="491679" y="53288"/>
                  <a:pt x="491679" y="60788"/>
                </a:cubicBezTo>
                <a:cubicBezTo>
                  <a:pt x="490732" y="68274"/>
                  <a:pt x="488925" y="79130"/>
                  <a:pt x="486258" y="93355"/>
                </a:cubicBezTo>
                <a:cubicBezTo>
                  <a:pt x="485283" y="101127"/>
                  <a:pt x="484394" y="105551"/>
                  <a:pt x="483591" y="106627"/>
                </a:cubicBezTo>
                <a:cubicBezTo>
                  <a:pt x="483533" y="106627"/>
                  <a:pt x="485304" y="106627"/>
                  <a:pt x="488904" y="106627"/>
                </a:cubicBezTo>
                <a:cubicBezTo>
                  <a:pt x="493407" y="106627"/>
                  <a:pt x="497408" y="106627"/>
                  <a:pt x="500907" y="106627"/>
                </a:cubicBezTo>
                <a:cubicBezTo>
                  <a:pt x="506456" y="109395"/>
                  <a:pt x="509231" y="113912"/>
                  <a:pt x="509231" y="120178"/>
                </a:cubicBezTo>
                <a:cubicBezTo>
                  <a:pt x="509231" y="120178"/>
                  <a:pt x="509231" y="120601"/>
                  <a:pt x="509231" y="121447"/>
                </a:cubicBezTo>
                <a:cubicBezTo>
                  <a:pt x="510134" y="125664"/>
                  <a:pt x="509037" y="128675"/>
                  <a:pt x="505940" y="130482"/>
                </a:cubicBezTo>
                <a:cubicBezTo>
                  <a:pt x="499014" y="133465"/>
                  <a:pt x="489384" y="136189"/>
                  <a:pt x="477052" y="138656"/>
                </a:cubicBezTo>
                <a:cubicBezTo>
                  <a:pt x="469380" y="157413"/>
                  <a:pt x="460761" y="171480"/>
                  <a:pt x="451196" y="180859"/>
                </a:cubicBezTo>
                <a:cubicBezTo>
                  <a:pt x="450580" y="180859"/>
                  <a:pt x="452537" y="180106"/>
                  <a:pt x="457069" y="178600"/>
                </a:cubicBezTo>
                <a:cubicBezTo>
                  <a:pt x="461242" y="176507"/>
                  <a:pt x="464203" y="175460"/>
                  <a:pt x="465952" y="175460"/>
                </a:cubicBezTo>
                <a:cubicBezTo>
                  <a:pt x="466856" y="175460"/>
                  <a:pt x="467967" y="175460"/>
                  <a:pt x="469286" y="175460"/>
                </a:cubicBezTo>
                <a:cubicBezTo>
                  <a:pt x="471022" y="175446"/>
                  <a:pt x="472628" y="174549"/>
                  <a:pt x="474105" y="172771"/>
                </a:cubicBezTo>
                <a:lnTo>
                  <a:pt x="490883" y="172771"/>
                </a:lnTo>
                <a:cubicBezTo>
                  <a:pt x="500247" y="175109"/>
                  <a:pt x="505460" y="180651"/>
                  <a:pt x="506521" y="189399"/>
                </a:cubicBezTo>
                <a:cubicBezTo>
                  <a:pt x="505474" y="193758"/>
                  <a:pt x="503488" y="198361"/>
                  <a:pt x="500562" y="203208"/>
                </a:cubicBezTo>
                <a:cubicBezTo>
                  <a:pt x="499544" y="205302"/>
                  <a:pt x="498426" y="206958"/>
                  <a:pt x="497207" y="208177"/>
                </a:cubicBezTo>
                <a:cubicBezTo>
                  <a:pt x="496734" y="208650"/>
                  <a:pt x="496110" y="210041"/>
                  <a:pt x="495335" y="212350"/>
                </a:cubicBezTo>
                <a:cubicBezTo>
                  <a:pt x="491693" y="219635"/>
                  <a:pt x="489449" y="224145"/>
                  <a:pt x="488603" y="225880"/>
                </a:cubicBezTo>
                <a:cubicBezTo>
                  <a:pt x="487570" y="228949"/>
                  <a:pt x="484738" y="232799"/>
                  <a:pt x="480106" y="237431"/>
                </a:cubicBezTo>
                <a:cubicBezTo>
                  <a:pt x="479303" y="239009"/>
                  <a:pt x="478113" y="240980"/>
                  <a:pt x="476535" y="243346"/>
                </a:cubicBezTo>
                <a:cubicBezTo>
                  <a:pt x="475230" y="248566"/>
                  <a:pt x="470505" y="251176"/>
                  <a:pt x="462360" y="251176"/>
                </a:cubicBezTo>
                <a:cubicBezTo>
                  <a:pt x="457850" y="252080"/>
                  <a:pt x="453982" y="252470"/>
                  <a:pt x="450755" y="252349"/>
                </a:cubicBezTo>
                <a:lnTo>
                  <a:pt x="447548" y="251561"/>
                </a:lnTo>
                <a:lnTo>
                  <a:pt x="448486" y="255156"/>
                </a:lnTo>
                <a:cubicBezTo>
                  <a:pt x="448486" y="258110"/>
                  <a:pt x="446794" y="261286"/>
                  <a:pt x="443409" y="264685"/>
                </a:cubicBezTo>
                <a:cubicBezTo>
                  <a:pt x="442506" y="264685"/>
                  <a:pt x="442398" y="264341"/>
                  <a:pt x="443087" y="263652"/>
                </a:cubicBezTo>
                <a:cubicBezTo>
                  <a:pt x="443087" y="263767"/>
                  <a:pt x="442241" y="266362"/>
                  <a:pt x="440549" y="271439"/>
                </a:cubicBezTo>
                <a:cubicBezTo>
                  <a:pt x="435587" y="271439"/>
                  <a:pt x="431758" y="270084"/>
                  <a:pt x="429062" y="267373"/>
                </a:cubicBezTo>
                <a:cubicBezTo>
                  <a:pt x="429363" y="267373"/>
                  <a:pt x="429062" y="267373"/>
                  <a:pt x="428159" y="267373"/>
                </a:cubicBezTo>
                <a:lnTo>
                  <a:pt x="424997" y="267373"/>
                </a:lnTo>
                <a:cubicBezTo>
                  <a:pt x="423204" y="265581"/>
                  <a:pt x="421082" y="264685"/>
                  <a:pt x="418630" y="264685"/>
                </a:cubicBezTo>
                <a:cubicBezTo>
                  <a:pt x="418630" y="260856"/>
                  <a:pt x="417891" y="257464"/>
                  <a:pt x="416414" y="254510"/>
                </a:cubicBezTo>
                <a:cubicBezTo>
                  <a:pt x="414292" y="251341"/>
                  <a:pt x="413230" y="249154"/>
                  <a:pt x="413230" y="247950"/>
                </a:cubicBezTo>
                <a:cubicBezTo>
                  <a:pt x="411452" y="243490"/>
                  <a:pt x="407874" y="233638"/>
                  <a:pt x="402497" y="218394"/>
                </a:cubicBezTo>
                <a:cubicBezTo>
                  <a:pt x="401665" y="215053"/>
                  <a:pt x="400747" y="212364"/>
                  <a:pt x="399743" y="210328"/>
                </a:cubicBezTo>
                <a:cubicBezTo>
                  <a:pt x="399743" y="208722"/>
                  <a:pt x="398969" y="206765"/>
                  <a:pt x="397420" y="204456"/>
                </a:cubicBezTo>
                <a:cubicBezTo>
                  <a:pt x="395370" y="198290"/>
                  <a:pt x="394344" y="193808"/>
                  <a:pt x="394344" y="191012"/>
                </a:cubicBezTo>
                <a:cubicBezTo>
                  <a:pt x="395234" y="190094"/>
                  <a:pt x="395678" y="189427"/>
                  <a:pt x="395678" y="189011"/>
                </a:cubicBezTo>
                <a:cubicBezTo>
                  <a:pt x="395678" y="189972"/>
                  <a:pt x="395234" y="190453"/>
                  <a:pt x="394344" y="190453"/>
                </a:cubicBezTo>
                <a:cubicBezTo>
                  <a:pt x="394344" y="190453"/>
                  <a:pt x="394344" y="188172"/>
                  <a:pt x="394344" y="183612"/>
                </a:cubicBezTo>
                <a:cubicBezTo>
                  <a:pt x="394344" y="178177"/>
                  <a:pt x="397965" y="175460"/>
                  <a:pt x="405207" y="175460"/>
                </a:cubicBezTo>
                <a:cubicBezTo>
                  <a:pt x="408649" y="175460"/>
                  <a:pt x="411976" y="177625"/>
                  <a:pt x="415188" y="181956"/>
                </a:cubicBezTo>
                <a:cubicBezTo>
                  <a:pt x="418644" y="186330"/>
                  <a:pt x="420458" y="188208"/>
                  <a:pt x="420630" y="187592"/>
                </a:cubicBezTo>
                <a:cubicBezTo>
                  <a:pt x="423168" y="187663"/>
                  <a:pt x="425714" y="187384"/>
                  <a:pt x="428266" y="186753"/>
                </a:cubicBezTo>
                <a:cubicBezTo>
                  <a:pt x="429471" y="185520"/>
                  <a:pt x="429951" y="184903"/>
                  <a:pt x="429707" y="184903"/>
                </a:cubicBezTo>
                <a:cubicBezTo>
                  <a:pt x="431342" y="170233"/>
                  <a:pt x="435752" y="157685"/>
                  <a:pt x="442936" y="147260"/>
                </a:cubicBezTo>
                <a:cubicBezTo>
                  <a:pt x="439953" y="149956"/>
                  <a:pt x="431428" y="151304"/>
                  <a:pt x="417360" y="151304"/>
                </a:cubicBezTo>
                <a:cubicBezTo>
                  <a:pt x="415037" y="151304"/>
                  <a:pt x="409839" y="149791"/>
                  <a:pt x="401766" y="146765"/>
                </a:cubicBezTo>
                <a:cubicBezTo>
                  <a:pt x="399543" y="145288"/>
                  <a:pt x="397843" y="144550"/>
                  <a:pt x="396668" y="144550"/>
                </a:cubicBezTo>
                <a:cubicBezTo>
                  <a:pt x="395291" y="143173"/>
                  <a:pt x="393706" y="142047"/>
                  <a:pt x="391914" y="141172"/>
                </a:cubicBezTo>
                <a:cubicBezTo>
                  <a:pt x="387225" y="136483"/>
                  <a:pt x="384880" y="132891"/>
                  <a:pt x="384880" y="130396"/>
                </a:cubicBezTo>
                <a:cubicBezTo>
                  <a:pt x="383991" y="125119"/>
                  <a:pt x="386493" y="121691"/>
                  <a:pt x="392387" y="120114"/>
                </a:cubicBezTo>
                <a:cubicBezTo>
                  <a:pt x="394452" y="120114"/>
                  <a:pt x="398625" y="119669"/>
                  <a:pt x="404906" y="118780"/>
                </a:cubicBezTo>
                <a:cubicBezTo>
                  <a:pt x="424179" y="118780"/>
                  <a:pt x="438362" y="116887"/>
                  <a:pt x="447453" y="113101"/>
                </a:cubicBezTo>
                <a:cubicBezTo>
                  <a:pt x="453433" y="94287"/>
                  <a:pt x="456423" y="78800"/>
                  <a:pt x="456423" y="66639"/>
                </a:cubicBezTo>
                <a:cubicBezTo>
                  <a:pt x="455577" y="58179"/>
                  <a:pt x="453906" y="51453"/>
                  <a:pt x="451411" y="46463"/>
                </a:cubicBezTo>
                <a:cubicBezTo>
                  <a:pt x="450250" y="44154"/>
                  <a:pt x="449669" y="42182"/>
                  <a:pt x="449669" y="40547"/>
                </a:cubicBezTo>
                <a:lnTo>
                  <a:pt x="449669" y="38418"/>
                </a:lnTo>
                <a:cubicBezTo>
                  <a:pt x="451347" y="36740"/>
                  <a:pt x="452910" y="35177"/>
                  <a:pt x="454358" y="33728"/>
                </a:cubicBezTo>
                <a:close/>
                <a:moveTo>
                  <a:pt x="812666" y="30545"/>
                </a:moveTo>
                <a:cubicBezTo>
                  <a:pt x="814918" y="30982"/>
                  <a:pt x="817467" y="32165"/>
                  <a:pt x="820313" y="34094"/>
                </a:cubicBezTo>
                <a:cubicBezTo>
                  <a:pt x="822034" y="34955"/>
                  <a:pt x="824773" y="36331"/>
                  <a:pt x="828530" y="38224"/>
                </a:cubicBezTo>
                <a:cubicBezTo>
                  <a:pt x="831685" y="39257"/>
                  <a:pt x="833857" y="40368"/>
                  <a:pt x="835048" y="41558"/>
                </a:cubicBezTo>
                <a:cubicBezTo>
                  <a:pt x="846491" y="49460"/>
                  <a:pt x="850284" y="58229"/>
                  <a:pt x="846427" y="67865"/>
                </a:cubicBezTo>
                <a:cubicBezTo>
                  <a:pt x="837407" y="88601"/>
                  <a:pt x="830337" y="101515"/>
                  <a:pt x="825218" y="106605"/>
                </a:cubicBezTo>
                <a:cubicBezTo>
                  <a:pt x="824357" y="106706"/>
                  <a:pt x="827067" y="106304"/>
                  <a:pt x="833348" y="105401"/>
                </a:cubicBezTo>
                <a:cubicBezTo>
                  <a:pt x="851388" y="100898"/>
                  <a:pt x="863936" y="97700"/>
                  <a:pt x="870991" y="95807"/>
                </a:cubicBezTo>
                <a:cubicBezTo>
                  <a:pt x="879395" y="97887"/>
                  <a:pt x="884772" y="101299"/>
                  <a:pt x="887124" y="106046"/>
                </a:cubicBezTo>
                <a:cubicBezTo>
                  <a:pt x="889046" y="114880"/>
                  <a:pt x="877409" y="122057"/>
                  <a:pt x="852213" y="127578"/>
                </a:cubicBezTo>
                <a:cubicBezTo>
                  <a:pt x="852213" y="137344"/>
                  <a:pt x="851761" y="149246"/>
                  <a:pt x="850858" y="163285"/>
                </a:cubicBezTo>
                <a:cubicBezTo>
                  <a:pt x="858895" y="161034"/>
                  <a:pt x="866162" y="159684"/>
                  <a:pt x="872659" y="159236"/>
                </a:cubicBezTo>
                <a:lnTo>
                  <a:pt x="887242" y="160391"/>
                </a:lnTo>
                <a:lnTo>
                  <a:pt x="882580" y="150099"/>
                </a:lnTo>
                <a:cubicBezTo>
                  <a:pt x="880461" y="145869"/>
                  <a:pt x="878384" y="142176"/>
                  <a:pt x="876348" y="139021"/>
                </a:cubicBezTo>
                <a:lnTo>
                  <a:pt x="887447" y="139021"/>
                </a:lnTo>
                <a:cubicBezTo>
                  <a:pt x="900640" y="137200"/>
                  <a:pt x="910441" y="141689"/>
                  <a:pt x="916851" y="152487"/>
                </a:cubicBezTo>
                <a:cubicBezTo>
                  <a:pt x="930675" y="142893"/>
                  <a:pt x="949411" y="134347"/>
                  <a:pt x="973058" y="126847"/>
                </a:cubicBezTo>
                <a:cubicBezTo>
                  <a:pt x="994468" y="129758"/>
                  <a:pt x="1007704" y="137795"/>
                  <a:pt x="1012766" y="150960"/>
                </a:cubicBezTo>
                <a:cubicBezTo>
                  <a:pt x="1013712" y="161041"/>
                  <a:pt x="1009360" y="171911"/>
                  <a:pt x="999709" y="183569"/>
                </a:cubicBezTo>
                <a:cubicBezTo>
                  <a:pt x="996325" y="187785"/>
                  <a:pt x="991700" y="194410"/>
                  <a:pt x="985835" y="203445"/>
                </a:cubicBezTo>
                <a:cubicBezTo>
                  <a:pt x="988531" y="204836"/>
                  <a:pt x="989879" y="210135"/>
                  <a:pt x="989879" y="219341"/>
                </a:cubicBezTo>
                <a:cubicBezTo>
                  <a:pt x="986265" y="228877"/>
                  <a:pt x="975589" y="233179"/>
                  <a:pt x="957850" y="232247"/>
                </a:cubicBezTo>
                <a:cubicBezTo>
                  <a:pt x="947755" y="230469"/>
                  <a:pt x="940470" y="230268"/>
                  <a:pt x="935996" y="231645"/>
                </a:cubicBezTo>
                <a:cubicBezTo>
                  <a:pt x="917626" y="236578"/>
                  <a:pt x="906297" y="229716"/>
                  <a:pt x="902009" y="211059"/>
                </a:cubicBezTo>
                <a:cubicBezTo>
                  <a:pt x="901995" y="210371"/>
                  <a:pt x="901550" y="208715"/>
                  <a:pt x="900676" y="206091"/>
                </a:cubicBezTo>
                <a:cubicBezTo>
                  <a:pt x="898883" y="194389"/>
                  <a:pt x="897234" y="185577"/>
                  <a:pt x="895728" y="179654"/>
                </a:cubicBezTo>
                <a:cubicBezTo>
                  <a:pt x="890666" y="184143"/>
                  <a:pt x="884055" y="185943"/>
                  <a:pt x="875896" y="185053"/>
                </a:cubicBezTo>
                <a:cubicBezTo>
                  <a:pt x="862316" y="185053"/>
                  <a:pt x="852744" y="185742"/>
                  <a:pt x="847180" y="187118"/>
                </a:cubicBezTo>
                <a:cubicBezTo>
                  <a:pt x="846878" y="188036"/>
                  <a:pt x="846262" y="191263"/>
                  <a:pt x="845330" y="196798"/>
                </a:cubicBezTo>
                <a:cubicBezTo>
                  <a:pt x="843480" y="204112"/>
                  <a:pt x="842175" y="208213"/>
                  <a:pt x="841415" y="209102"/>
                </a:cubicBezTo>
                <a:cubicBezTo>
                  <a:pt x="852385" y="212343"/>
                  <a:pt x="859835" y="218215"/>
                  <a:pt x="863764" y="226719"/>
                </a:cubicBezTo>
                <a:cubicBezTo>
                  <a:pt x="864223" y="223449"/>
                  <a:pt x="869371" y="218050"/>
                  <a:pt x="879208" y="210522"/>
                </a:cubicBezTo>
                <a:cubicBezTo>
                  <a:pt x="875609" y="223557"/>
                  <a:pt x="874240" y="232978"/>
                  <a:pt x="875100" y="238786"/>
                </a:cubicBezTo>
                <a:lnTo>
                  <a:pt x="875143" y="239647"/>
                </a:lnTo>
                <a:cubicBezTo>
                  <a:pt x="875860" y="240349"/>
                  <a:pt x="876685" y="242106"/>
                  <a:pt x="877617" y="244917"/>
                </a:cubicBezTo>
                <a:cubicBezTo>
                  <a:pt x="879567" y="247842"/>
                  <a:pt x="880542" y="250251"/>
                  <a:pt x="880542" y="252144"/>
                </a:cubicBezTo>
                <a:cubicBezTo>
                  <a:pt x="883252" y="257550"/>
                  <a:pt x="884607" y="263050"/>
                  <a:pt x="884607" y="268643"/>
                </a:cubicBezTo>
                <a:cubicBezTo>
                  <a:pt x="884607" y="278595"/>
                  <a:pt x="879782" y="283571"/>
                  <a:pt x="870131" y="283571"/>
                </a:cubicBezTo>
                <a:cubicBezTo>
                  <a:pt x="860738" y="284474"/>
                  <a:pt x="851575" y="272163"/>
                  <a:pt x="842641" y="246638"/>
                </a:cubicBezTo>
                <a:cubicBezTo>
                  <a:pt x="838669" y="236341"/>
                  <a:pt x="835958" y="230211"/>
                  <a:pt x="834510" y="228246"/>
                </a:cubicBezTo>
                <a:cubicBezTo>
                  <a:pt x="831628" y="240306"/>
                  <a:pt x="822292" y="256998"/>
                  <a:pt x="806504" y="278322"/>
                </a:cubicBezTo>
                <a:cubicBezTo>
                  <a:pt x="799592" y="288131"/>
                  <a:pt x="786857" y="292584"/>
                  <a:pt x="768301" y="291680"/>
                </a:cubicBezTo>
                <a:cubicBezTo>
                  <a:pt x="766595" y="291680"/>
                  <a:pt x="764394" y="291680"/>
                  <a:pt x="761698" y="291680"/>
                </a:cubicBezTo>
                <a:cubicBezTo>
                  <a:pt x="759891" y="291680"/>
                  <a:pt x="757159" y="291680"/>
                  <a:pt x="753502" y="291680"/>
                </a:cubicBezTo>
                <a:lnTo>
                  <a:pt x="753502" y="284840"/>
                </a:lnTo>
                <a:cubicBezTo>
                  <a:pt x="753502" y="281484"/>
                  <a:pt x="755761" y="278100"/>
                  <a:pt x="760278" y="274687"/>
                </a:cubicBezTo>
                <a:cubicBezTo>
                  <a:pt x="761583" y="273325"/>
                  <a:pt x="762830" y="272644"/>
                  <a:pt x="764021" y="272644"/>
                </a:cubicBezTo>
                <a:cubicBezTo>
                  <a:pt x="785072" y="256640"/>
                  <a:pt x="800918" y="230139"/>
                  <a:pt x="811558" y="193141"/>
                </a:cubicBezTo>
                <a:cubicBezTo>
                  <a:pt x="809823" y="194805"/>
                  <a:pt x="804087" y="196956"/>
                  <a:pt x="794350" y="199594"/>
                </a:cubicBezTo>
                <a:cubicBezTo>
                  <a:pt x="790378" y="201588"/>
                  <a:pt x="787847" y="202584"/>
                  <a:pt x="786757" y="202584"/>
                </a:cubicBezTo>
                <a:cubicBezTo>
                  <a:pt x="769664" y="209783"/>
                  <a:pt x="755137" y="213383"/>
                  <a:pt x="743177" y="213383"/>
                </a:cubicBezTo>
                <a:cubicBezTo>
                  <a:pt x="731748" y="214286"/>
                  <a:pt x="724850" y="209461"/>
                  <a:pt x="722484" y="198906"/>
                </a:cubicBezTo>
                <a:lnTo>
                  <a:pt x="722463" y="197121"/>
                </a:lnTo>
                <a:cubicBezTo>
                  <a:pt x="722463" y="190782"/>
                  <a:pt x="725187" y="187613"/>
                  <a:pt x="730637" y="187613"/>
                </a:cubicBezTo>
                <a:cubicBezTo>
                  <a:pt x="732931" y="187613"/>
                  <a:pt x="734530" y="188065"/>
                  <a:pt x="735433" y="188968"/>
                </a:cubicBezTo>
                <a:cubicBezTo>
                  <a:pt x="733770" y="188968"/>
                  <a:pt x="734243" y="187979"/>
                  <a:pt x="736853" y="186000"/>
                </a:cubicBezTo>
                <a:cubicBezTo>
                  <a:pt x="742575" y="182573"/>
                  <a:pt x="748182" y="180859"/>
                  <a:pt x="753674" y="180859"/>
                </a:cubicBezTo>
                <a:cubicBezTo>
                  <a:pt x="752355" y="185964"/>
                  <a:pt x="750684" y="190037"/>
                  <a:pt x="748662" y="193077"/>
                </a:cubicBezTo>
                <a:cubicBezTo>
                  <a:pt x="747501" y="191227"/>
                  <a:pt x="748246" y="190302"/>
                  <a:pt x="750899" y="190302"/>
                </a:cubicBezTo>
                <a:cubicBezTo>
                  <a:pt x="751272" y="190302"/>
                  <a:pt x="751459" y="190302"/>
                  <a:pt x="751459" y="190302"/>
                </a:cubicBezTo>
                <a:cubicBezTo>
                  <a:pt x="753997" y="189470"/>
                  <a:pt x="757001" y="188617"/>
                  <a:pt x="760471" y="187742"/>
                </a:cubicBezTo>
                <a:cubicBezTo>
                  <a:pt x="781035" y="181490"/>
                  <a:pt x="799534" y="176306"/>
                  <a:pt x="815968" y="172190"/>
                </a:cubicBezTo>
                <a:cubicBezTo>
                  <a:pt x="818420" y="159872"/>
                  <a:pt x="819646" y="149282"/>
                  <a:pt x="819646" y="140420"/>
                </a:cubicBezTo>
                <a:lnTo>
                  <a:pt x="819646" y="137213"/>
                </a:lnTo>
                <a:lnTo>
                  <a:pt x="815140" y="139000"/>
                </a:lnTo>
                <a:cubicBezTo>
                  <a:pt x="812695" y="140334"/>
                  <a:pt x="809938" y="142155"/>
                  <a:pt x="806869" y="144464"/>
                </a:cubicBezTo>
                <a:cubicBezTo>
                  <a:pt x="801951" y="157126"/>
                  <a:pt x="791984" y="162991"/>
                  <a:pt x="776970" y="162059"/>
                </a:cubicBezTo>
                <a:cubicBezTo>
                  <a:pt x="767634" y="158560"/>
                  <a:pt x="762967" y="151347"/>
                  <a:pt x="762967" y="140420"/>
                </a:cubicBezTo>
                <a:lnTo>
                  <a:pt x="762967" y="137021"/>
                </a:lnTo>
                <a:cubicBezTo>
                  <a:pt x="764659" y="135314"/>
                  <a:pt x="766760" y="133830"/>
                  <a:pt x="769269" y="132568"/>
                </a:cubicBezTo>
                <a:cubicBezTo>
                  <a:pt x="770373" y="132009"/>
                  <a:pt x="771119" y="131536"/>
                  <a:pt x="771506" y="131149"/>
                </a:cubicBezTo>
                <a:cubicBezTo>
                  <a:pt x="790120" y="101923"/>
                  <a:pt x="800316" y="71924"/>
                  <a:pt x="802094" y="41149"/>
                </a:cubicBezTo>
                <a:cubicBezTo>
                  <a:pt x="801205" y="36173"/>
                  <a:pt x="802775" y="32947"/>
                  <a:pt x="806805" y="31470"/>
                </a:cubicBezTo>
                <a:cubicBezTo>
                  <a:pt x="808461" y="30416"/>
                  <a:pt x="810415" y="30108"/>
                  <a:pt x="812666" y="30545"/>
                </a:cubicBezTo>
                <a:close/>
                <a:moveTo>
                  <a:pt x="564491" y="18886"/>
                </a:moveTo>
                <a:cubicBezTo>
                  <a:pt x="570026" y="18886"/>
                  <a:pt x="573654" y="20607"/>
                  <a:pt x="575375" y="24049"/>
                </a:cubicBezTo>
                <a:lnTo>
                  <a:pt x="575375" y="29749"/>
                </a:lnTo>
                <a:cubicBezTo>
                  <a:pt x="575375" y="42727"/>
                  <a:pt x="573031" y="56235"/>
                  <a:pt x="568341" y="70274"/>
                </a:cubicBezTo>
                <a:cubicBezTo>
                  <a:pt x="562892" y="91182"/>
                  <a:pt x="554439" y="110950"/>
                  <a:pt x="542981" y="129578"/>
                </a:cubicBezTo>
                <a:cubicBezTo>
                  <a:pt x="548688" y="129578"/>
                  <a:pt x="565050" y="125527"/>
                  <a:pt x="592067" y="117425"/>
                </a:cubicBezTo>
                <a:cubicBezTo>
                  <a:pt x="592626" y="117425"/>
                  <a:pt x="593544" y="117102"/>
                  <a:pt x="594821" y="116457"/>
                </a:cubicBezTo>
                <a:cubicBezTo>
                  <a:pt x="608343" y="112600"/>
                  <a:pt x="618030" y="110671"/>
                  <a:pt x="623881" y="110671"/>
                </a:cubicBezTo>
                <a:lnTo>
                  <a:pt x="631367" y="110671"/>
                </a:lnTo>
                <a:cubicBezTo>
                  <a:pt x="633159" y="112478"/>
                  <a:pt x="635188" y="113381"/>
                  <a:pt x="637454" y="113381"/>
                </a:cubicBezTo>
                <a:cubicBezTo>
                  <a:pt x="637454" y="113381"/>
                  <a:pt x="637454" y="113826"/>
                  <a:pt x="637454" y="114715"/>
                </a:cubicBezTo>
                <a:lnTo>
                  <a:pt x="634679" y="118156"/>
                </a:lnTo>
                <a:lnTo>
                  <a:pt x="635066" y="121598"/>
                </a:lnTo>
                <a:cubicBezTo>
                  <a:pt x="635066" y="121598"/>
                  <a:pt x="634615" y="122050"/>
                  <a:pt x="633711" y="122953"/>
                </a:cubicBezTo>
                <a:cubicBezTo>
                  <a:pt x="634414" y="122953"/>
                  <a:pt x="634765" y="122803"/>
                  <a:pt x="634765" y="122501"/>
                </a:cubicBezTo>
                <a:cubicBezTo>
                  <a:pt x="633059" y="125914"/>
                  <a:pt x="630119" y="128316"/>
                  <a:pt x="625946" y="129707"/>
                </a:cubicBezTo>
                <a:cubicBezTo>
                  <a:pt x="625000" y="129707"/>
                  <a:pt x="620855" y="130159"/>
                  <a:pt x="613513" y="131063"/>
                </a:cubicBezTo>
                <a:cubicBezTo>
                  <a:pt x="595961" y="134576"/>
                  <a:pt x="585048" y="136835"/>
                  <a:pt x="580774" y="137838"/>
                </a:cubicBezTo>
                <a:cubicBezTo>
                  <a:pt x="583470" y="143130"/>
                  <a:pt x="584345" y="149576"/>
                  <a:pt x="583399" y="157176"/>
                </a:cubicBezTo>
                <a:cubicBezTo>
                  <a:pt x="579685" y="175747"/>
                  <a:pt x="574759" y="192195"/>
                  <a:pt x="568621" y="206521"/>
                </a:cubicBezTo>
                <a:cubicBezTo>
                  <a:pt x="580667" y="221693"/>
                  <a:pt x="593358" y="233272"/>
                  <a:pt x="606694" y="241260"/>
                </a:cubicBezTo>
                <a:cubicBezTo>
                  <a:pt x="607340" y="241920"/>
                  <a:pt x="608895" y="242658"/>
                  <a:pt x="611362" y="243476"/>
                </a:cubicBezTo>
                <a:cubicBezTo>
                  <a:pt x="621128" y="250560"/>
                  <a:pt x="630399" y="254984"/>
                  <a:pt x="639175" y="256747"/>
                </a:cubicBezTo>
                <a:cubicBezTo>
                  <a:pt x="640967" y="257636"/>
                  <a:pt x="643764" y="258468"/>
                  <a:pt x="647564" y="259243"/>
                </a:cubicBezTo>
                <a:cubicBezTo>
                  <a:pt x="662678" y="262082"/>
                  <a:pt x="673398" y="265086"/>
                  <a:pt x="679722" y="268255"/>
                </a:cubicBezTo>
                <a:lnTo>
                  <a:pt x="683013" y="272644"/>
                </a:lnTo>
                <a:cubicBezTo>
                  <a:pt x="685938" y="272644"/>
                  <a:pt x="687401" y="274909"/>
                  <a:pt x="687401" y="279441"/>
                </a:cubicBezTo>
                <a:cubicBezTo>
                  <a:pt x="687401" y="285793"/>
                  <a:pt x="682274" y="288970"/>
                  <a:pt x="672021" y="288970"/>
                </a:cubicBezTo>
                <a:cubicBezTo>
                  <a:pt x="652934" y="287163"/>
                  <a:pt x="636608" y="284446"/>
                  <a:pt x="623042" y="280817"/>
                </a:cubicBezTo>
                <a:cubicBezTo>
                  <a:pt x="613276" y="278853"/>
                  <a:pt x="601833" y="271783"/>
                  <a:pt x="588712" y="259608"/>
                </a:cubicBezTo>
                <a:cubicBezTo>
                  <a:pt x="580294" y="252137"/>
                  <a:pt x="570829" y="240450"/>
                  <a:pt x="560318" y="224546"/>
                </a:cubicBezTo>
                <a:cubicBezTo>
                  <a:pt x="561264" y="225493"/>
                  <a:pt x="560841" y="226274"/>
                  <a:pt x="559049" y="226891"/>
                </a:cubicBezTo>
                <a:cubicBezTo>
                  <a:pt x="560282" y="226848"/>
                  <a:pt x="559766" y="228533"/>
                  <a:pt x="557500" y="231946"/>
                </a:cubicBezTo>
                <a:cubicBezTo>
                  <a:pt x="545268" y="251133"/>
                  <a:pt x="534620" y="264355"/>
                  <a:pt x="525557" y="271611"/>
                </a:cubicBezTo>
                <a:cubicBezTo>
                  <a:pt x="513024" y="284087"/>
                  <a:pt x="496483" y="289866"/>
                  <a:pt x="475933" y="288948"/>
                </a:cubicBezTo>
                <a:cubicBezTo>
                  <a:pt x="468333" y="286424"/>
                  <a:pt x="464533" y="283707"/>
                  <a:pt x="464533" y="280796"/>
                </a:cubicBezTo>
                <a:lnTo>
                  <a:pt x="464533" y="279914"/>
                </a:lnTo>
                <a:cubicBezTo>
                  <a:pt x="464533" y="275067"/>
                  <a:pt x="466920" y="272644"/>
                  <a:pt x="471695" y="272644"/>
                </a:cubicBezTo>
                <a:cubicBezTo>
                  <a:pt x="479697" y="273533"/>
                  <a:pt x="489707" y="270328"/>
                  <a:pt x="501724" y="263028"/>
                </a:cubicBezTo>
                <a:cubicBezTo>
                  <a:pt x="520452" y="249649"/>
                  <a:pt x="535051" y="232340"/>
                  <a:pt x="545519" y="211102"/>
                </a:cubicBezTo>
                <a:cubicBezTo>
                  <a:pt x="540600" y="203359"/>
                  <a:pt x="532849" y="192869"/>
                  <a:pt x="522266" y="179633"/>
                </a:cubicBezTo>
                <a:cubicBezTo>
                  <a:pt x="520660" y="178070"/>
                  <a:pt x="519857" y="176700"/>
                  <a:pt x="519857" y="175524"/>
                </a:cubicBezTo>
                <a:cubicBezTo>
                  <a:pt x="518667" y="173732"/>
                  <a:pt x="517254" y="172011"/>
                  <a:pt x="515620" y="170362"/>
                </a:cubicBezTo>
                <a:cubicBezTo>
                  <a:pt x="515189" y="169903"/>
                  <a:pt x="514221" y="169401"/>
                  <a:pt x="512716" y="168856"/>
                </a:cubicBezTo>
                <a:cubicBezTo>
                  <a:pt x="503079" y="166490"/>
                  <a:pt x="498261" y="162281"/>
                  <a:pt x="498261" y="156230"/>
                </a:cubicBezTo>
                <a:cubicBezTo>
                  <a:pt x="499207" y="152473"/>
                  <a:pt x="501774" y="147446"/>
                  <a:pt x="505961" y="141151"/>
                </a:cubicBezTo>
                <a:cubicBezTo>
                  <a:pt x="510221" y="139731"/>
                  <a:pt x="512544" y="139021"/>
                  <a:pt x="512931" y="139021"/>
                </a:cubicBezTo>
                <a:cubicBezTo>
                  <a:pt x="514365" y="138061"/>
                  <a:pt x="516387" y="135415"/>
                  <a:pt x="518997" y="131084"/>
                </a:cubicBezTo>
                <a:cubicBezTo>
                  <a:pt x="531387" y="116916"/>
                  <a:pt x="543827" y="87985"/>
                  <a:pt x="556317" y="44290"/>
                </a:cubicBezTo>
                <a:cubicBezTo>
                  <a:pt x="556317" y="43587"/>
                  <a:pt x="556317" y="41773"/>
                  <a:pt x="556317" y="38848"/>
                </a:cubicBezTo>
                <a:cubicBezTo>
                  <a:pt x="558110" y="35062"/>
                  <a:pt x="558110" y="32029"/>
                  <a:pt x="556317" y="29749"/>
                </a:cubicBezTo>
                <a:cubicBezTo>
                  <a:pt x="556317" y="29792"/>
                  <a:pt x="555414" y="29814"/>
                  <a:pt x="553607" y="29814"/>
                </a:cubicBezTo>
                <a:lnTo>
                  <a:pt x="553607" y="23576"/>
                </a:lnTo>
                <a:cubicBezTo>
                  <a:pt x="555242" y="21941"/>
                  <a:pt x="556059" y="21123"/>
                  <a:pt x="556059" y="21123"/>
                </a:cubicBezTo>
                <a:cubicBezTo>
                  <a:pt x="559027" y="19632"/>
                  <a:pt x="561838" y="18886"/>
                  <a:pt x="564491" y="18886"/>
                </a:cubicBezTo>
                <a:close/>
                <a:moveTo>
                  <a:pt x="1176111" y="0"/>
                </a:moveTo>
                <a:cubicBezTo>
                  <a:pt x="1181532" y="0"/>
                  <a:pt x="1190079" y="2911"/>
                  <a:pt x="1201752" y="8733"/>
                </a:cubicBezTo>
                <a:cubicBezTo>
                  <a:pt x="1213625" y="16649"/>
                  <a:pt x="1219562" y="26781"/>
                  <a:pt x="1219562" y="39128"/>
                </a:cubicBezTo>
                <a:cubicBezTo>
                  <a:pt x="1221527" y="39128"/>
                  <a:pt x="1224825" y="37772"/>
                  <a:pt x="1229457" y="35062"/>
                </a:cubicBezTo>
                <a:cubicBezTo>
                  <a:pt x="1241488" y="37141"/>
                  <a:pt x="1248085" y="41666"/>
                  <a:pt x="1249246" y="48635"/>
                </a:cubicBezTo>
                <a:cubicBezTo>
                  <a:pt x="1249246" y="52027"/>
                  <a:pt x="1247131" y="54964"/>
                  <a:pt x="1242901" y="57449"/>
                </a:cubicBezTo>
                <a:lnTo>
                  <a:pt x="1229168" y="61844"/>
                </a:lnTo>
                <a:lnTo>
                  <a:pt x="1235695" y="69801"/>
                </a:lnTo>
                <a:cubicBezTo>
                  <a:pt x="1236627" y="75968"/>
                  <a:pt x="1235085" y="83145"/>
                  <a:pt x="1231070" y="91333"/>
                </a:cubicBezTo>
                <a:cubicBezTo>
                  <a:pt x="1229349" y="93929"/>
                  <a:pt x="1227542" y="97593"/>
                  <a:pt x="1225650" y="102325"/>
                </a:cubicBezTo>
                <a:cubicBezTo>
                  <a:pt x="1223685" y="104289"/>
                  <a:pt x="1220752" y="107064"/>
                  <a:pt x="1216852" y="110649"/>
                </a:cubicBezTo>
                <a:cubicBezTo>
                  <a:pt x="1219462" y="109746"/>
                  <a:pt x="1223922" y="112162"/>
                  <a:pt x="1230231" y="117898"/>
                </a:cubicBezTo>
                <a:cubicBezTo>
                  <a:pt x="1231206" y="128553"/>
                  <a:pt x="1225205" y="136075"/>
                  <a:pt x="1212227" y="140463"/>
                </a:cubicBezTo>
                <a:cubicBezTo>
                  <a:pt x="1205459" y="141309"/>
                  <a:pt x="1201601" y="141739"/>
                  <a:pt x="1200655" y="141753"/>
                </a:cubicBezTo>
                <a:cubicBezTo>
                  <a:pt x="1203351" y="144119"/>
                  <a:pt x="1204698" y="148149"/>
                  <a:pt x="1204698" y="153842"/>
                </a:cubicBezTo>
                <a:cubicBezTo>
                  <a:pt x="1203838" y="153942"/>
                  <a:pt x="1205839" y="153591"/>
                  <a:pt x="1210700" y="152788"/>
                </a:cubicBezTo>
                <a:cubicBezTo>
                  <a:pt x="1213668" y="150809"/>
                  <a:pt x="1216630" y="149820"/>
                  <a:pt x="1219584" y="149820"/>
                </a:cubicBezTo>
                <a:cubicBezTo>
                  <a:pt x="1229249" y="151039"/>
                  <a:pt x="1234641" y="156065"/>
                  <a:pt x="1235759" y="164898"/>
                </a:cubicBezTo>
                <a:cubicBezTo>
                  <a:pt x="1234483" y="173832"/>
                  <a:pt x="1226804" y="178299"/>
                  <a:pt x="1212722" y="178299"/>
                </a:cubicBezTo>
                <a:cubicBezTo>
                  <a:pt x="1207115" y="178299"/>
                  <a:pt x="1204440" y="178235"/>
                  <a:pt x="1204698" y="178106"/>
                </a:cubicBezTo>
                <a:cubicBezTo>
                  <a:pt x="1204698" y="177274"/>
                  <a:pt x="1204698" y="178643"/>
                  <a:pt x="1204698" y="182214"/>
                </a:cubicBezTo>
                <a:cubicBezTo>
                  <a:pt x="1205602" y="187649"/>
                  <a:pt x="1206054" y="190338"/>
                  <a:pt x="1206054" y="190281"/>
                </a:cubicBezTo>
                <a:cubicBezTo>
                  <a:pt x="1208836" y="188488"/>
                  <a:pt x="1214127" y="189607"/>
                  <a:pt x="1221928" y="193636"/>
                </a:cubicBezTo>
                <a:cubicBezTo>
                  <a:pt x="1232554" y="198469"/>
                  <a:pt x="1239466" y="208148"/>
                  <a:pt x="1242664" y="222675"/>
                </a:cubicBezTo>
                <a:cubicBezTo>
                  <a:pt x="1245159" y="205352"/>
                  <a:pt x="1247748" y="184709"/>
                  <a:pt x="1250429" y="160747"/>
                </a:cubicBezTo>
                <a:cubicBezTo>
                  <a:pt x="1251089" y="160747"/>
                  <a:pt x="1250666" y="159994"/>
                  <a:pt x="1249160" y="158488"/>
                </a:cubicBezTo>
                <a:cubicBezTo>
                  <a:pt x="1247368" y="157298"/>
                  <a:pt x="1245095" y="156703"/>
                  <a:pt x="1242342" y="156703"/>
                </a:cubicBezTo>
                <a:lnTo>
                  <a:pt x="1242342" y="151218"/>
                </a:lnTo>
                <a:cubicBezTo>
                  <a:pt x="1242342" y="149425"/>
                  <a:pt x="1243611" y="147898"/>
                  <a:pt x="1246149" y="146636"/>
                </a:cubicBezTo>
                <a:cubicBezTo>
                  <a:pt x="1247626" y="145159"/>
                  <a:pt x="1248364" y="144421"/>
                  <a:pt x="1248364" y="144421"/>
                </a:cubicBezTo>
                <a:cubicBezTo>
                  <a:pt x="1249856" y="144421"/>
                  <a:pt x="1250573" y="144435"/>
                  <a:pt x="1250515" y="144464"/>
                </a:cubicBezTo>
                <a:cubicBezTo>
                  <a:pt x="1252265" y="122107"/>
                  <a:pt x="1252236" y="101493"/>
                  <a:pt x="1250429" y="82621"/>
                </a:cubicBezTo>
                <a:cubicBezTo>
                  <a:pt x="1250429" y="80657"/>
                  <a:pt x="1250429" y="79036"/>
                  <a:pt x="1250429" y="77760"/>
                </a:cubicBezTo>
                <a:cubicBezTo>
                  <a:pt x="1249540" y="75064"/>
                  <a:pt x="1249096" y="72913"/>
                  <a:pt x="1249096" y="71307"/>
                </a:cubicBezTo>
                <a:cubicBezTo>
                  <a:pt x="1250774" y="66044"/>
                  <a:pt x="1254366" y="64373"/>
                  <a:pt x="1259872" y="66295"/>
                </a:cubicBezTo>
                <a:cubicBezTo>
                  <a:pt x="1263830" y="67600"/>
                  <a:pt x="1266541" y="69787"/>
                  <a:pt x="1268003" y="72856"/>
                </a:cubicBezTo>
                <a:cubicBezTo>
                  <a:pt x="1268003" y="72856"/>
                  <a:pt x="1268541" y="72153"/>
                  <a:pt x="1269617" y="70748"/>
                </a:cubicBezTo>
                <a:cubicBezTo>
                  <a:pt x="1286007" y="58688"/>
                  <a:pt x="1298025" y="49302"/>
                  <a:pt x="1305668" y="42591"/>
                </a:cubicBezTo>
                <a:cubicBezTo>
                  <a:pt x="1305969" y="42275"/>
                  <a:pt x="1306535" y="41293"/>
                  <a:pt x="1307367" y="39644"/>
                </a:cubicBezTo>
                <a:cubicBezTo>
                  <a:pt x="1315656" y="30308"/>
                  <a:pt x="1321966" y="25641"/>
                  <a:pt x="1326296" y="25641"/>
                </a:cubicBezTo>
                <a:cubicBezTo>
                  <a:pt x="1333423" y="30387"/>
                  <a:pt x="1336987" y="36704"/>
                  <a:pt x="1336987" y="44591"/>
                </a:cubicBezTo>
                <a:lnTo>
                  <a:pt x="1336987" y="46570"/>
                </a:lnTo>
                <a:cubicBezTo>
                  <a:pt x="1333760" y="55160"/>
                  <a:pt x="1325744" y="63879"/>
                  <a:pt x="1312938" y="72727"/>
                </a:cubicBezTo>
                <a:cubicBezTo>
                  <a:pt x="1288288" y="88214"/>
                  <a:pt x="1275604" y="94610"/>
                  <a:pt x="1274887" y="91914"/>
                </a:cubicBezTo>
                <a:cubicBezTo>
                  <a:pt x="1276679" y="105322"/>
                  <a:pt x="1276679" y="120566"/>
                  <a:pt x="1274887" y="137645"/>
                </a:cubicBezTo>
                <a:cubicBezTo>
                  <a:pt x="1274930" y="137745"/>
                  <a:pt x="1278486" y="137351"/>
                  <a:pt x="1285556" y="136462"/>
                </a:cubicBezTo>
                <a:lnTo>
                  <a:pt x="1295308" y="133705"/>
                </a:lnTo>
                <a:lnTo>
                  <a:pt x="1298026" y="127820"/>
                </a:lnTo>
                <a:cubicBezTo>
                  <a:pt x="1299450" y="126167"/>
                  <a:pt x="1301330" y="124954"/>
                  <a:pt x="1303667" y="124179"/>
                </a:cubicBezTo>
                <a:cubicBezTo>
                  <a:pt x="1306851" y="124179"/>
                  <a:pt x="1309676" y="126029"/>
                  <a:pt x="1312142" y="129729"/>
                </a:cubicBezTo>
                <a:cubicBezTo>
                  <a:pt x="1312931" y="130518"/>
                  <a:pt x="1312888" y="130912"/>
                  <a:pt x="1312013" y="130912"/>
                </a:cubicBezTo>
                <a:cubicBezTo>
                  <a:pt x="1327271" y="127313"/>
                  <a:pt x="1342314" y="125513"/>
                  <a:pt x="1357142" y="125513"/>
                </a:cubicBezTo>
                <a:cubicBezTo>
                  <a:pt x="1362448" y="125513"/>
                  <a:pt x="1367266" y="126596"/>
                  <a:pt x="1371597" y="128761"/>
                </a:cubicBezTo>
                <a:cubicBezTo>
                  <a:pt x="1376458" y="130697"/>
                  <a:pt x="1380216" y="133006"/>
                  <a:pt x="1382868" y="135687"/>
                </a:cubicBezTo>
                <a:cubicBezTo>
                  <a:pt x="1382868" y="139100"/>
                  <a:pt x="1381413" y="142269"/>
                  <a:pt x="1378502" y="145195"/>
                </a:cubicBezTo>
                <a:cubicBezTo>
                  <a:pt x="1377813" y="145539"/>
                  <a:pt x="1377469" y="146428"/>
                  <a:pt x="1377469" y="147862"/>
                </a:cubicBezTo>
                <a:cubicBezTo>
                  <a:pt x="1370299" y="149253"/>
                  <a:pt x="1362434" y="149497"/>
                  <a:pt x="1353872" y="148594"/>
                </a:cubicBezTo>
                <a:cubicBezTo>
                  <a:pt x="1350660" y="148594"/>
                  <a:pt x="1348151" y="148594"/>
                  <a:pt x="1346344" y="148594"/>
                </a:cubicBezTo>
                <a:cubicBezTo>
                  <a:pt x="1335087" y="148594"/>
                  <a:pt x="1325221" y="149303"/>
                  <a:pt x="1316746" y="150723"/>
                </a:cubicBezTo>
                <a:cubicBezTo>
                  <a:pt x="1316746" y="154652"/>
                  <a:pt x="1316746" y="160008"/>
                  <a:pt x="1316746" y="166791"/>
                </a:cubicBezTo>
                <a:cubicBezTo>
                  <a:pt x="1318495" y="191499"/>
                  <a:pt x="1318940" y="216286"/>
                  <a:pt x="1318079" y="241152"/>
                </a:cubicBezTo>
                <a:cubicBezTo>
                  <a:pt x="1318079" y="271511"/>
                  <a:pt x="1317635" y="294383"/>
                  <a:pt x="1316746" y="309770"/>
                </a:cubicBezTo>
                <a:cubicBezTo>
                  <a:pt x="1316746" y="316295"/>
                  <a:pt x="1315312" y="322411"/>
                  <a:pt x="1312444" y="328119"/>
                </a:cubicBezTo>
                <a:cubicBezTo>
                  <a:pt x="1309848" y="328119"/>
                  <a:pt x="1308106" y="328119"/>
                  <a:pt x="1307217" y="328119"/>
                </a:cubicBezTo>
                <a:cubicBezTo>
                  <a:pt x="1307475" y="328119"/>
                  <a:pt x="1307496" y="328226"/>
                  <a:pt x="1307281" y="328441"/>
                </a:cubicBezTo>
                <a:cubicBezTo>
                  <a:pt x="1307281" y="330922"/>
                  <a:pt x="1305460" y="332163"/>
                  <a:pt x="1301818" y="332163"/>
                </a:cubicBezTo>
                <a:lnTo>
                  <a:pt x="1300462" y="332163"/>
                </a:lnTo>
                <a:cubicBezTo>
                  <a:pt x="1296806" y="332163"/>
                  <a:pt x="1294977" y="330341"/>
                  <a:pt x="1294977" y="326699"/>
                </a:cubicBezTo>
                <a:cubicBezTo>
                  <a:pt x="1294977" y="327803"/>
                  <a:pt x="1294016" y="328033"/>
                  <a:pt x="1292095" y="327387"/>
                </a:cubicBezTo>
                <a:cubicBezTo>
                  <a:pt x="1290417" y="324075"/>
                  <a:pt x="1289578" y="320690"/>
                  <a:pt x="1289578" y="317234"/>
                </a:cubicBezTo>
                <a:cubicBezTo>
                  <a:pt x="1289578" y="312545"/>
                  <a:pt x="1290030" y="306121"/>
                  <a:pt x="1290933" y="297961"/>
                </a:cubicBezTo>
                <a:cubicBezTo>
                  <a:pt x="1290933" y="291021"/>
                  <a:pt x="1290933" y="286159"/>
                  <a:pt x="1290933" y="283377"/>
                </a:cubicBezTo>
                <a:cubicBezTo>
                  <a:pt x="1293629" y="240270"/>
                  <a:pt x="1294977" y="197142"/>
                  <a:pt x="1294977" y="153993"/>
                </a:cubicBezTo>
                <a:cubicBezTo>
                  <a:pt x="1295565" y="154867"/>
                  <a:pt x="1292769" y="155749"/>
                  <a:pt x="1286588" y="156638"/>
                </a:cubicBezTo>
                <a:cubicBezTo>
                  <a:pt x="1279490" y="158388"/>
                  <a:pt x="1275589" y="159377"/>
                  <a:pt x="1274887" y="159607"/>
                </a:cubicBezTo>
                <a:cubicBezTo>
                  <a:pt x="1274887" y="164038"/>
                  <a:pt x="1273955" y="172800"/>
                  <a:pt x="1272090" y="185892"/>
                </a:cubicBezTo>
                <a:cubicBezTo>
                  <a:pt x="1271187" y="198497"/>
                  <a:pt x="1270305" y="207747"/>
                  <a:pt x="1269445" y="213641"/>
                </a:cubicBezTo>
                <a:cubicBezTo>
                  <a:pt x="1269473" y="214315"/>
                  <a:pt x="1269488" y="215175"/>
                  <a:pt x="1269488" y="216222"/>
                </a:cubicBezTo>
                <a:cubicBezTo>
                  <a:pt x="1266620" y="235409"/>
                  <a:pt x="1262554" y="247634"/>
                  <a:pt x="1257291" y="252897"/>
                </a:cubicBezTo>
                <a:cubicBezTo>
                  <a:pt x="1243582" y="259852"/>
                  <a:pt x="1235451" y="257163"/>
                  <a:pt x="1232898" y="244831"/>
                </a:cubicBezTo>
                <a:cubicBezTo>
                  <a:pt x="1232898" y="241461"/>
                  <a:pt x="1234698" y="238629"/>
                  <a:pt x="1238298" y="236334"/>
                </a:cubicBezTo>
                <a:cubicBezTo>
                  <a:pt x="1236548" y="236334"/>
                  <a:pt x="1234325" y="236334"/>
                  <a:pt x="1231629" y="236334"/>
                </a:cubicBezTo>
                <a:cubicBezTo>
                  <a:pt x="1226567" y="236334"/>
                  <a:pt x="1218157" y="228002"/>
                  <a:pt x="1206398" y="211339"/>
                </a:cubicBezTo>
                <a:lnTo>
                  <a:pt x="1205742" y="210389"/>
                </a:lnTo>
                <a:lnTo>
                  <a:pt x="1205699" y="211371"/>
                </a:lnTo>
                <a:cubicBezTo>
                  <a:pt x="1205462" y="216132"/>
                  <a:pt x="1205107" y="222281"/>
                  <a:pt x="1204634" y="229816"/>
                </a:cubicBezTo>
                <a:cubicBezTo>
                  <a:pt x="1203788" y="244415"/>
                  <a:pt x="1203365" y="256009"/>
                  <a:pt x="1203365" y="264599"/>
                </a:cubicBezTo>
                <a:cubicBezTo>
                  <a:pt x="1201329" y="280832"/>
                  <a:pt x="1197593" y="290311"/>
                  <a:pt x="1192158" y="293035"/>
                </a:cubicBezTo>
                <a:cubicBezTo>
                  <a:pt x="1188774" y="293035"/>
                  <a:pt x="1185733" y="293035"/>
                  <a:pt x="1183038" y="293035"/>
                </a:cubicBezTo>
                <a:lnTo>
                  <a:pt x="1180327" y="293035"/>
                </a:lnTo>
                <a:cubicBezTo>
                  <a:pt x="1178219" y="293035"/>
                  <a:pt x="1175882" y="291745"/>
                  <a:pt x="1173315" y="289163"/>
                </a:cubicBezTo>
                <a:cubicBezTo>
                  <a:pt x="1172110" y="287959"/>
                  <a:pt x="1171508" y="287357"/>
                  <a:pt x="1171508" y="287357"/>
                </a:cubicBezTo>
                <a:cubicBezTo>
                  <a:pt x="1170619" y="285564"/>
                  <a:pt x="1169422" y="283915"/>
                  <a:pt x="1167916" y="282409"/>
                </a:cubicBezTo>
                <a:cubicBezTo>
                  <a:pt x="1167012" y="281506"/>
                  <a:pt x="1166127" y="280240"/>
                  <a:pt x="1165259" y="278613"/>
                </a:cubicBezTo>
                <a:lnTo>
                  <a:pt x="1163282" y="273982"/>
                </a:lnTo>
                <a:lnTo>
                  <a:pt x="1161033" y="273805"/>
                </a:lnTo>
                <a:cubicBezTo>
                  <a:pt x="1154049" y="271482"/>
                  <a:pt x="1150557" y="267044"/>
                  <a:pt x="1150557" y="260490"/>
                </a:cubicBezTo>
                <a:cubicBezTo>
                  <a:pt x="1155605" y="260490"/>
                  <a:pt x="1159297" y="261666"/>
                  <a:pt x="1161635" y="264018"/>
                </a:cubicBezTo>
                <a:cubicBezTo>
                  <a:pt x="1161993" y="264376"/>
                  <a:pt x="1162244" y="264556"/>
                  <a:pt x="1162388" y="264556"/>
                </a:cubicBezTo>
                <a:cubicBezTo>
                  <a:pt x="1166890" y="266348"/>
                  <a:pt x="1171071" y="267244"/>
                  <a:pt x="1174928" y="267244"/>
                </a:cubicBezTo>
                <a:cubicBezTo>
                  <a:pt x="1175832" y="267244"/>
                  <a:pt x="1176190" y="267244"/>
                  <a:pt x="1176004" y="267244"/>
                </a:cubicBezTo>
                <a:cubicBezTo>
                  <a:pt x="1177051" y="265165"/>
                  <a:pt x="1178019" y="257472"/>
                  <a:pt x="1178908" y="244164"/>
                </a:cubicBezTo>
                <a:cubicBezTo>
                  <a:pt x="1179797" y="239647"/>
                  <a:pt x="1180241" y="236564"/>
                  <a:pt x="1180241" y="234914"/>
                </a:cubicBezTo>
                <a:cubicBezTo>
                  <a:pt x="1180241" y="229508"/>
                  <a:pt x="1180241" y="222682"/>
                  <a:pt x="1180241" y="214437"/>
                </a:cubicBezTo>
                <a:cubicBezTo>
                  <a:pt x="1181145" y="203610"/>
                  <a:pt x="1181596" y="194238"/>
                  <a:pt x="1181596" y="186323"/>
                </a:cubicBezTo>
                <a:lnTo>
                  <a:pt x="1181596" y="182343"/>
                </a:lnTo>
                <a:cubicBezTo>
                  <a:pt x="1175602" y="184824"/>
                  <a:pt x="1168009" y="188639"/>
                  <a:pt x="1158817" y="193787"/>
                </a:cubicBezTo>
                <a:cubicBezTo>
                  <a:pt x="1159720" y="195895"/>
                  <a:pt x="1160172" y="201953"/>
                  <a:pt x="1160172" y="211963"/>
                </a:cubicBezTo>
                <a:lnTo>
                  <a:pt x="1160172" y="213431"/>
                </a:lnTo>
                <a:lnTo>
                  <a:pt x="1163227" y="210672"/>
                </a:lnTo>
                <a:cubicBezTo>
                  <a:pt x="1167213" y="206686"/>
                  <a:pt x="1170691" y="203947"/>
                  <a:pt x="1173659" y="202455"/>
                </a:cubicBezTo>
                <a:cubicBezTo>
                  <a:pt x="1178162" y="202455"/>
                  <a:pt x="1180413" y="202455"/>
                  <a:pt x="1180413" y="202455"/>
                </a:cubicBezTo>
                <a:lnTo>
                  <a:pt x="1180413" y="209188"/>
                </a:lnTo>
                <a:cubicBezTo>
                  <a:pt x="1178062" y="212701"/>
                  <a:pt x="1176305" y="215060"/>
                  <a:pt x="1175143" y="216265"/>
                </a:cubicBezTo>
                <a:cubicBezTo>
                  <a:pt x="1173336" y="218072"/>
                  <a:pt x="1171085" y="220323"/>
                  <a:pt x="1168389" y="223019"/>
                </a:cubicBezTo>
                <a:cubicBezTo>
                  <a:pt x="1165865" y="225557"/>
                  <a:pt x="1162029" y="230677"/>
                  <a:pt x="1156881" y="238378"/>
                </a:cubicBezTo>
                <a:cubicBezTo>
                  <a:pt x="1156221" y="239683"/>
                  <a:pt x="1155476" y="242020"/>
                  <a:pt x="1154644" y="245390"/>
                </a:cubicBezTo>
                <a:cubicBezTo>
                  <a:pt x="1153540" y="256446"/>
                  <a:pt x="1148155" y="261974"/>
                  <a:pt x="1138490" y="261974"/>
                </a:cubicBezTo>
                <a:cubicBezTo>
                  <a:pt x="1131234" y="261974"/>
                  <a:pt x="1127605" y="254302"/>
                  <a:pt x="1127605" y="238958"/>
                </a:cubicBezTo>
                <a:cubicBezTo>
                  <a:pt x="1127605" y="225192"/>
                  <a:pt x="1129907" y="213246"/>
                  <a:pt x="1134510" y="203122"/>
                </a:cubicBezTo>
                <a:lnTo>
                  <a:pt x="1136366" y="201784"/>
                </a:lnTo>
                <a:lnTo>
                  <a:pt x="1130208" y="203810"/>
                </a:lnTo>
                <a:cubicBezTo>
                  <a:pt x="1122436" y="207281"/>
                  <a:pt x="1116198" y="210421"/>
                  <a:pt x="1111494" y="213232"/>
                </a:cubicBezTo>
                <a:cubicBezTo>
                  <a:pt x="1106031" y="215971"/>
                  <a:pt x="1099456" y="217821"/>
                  <a:pt x="1091769" y="218782"/>
                </a:cubicBezTo>
                <a:cubicBezTo>
                  <a:pt x="1086621" y="218782"/>
                  <a:pt x="1083151" y="217885"/>
                  <a:pt x="1081358" y="216093"/>
                </a:cubicBezTo>
                <a:cubicBezTo>
                  <a:pt x="1080914" y="216093"/>
                  <a:pt x="1079537" y="215512"/>
                  <a:pt x="1077228" y="214351"/>
                </a:cubicBezTo>
                <a:cubicBezTo>
                  <a:pt x="1073830" y="212658"/>
                  <a:pt x="1068129" y="210658"/>
                  <a:pt x="1060128" y="208349"/>
                </a:cubicBezTo>
                <a:lnTo>
                  <a:pt x="1060128" y="202520"/>
                </a:lnTo>
                <a:cubicBezTo>
                  <a:pt x="1060128" y="199293"/>
                  <a:pt x="1061683" y="196124"/>
                  <a:pt x="1064795" y="193012"/>
                </a:cubicBezTo>
                <a:cubicBezTo>
                  <a:pt x="1065699" y="193012"/>
                  <a:pt x="1066602" y="192561"/>
                  <a:pt x="1067506" y="191657"/>
                </a:cubicBezTo>
                <a:cubicBezTo>
                  <a:pt x="1070732" y="191657"/>
                  <a:pt x="1072345" y="191657"/>
                  <a:pt x="1072345" y="191657"/>
                </a:cubicBezTo>
                <a:cubicBezTo>
                  <a:pt x="1078368" y="191657"/>
                  <a:pt x="1083215" y="191291"/>
                  <a:pt x="1086886" y="190560"/>
                </a:cubicBezTo>
                <a:cubicBezTo>
                  <a:pt x="1096193" y="187778"/>
                  <a:pt x="1111645" y="183239"/>
                  <a:pt x="1133241" y="176944"/>
                </a:cubicBezTo>
                <a:cubicBezTo>
                  <a:pt x="1157175" y="169846"/>
                  <a:pt x="1173293" y="164791"/>
                  <a:pt x="1181596" y="161779"/>
                </a:cubicBezTo>
                <a:cubicBezTo>
                  <a:pt x="1181596" y="153849"/>
                  <a:pt x="1181474" y="149454"/>
                  <a:pt x="1181231" y="148594"/>
                </a:cubicBezTo>
                <a:cubicBezTo>
                  <a:pt x="1160724" y="154903"/>
                  <a:pt x="1146664" y="156703"/>
                  <a:pt x="1139049" y="153993"/>
                </a:cubicBezTo>
                <a:cubicBezTo>
                  <a:pt x="1137672" y="153993"/>
                  <a:pt x="1132058" y="150164"/>
                  <a:pt x="1122206" y="142506"/>
                </a:cubicBezTo>
                <a:cubicBezTo>
                  <a:pt x="1122206" y="136584"/>
                  <a:pt x="1126731" y="133622"/>
                  <a:pt x="1135779" y="133622"/>
                </a:cubicBezTo>
                <a:cubicBezTo>
                  <a:pt x="1136124" y="133622"/>
                  <a:pt x="1137550" y="133199"/>
                  <a:pt x="1140060" y="132353"/>
                </a:cubicBezTo>
                <a:cubicBezTo>
                  <a:pt x="1153210" y="131478"/>
                  <a:pt x="1161205" y="130353"/>
                  <a:pt x="1164044" y="128976"/>
                </a:cubicBezTo>
                <a:cubicBezTo>
                  <a:pt x="1155053" y="110821"/>
                  <a:pt x="1153253" y="93964"/>
                  <a:pt x="1158645" y="78405"/>
                </a:cubicBezTo>
                <a:cubicBezTo>
                  <a:pt x="1148162" y="83812"/>
                  <a:pt x="1137622" y="85511"/>
                  <a:pt x="1127025" y="83503"/>
                </a:cubicBezTo>
                <a:cubicBezTo>
                  <a:pt x="1125892" y="82399"/>
                  <a:pt x="1124451" y="81402"/>
                  <a:pt x="1122701" y="80513"/>
                </a:cubicBezTo>
                <a:cubicBezTo>
                  <a:pt x="1113380" y="72798"/>
                  <a:pt x="1109293" y="67170"/>
                  <a:pt x="1110440" y="63628"/>
                </a:cubicBezTo>
                <a:cubicBezTo>
                  <a:pt x="1112692" y="59154"/>
                  <a:pt x="1121389" y="56400"/>
                  <a:pt x="1136532" y="55368"/>
                </a:cubicBezTo>
                <a:cubicBezTo>
                  <a:pt x="1151389" y="51725"/>
                  <a:pt x="1166912" y="49065"/>
                  <a:pt x="1183102" y="47387"/>
                </a:cubicBezTo>
                <a:lnTo>
                  <a:pt x="1186713" y="45991"/>
                </a:lnTo>
                <a:lnTo>
                  <a:pt x="1181699" y="32658"/>
                </a:lnTo>
                <a:cubicBezTo>
                  <a:pt x="1179845" y="28718"/>
                  <a:pt x="1177904" y="25533"/>
                  <a:pt x="1175875" y="23102"/>
                </a:cubicBezTo>
                <a:cubicBezTo>
                  <a:pt x="1175373" y="22615"/>
                  <a:pt x="1174433" y="22027"/>
                  <a:pt x="1173057" y="21338"/>
                </a:cubicBezTo>
                <a:cubicBezTo>
                  <a:pt x="1164352" y="16979"/>
                  <a:pt x="1160000" y="11989"/>
                  <a:pt x="1160000" y="6367"/>
                </a:cubicBezTo>
                <a:cubicBezTo>
                  <a:pt x="1161549" y="3255"/>
                  <a:pt x="1166919" y="1133"/>
                  <a:pt x="1176111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7FAFD"/>
            </a:gs>
            <a:gs pos="74001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AE3DF9-F294-4375-B93D-2D024CF2C2ED}" type="datetimeFigureOut">
              <a:rPr lang="zh-CN" altLang="en-US"/>
              <a:pPr>
                <a:defRPr/>
              </a:pPr>
              <a:t>2019-11-27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8B1519-B28D-4004-881B-9565BB0A08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slide" Target="slid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3"/>
          <p:cNvSpPr>
            <a:spLocks noChangeArrowheads="1"/>
          </p:cNvSpPr>
          <p:nvPr/>
        </p:nvSpPr>
        <p:spPr bwMode="auto">
          <a:xfrm>
            <a:off x="1603375" y="5221288"/>
            <a:ext cx="754062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5763" indent="-385763">
              <a:spcAft>
                <a:spcPts val="600"/>
              </a:spcAft>
              <a:buFont typeface="微软雅黑" pitchFamily="34" charset="-122"/>
              <a:buAutoNum type="arabicPeriod"/>
            </a:pP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掌握气旋和反气旋及其影响下的天气特点。</a:t>
            </a:r>
            <a:endParaRPr lang="en-US" altLang="zh-CN" sz="2400" b="1">
              <a:latin typeface="楷体" pitchFamily="49" charset="-122"/>
              <a:ea typeface="楷体" pitchFamily="49" charset="-122"/>
            </a:endParaRPr>
          </a:p>
          <a:p>
            <a:pPr marL="385763" indent="-385763">
              <a:spcAft>
                <a:spcPts val="600"/>
              </a:spcAft>
              <a:buFont typeface="微软雅黑" pitchFamily="34" charset="-122"/>
              <a:buAutoNum type="arabicPeriod"/>
            </a:pP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掌握锋面气旋的形成及其判读。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803275" y="4640263"/>
            <a:ext cx="1806575" cy="319087"/>
          </a:xfrm>
          <a:custGeom>
            <a:avLst/>
            <a:gdLst/>
            <a:ahLst/>
            <a:cxnLst/>
            <a:rect l="l" t="t" r="r" b="b"/>
            <a:pathLst>
              <a:path w="1806705" h="317711">
                <a:moveTo>
                  <a:pt x="1158243" y="206033"/>
                </a:moveTo>
                <a:cubicBezTo>
                  <a:pt x="1135159" y="206033"/>
                  <a:pt x="1112472" y="206999"/>
                  <a:pt x="1090181" y="208930"/>
                </a:cubicBezTo>
                <a:cubicBezTo>
                  <a:pt x="1067890" y="210861"/>
                  <a:pt x="1055349" y="212130"/>
                  <a:pt x="1052558" y="212738"/>
                </a:cubicBezTo>
                <a:cubicBezTo>
                  <a:pt x="1049767" y="213345"/>
                  <a:pt x="1047840" y="214422"/>
                  <a:pt x="1046775" y="215970"/>
                </a:cubicBezTo>
                <a:cubicBezTo>
                  <a:pt x="1045711" y="217518"/>
                  <a:pt x="1045041" y="221585"/>
                  <a:pt x="1044765" y="228172"/>
                </a:cubicBezTo>
                <a:lnTo>
                  <a:pt x="1043957" y="241023"/>
                </a:lnTo>
                <a:cubicBezTo>
                  <a:pt x="1043957" y="241800"/>
                  <a:pt x="1044288" y="242219"/>
                  <a:pt x="1044950" y="242281"/>
                </a:cubicBezTo>
                <a:cubicBezTo>
                  <a:pt x="1088275" y="237737"/>
                  <a:pt x="1131092" y="235465"/>
                  <a:pt x="1173402" y="235465"/>
                </a:cubicBezTo>
                <a:lnTo>
                  <a:pt x="1214757" y="235951"/>
                </a:lnTo>
                <a:cubicBezTo>
                  <a:pt x="1217091" y="235927"/>
                  <a:pt x="1218258" y="235792"/>
                  <a:pt x="1218258" y="235544"/>
                </a:cubicBezTo>
                <a:lnTo>
                  <a:pt x="1218258" y="213120"/>
                </a:lnTo>
                <a:cubicBezTo>
                  <a:pt x="1218258" y="211029"/>
                  <a:pt x="1217341" y="209617"/>
                  <a:pt x="1215507" y="208884"/>
                </a:cubicBezTo>
                <a:cubicBezTo>
                  <a:pt x="1213674" y="208150"/>
                  <a:pt x="1206411" y="207492"/>
                  <a:pt x="1193719" y="206908"/>
                </a:cubicBezTo>
                <a:cubicBezTo>
                  <a:pt x="1181027" y="206325"/>
                  <a:pt x="1169201" y="206033"/>
                  <a:pt x="1158243" y="206033"/>
                </a:cubicBezTo>
                <a:close/>
                <a:moveTo>
                  <a:pt x="1715122" y="165500"/>
                </a:moveTo>
                <a:cubicBezTo>
                  <a:pt x="1717942" y="165500"/>
                  <a:pt x="1721042" y="167190"/>
                  <a:pt x="1724423" y="170572"/>
                </a:cubicBezTo>
                <a:cubicBezTo>
                  <a:pt x="1727805" y="173953"/>
                  <a:pt x="1738099" y="180819"/>
                  <a:pt x="1755306" y="191171"/>
                </a:cubicBezTo>
                <a:cubicBezTo>
                  <a:pt x="1772513" y="201522"/>
                  <a:pt x="1785200" y="208514"/>
                  <a:pt x="1793368" y="212148"/>
                </a:cubicBezTo>
                <a:cubicBezTo>
                  <a:pt x="1796878" y="213901"/>
                  <a:pt x="1798633" y="216468"/>
                  <a:pt x="1798633" y="219849"/>
                </a:cubicBezTo>
                <a:cubicBezTo>
                  <a:pt x="1798633" y="225493"/>
                  <a:pt x="1792682" y="233122"/>
                  <a:pt x="1780780" y="242738"/>
                </a:cubicBezTo>
                <a:cubicBezTo>
                  <a:pt x="1768879" y="252353"/>
                  <a:pt x="1758504" y="257161"/>
                  <a:pt x="1749655" y="257161"/>
                </a:cubicBezTo>
                <a:cubicBezTo>
                  <a:pt x="1737020" y="257161"/>
                  <a:pt x="1725997" y="248390"/>
                  <a:pt x="1716587" y="230847"/>
                </a:cubicBezTo>
                <a:cubicBezTo>
                  <a:pt x="1707176" y="213304"/>
                  <a:pt x="1702471" y="196032"/>
                  <a:pt x="1702471" y="179030"/>
                </a:cubicBezTo>
                <a:cubicBezTo>
                  <a:pt x="1702471" y="170010"/>
                  <a:pt x="1706688" y="165500"/>
                  <a:pt x="1715122" y="165500"/>
                </a:cubicBezTo>
                <a:close/>
                <a:moveTo>
                  <a:pt x="1619178" y="160563"/>
                </a:moveTo>
                <a:cubicBezTo>
                  <a:pt x="1624914" y="160563"/>
                  <a:pt x="1629197" y="162484"/>
                  <a:pt x="1632026" y="166325"/>
                </a:cubicBezTo>
                <a:cubicBezTo>
                  <a:pt x="1634855" y="170166"/>
                  <a:pt x="1636269" y="174851"/>
                  <a:pt x="1636269" y="180380"/>
                </a:cubicBezTo>
                <a:cubicBezTo>
                  <a:pt x="1636269" y="185647"/>
                  <a:pt x="1634994" y="190490"/>
                  <a:pt x="1632444" y="194907"/>
                </a:cubicBezTo>
                <a:cubicBezTo>
                  <a:pt x="1629894" y="199324"/>
                  <a:pt x="1622715" y="207591"/>
                  <a:pt x="1610909" y="219706"/>
                </a:cubicBezTo>
                <a:cubicBezTo>
                  <a:pt x="1599103" y="231822"/>
                  <a:pt x="1589890" y="239897"/>
                  <a:pt x="1583270" y="243931"/>
                </a:cubicBezTo>
                <a:cubicBezTo>
                  <a:pt x="1576650" y="247965"/>
                  <a:pt x="1570295" y="249982"/>
                  <a:pt x="1564203" y="249982"/>
                </a:cubicBezTo>
                <a:cubicBezTo>
                  <a:pt x="1558112" y="249982"/>
                  <a:pt x="1553034" y="247674"/>
                  <a:pt x="1548969" y="243059"/>
                </a:cubicBezTo>
                <a:cubicBezTo>
                  <a:pt x="1544904" y="238444"/>
                  <a:pt x="1542716" y="232447"/>
                  <a:pt x="1542404" y="225068"/>
                </a:cubicBezTo>
                <a:cubicBezTo>
                  <a:pt x="1542092" y="217688"/>
                  <a:pt x="1541555" y="212667"/>
                  <a:pt x="1540793" y="210005"/>
                </a:cubicBezTo>
                <a:cubicBezTo>
                  <a:pt x="1540031" y="207343"/>
                  <a:pt x="1538456" y="204738"/>
                  <a:pt x="1536068" y="202190"/>
                </a:cubicBezTo>
                <a:cubicBezTo>
                  <a:pt x="1533679" y="199642"/>
                  <a:pt x="1532485" y="196926"/>
                  <a:pt x="1532485" y="194042"/>
                </a:cubicBezTo>
                <a:cubicBezTo>
                  <a:pt x="1532485" y="191159"/>
                  <a:pt x="1533835" y="189717"/>
                  <a:pt x="1536536" y="189717"/>
                </a:cubicBezTo>
                <a:cubicBezTo>
                  <a:pt x="1539236" y="189717"/>
                  <a:pt x="1541796" y="190443"/>
                  <a:pt x="1544215" y="191896"/>
                </a:cubicBezTo>
                <a:cubicBezTo>
                  <a:pt x="1548596" y="194329"/>
                  <a:pt x="1553538" y="195546"/>
                  <a:pt x="1559038" y="195546"/>
                </a:cubicBezTo>
                <a:cubicBezTo>
                  <a:pt x="1563134" y="195546"/>
                  <a:pt x="1570965" y="191906"/>
                  <a:pt x="1582531" y="184627"/>
                </a:cubicBezTo>
                <a:cubicBezTo>
                  <a:pt x="1594096" y="177347"/>
                  <a:pt x="1600798" y="172634"/>
                  <a:pt x="1602637" y="170486"/>
                </a:cubicBezTo>
                <a:cubicBezTo>
                  <a:pt x="1607928" y="163871"/>
                  <a:pt x="1613441" y="160563"/>
                  <a:pt x="1619178" y="160563"/>
                </a:cubicBezTo>
                <a:close/>
                <a:moveTo>
                  <a:pt x="746239" y="160563"/>
                </a:moveTo>
                <a:cubicBezTo>
                  <a:pt x="751978" y="160563"/>
                  <a:pt x="754847" y="163133"/>
                  <a:pt x="754847" y="168271"/>
                </a:cubicBezTo>
                <a:cubicBezTo>
                  <a:pt x="754847" y="170819"/>
                  <a:pt x="752720" y="174816"/>
                  <a:pt x="748464" y="180262"/>
                </a:cubicBezTo>
                <a:cubicBezTo>
                  <a:pt x="744209" y="185708"/>
                  <a:pt x="739262" y="192289"/>
                  <a:pt x="733623" y="200004"/>
                </a:cubicBezTo>
                <a:cubicBezTo>
                  <a:pt x="727984" y="207719"/>
                  <a:pt x="722652" y="213441"/>
                  <a:pt x="717625" y="217170"/>
                </a:cubicBezTo>
                <a:cubicBezTo>
                  <a:pt x="712598" y="220899"/>
                  <a:pt x="706147" y="223709"/>
                  <a:pt x="698272" y="225600"/>
                </a:cubicBezTo>
                <a:cubicBezTo>
                  <a:pt x="690398" y="227491"/>
                  <a:pt x="678011" y="228661"/>
                  <a:pt x="661114" y="229111"/>
                </a:cubicBezTo>
                <a:cubicBezTo>
                  <a:pt x="644217" y="229561"/>
                  <a:pt x="625897" y="232144"/>
                  <a:pt x="606154" y="236858"/>
                </a:cubicBezTo>
                <a:cubicBezTo>
                  <a:pt x="586411" y="241573"/>
                  <a:pt x="569371" y="247855"/>
                  <a:pt x="555033" y="255704"/>
                </a:cubicBezTo>
                <a:cubicBezTo>
                  <a:pt x="540695" y="263552"/>
                  <a:pt x="528649" y="267477"/>
                  <a:pt x="518893" y="267477"/>
                </a:cubicBezTo>
                <a:cubicBezTo>
                  <a:pt x="509137" y="267477"/>
                  <a:pt x="501741" y="264780"/>
                  <a:pt x="496704" y="259386"/>
                </a:cubicBezTo>
                <a:cubicBezTo>
                  <a:pt x="491668" y="253993"/>
                  <a:pt x="489150" y="246473"/>
                  <a:pt x="489150" y="236826"/>
                </a:cubicBezTo>
                <a:cubicBezTo>
                  <a:pt x="489150" y="227180"/>
                  <a:pt x="491277" y="218710"/>
                  <a:pt x="495533" y="211416"/>
                </a:cubicBezTo>
                <a:cubicBezTo>
                  <a:pt x="499788" y="204122"/>
                  <a:pt x="505271" y="200973"/>
                  <a:pt x="511981" y="201968"/>
                </a:cubicBezTo>
                <a:cubicBezTo>
                  <a:pt x="513820" y="202173"/>
                  <a:pt x="516440" y="202276"/>
                  <a:pt x="519843" y="202276"/>
                </a:cubicBezTo>
                <a:cubicBezTo>
                  <a:pt x="523246" y="202276"/>
                  <a:pt x="527916" y="201411"/>
                  <a:pt x="533855" y="199682"/>
                </a:cubicBezTo>
                <a:cubicBezTo>
                  <a:pt x="586819" y="183237"/>
                  <a:pt x="647046" y="173520"/>
                  <a:pt x="714535" y="170529"/>
                </a:cubicBezTo>
                <a:cubicBezTo>
                  <a:pt x="719179" y="170233"/>
                  <a:pt x="722930" y="169676"/>
                  <a:pt x="725790" y="168857"/>
                </a:cubicBezTo>
                <a:cubicBezTo>
                  <a:pt x="728650" y="168038"/>
                  <a:pt x="732358" y="166451"/>
                  <a:pt x="736913" y="164096"/>
                </a:cubicBezTo>
                <a:cubicBezTo>
                  <a:pt x="741468" y="161741"/>
                  <a:pt x="744577" y="160563"/>
                  <a:pt x="746239" y="160563"/>
                </a:cubicBezTo>
                <a:close/>
                <a:moveTo>
                  <a:pt x="214927" y="130231"/>
                </a:moveTo>
                <a:cubicBezTo>
                  <a:pt x="210270" y="130231"/>
                  <a:pt x="205008" y="130659"/>
                  <a:pt x="199143" y="131517"/>
                </a:cubicBezTo>
                <a:cubicBezTo>
                  <a:pt x="193278" y="132374"/>
                  <a:pt x="190346" y="133397"/>
                  <a:pt x="190346" y="134585"/>
                </a:cubicBezTo>
                <a:cubicBezTo>
                  <a:pt x="190346" y="135773"/>
                  <a:pt x="192041" y="139130"/>
                  <a:pt x="195432" y="144654"/>
                </a:cubicBezTo>
                <a:cubicBezTo>
                  <a:pt x="198823" y="150179"/>
                  <a:pt x="201285" y="152941"/>
                  <a:pt x="202819" y="152941"/>
                </a:cubicBezTo>
                <a:cubicBezTo>
                  <a:pt x="204509" y="152941"/>
                  <a:pt x="208804" y="150663"/>
                  <a:pt x="215703" y="146108"/>
                </a:cubicBezTo>
                <a:cubicBezTo>
                  <a:pt x="222601" y="141553"/>
                  <a:pt x="226050" y="137727"/>
                  <a:pt x="226050" y="134631"/>
                </a:cubicBezTo>
                <a:cubicBezTo>
                  <a:pt x="226050" y="131698"/>
                  <a:pt x="222343" y="130231"/>
                  <a:pt x="214927" y="130231"/>
                </a:cubicBezTo>
                <a:close/>
                <a:moveTo>
                  <a:pt x="1192212" y="123501"/>
                </a:moveTo>
                <a:cubicBezTo>
                  <a:pt x="1175138" y="123501"/>
                  <a:pt x="1157512" y="124167"/>
                  <a:pt x="1139334" y="125498"/>
                </a:cubicBezTo>
                <a:cubicBezTo>
                  <a:pt x="1121155" y="126829"/>
                  <a:pt x="1102794" y="128756"/>
                  <a:pt x="1084252" y="131277"/>
                </a:cubicBezTo>
                <a:cubicBezTo>
                  <a:pt x="1065709" y="133799"/>
                  <a:pt x="1055818" y="135368"/>
                  <a:pt x="1054580" y="135985"/>
                </a:cubicBezTo>
                <a:cubicBezTo>
                  <a:pt x="1053342" y="136602"/>
                  <a:pt x="1052432" y="137327"/>
                  <a:pt x="1051851" y="138160"/>
                </a:cubicBezTo>
                <a:cubicBezTo>
                  <a:pt x="1051270" y="138994"/>
                  <a:pt x="1050856" y="141247"/>
                  <a:pt x="1050608" y="144918"/>
                </a:cubicBezTo>
                <a:lnTo>
                  <a:pt x="1050237" y="156377"/>
                </a:lnTo>
                <a:cubicBezTo>
                  <a:pt x="1050237" y="158568"/>
                  <a:pt x="1052008" y="159537"/>
                  <a:pt x="1055551" y="159285"/>
                </a:cubicBezTo>
                <a:cubicBezTo>
                  <a:pt x="1081183" y="156898"/>
                  <a:pt x="1103959" y="155469"/>
                  <a:pt x="1123878" y="154995"/>
                </a:cubicBezTo>
                <a:cubicBezTo>
                  <a:pt x="1143797" y="154521"/>
                  <a:pt x="1174688" y="154284"/>
                  <a:pt x="1216550" y="154284"/>
                </a:cubicBezTo>
                <a:cubicBezTo>
                  <a:pt x="1218641" y="154284"/>
                  <a:pt x="1219773" y="154209"/>
                  <a:pt x="1219947" y="154059"/>
                </a:cubicBezTo>
                <a:cubicBezTo>
                  <a:pt x="1220121" y="153909"/>
                  <a:pt x="1220470" y="151498"/>
                  <a:pt x="1220994" y="146826"/>
                </a:cubicBezTo>
                <a:lnTo>
                  <a:pt x="1222294" y="128952"/>
                </a:lnTo>
                <a:cubicBezTo>
                  <a:pt x="1222294" y="126480"/>
                  <a:pt x="1221549" y="124954"/>
                  <a:pt x="1220058" y="124373"/>
                </a:cubicBezTo>
                <a:cubicBezTo>
                  <a:pt x="1218567" y="123792"/>
                  <a:pt x="1209285" y="123501"/>
                  <a:pt x="1192212" y="123501"/>
                </a:cubicBezTo>
                <a:close/>
                <a:moveTo>
                  <a:pt x="652709" y="103156"/>
                </a:moveTo>
                <a:cubicBezTo>
                  <a:pt x="669023" y="103156"/>
                  <a:pt x="684069" y="104817"/>
                  <a:pt x="697847" y="108139"/>
                </a:cubicBezTo>
                <a:cubicBezTo>
                  <a:pt x="711625" y="111461"/>
                  <a:pt x="718514" y="116255"/>
                  <a:pt x="718514" y="122523"/>
                </a:cubicBezTo>
                <a:cubicBezTo>
                  <a:pt x="718514" y="125785"/>
                  <a:pt x="716352" y="129751"/>
                  <a:pt x="712028" y="134421"/>
                </a:cubicBezTo>
                <a:cubicBezTo>
                  <a:pt x="707703" y="139090"/>
                  <a:pt x="703207" y="142954"/>
                  <a:pt x="698540" y="146011"/>
                </a:cubicBezTo>
                <a:cubicBezTo>
                  <a:pt x="693873" y="149069"/>
                  <a:pt x="690199" y="150867"/>
                  <a:pt x="687517" y="151405"/>
                </a:cubicBezTo>
                <a:cubicBezTo>
                  <a:pt x="684836" y="151943"/>
                  <a:pt x="679741" y="152212"/>
                  <a:pt x="672233" y="152212"/>
                </a:cubicBezTo>
                <a:cubicBezTo>
                  <a:pt x="664725" y="152212"/>
                  <a:pt x="650578" y="154128"/>
                  <a:pt x="629792" y="157959"/>
                </a:cubicBezTo>
                <a:cubicBezTo>
                  <a:pt x="609006" y="161791"/>
                  <a:pt x="592777" y="165677"/>
                  <a:pt x="581104" y="169618"/>
                </a:cubicBezTo>
                <a:cubicBezTo>
                  <a:pt x="569431" y="173559"/>
                  <a:pt x="559142" y="175529"/>
                  <a:pt x="550236" y="175529"/>
                </a:cubicBezTo>
                <a:cubicBezTo>
                  <a:pt x="528948" y="175529"/>
                  <a:pt x="518303" y="166083"/>
                  <a:pt x="518303" y="147190"/>
                </a:cubicBezTo>
                <a:cubicBezTo>
                  <a:pt x="518303" y="139056"/>
                  <a:pt x="520167" y="132895"/>
                  <a:pt x="523893" y="128709"/>
                </a:cubicBezTo>
                <a:cubicBezTo>
                  <a:pt x="527620" y="124523"/>
                  <a:pt x="532129" y="122806"/>
                  <a:pt x="537420" y="123559"/>
                </a:cubicBezTo>
                <a:cubicBezTo>
                  <a:pt x="542711" y="124311"/>
                  <a:pt x="546385" y="124687"/>
                  <a:pt x="548443" y="124687"/>
                </a:cubicBezTo>
                <a:cubicBezTo>
                  <a:pt x="553353" y="124687"/>
                  <a:pt x="560454" y="122400"/>
                  <a:pt x="569746" y="117826"/>
                </a:cubicBezTo>
                <a:cubicBezTo>
                  <a:pt x="579037" y="113251"/>
                  <a:pt x="591109" y="109663"/>
                  <a:pt x="605961" y="107060"/>
                </a:cubicBezTo>
                <a:cubicBezTo>
                  <a:pt x="620813" y="104457"/>
                  <a:pt x="636395" y="103156"/>
                  <a:pt x="652709" y="103156"/>
                </a:cubicBezTo>
                <a:close/>
                <a:moveTo>
                  <a:pt x="218199" y="95084"/>
                </a:moveTo>
                <a:cubicBezTo>
                  <a:pt x="239840" y="95084"/>
                  <a:pt x="256945" y="97077"/>
                  <a:pt x="269513" y="101063"/>
                </a:cubicBezTo>
                <a:cubicBezTo>
                  <a:pt x="272256" y="102158"/>
                  <a:pt x="275266" y="102706"/>
                  <a:pt x="278543" y="102706"/>
                </a:cubicBezTo>
                <a:lnTo>
                  <a:pt x="289737" y="101813"/>
                </a:lnTo>
                <a:cubicBezTo>
                  <a:pt x="294180" y="101813"/>
                  <a:pt x="298759" y="103089"/>
                  <a:pt x="303474" y="105642"/>
                </a:cubicBezTo>
                <a:cubicBezTo>
                  <a:pt x="308189" y="108195"/>
                  <a:pt x="310547" y="111876"/>
                  <a:pt x="310547" y="116686"/>
                </a:cubicBezTo>
                <a:cubicBezTo>
                  <a:pt x="310547" y="128150"/>
                  <a:pt x="297688" y="138275"/>
                  <a:pt x="271970" y="147062"/>
                </a:cubicBezTo>
                <a:cubicBezTo>
                  <a:pt x="265174" y="149324"/>
                  <a:pt x="255178" y="154316"/>
                  <a:pt x="241981" y="162038"/>
                </a:cubicBezTo>
                <a:cubicBezTo>
                  <a:pt x="228784" y="169761"/>
                  <a:pt x="222185" y="174063"/>
                  <a:pt x="222185" y="174944"/>
                </a:cubicBezTo>
                <a:cubicBezTo>
                  <a:pt x="222185" y="175825"/>
                  <a:pt x="225148" y="176265"/>
                  <a:pt x="231072" y="176265"/>
                </a:cubicBezTo>
                <a:cubicBezTo>
                  <a:pt x="265891" y="176265"/>
                  <a:pt x="290178" y="178358"/>
                  <a:pt x="303935" y="182545"/>
                </a:cubicBezTo>
                <a:cubicBezTo>
                  <a:pt x="317691" y="186731"/>
                  <a:pt x="328589" y="188824"/>
                  <a:pt x="336628" y="188824"/>
                </a:cubicBezTo>
                <a:cubicBezTo>
                  <a:pt x="344667" y="188824"/>
                  <a:pt x="354772" y="188180"/>
                  <a:pt x="366943" y="186892"/>
                </a:cubicBezTo>
                <a:cubicBezTo>
                  <a:pt x="379113" y="185603"/>
                  <a:pt x="386899" y="184108"/>
                  <a:pt x="390299" y="182405"/>
                </a:cubicBezTo>
                <a:cubicBezTo>
                  <a:pt x="393700" y="180703"/>
                  <a:pt x="396806" y="179851"/>
                  <a:pt x="399618" y="179851"/>
                </a:cubicBezTo>
                <a:cubicBezTo>
                  <a:pt x="402431" y="179851"/>
                  <a:pt x="403837" y="181821"/>
                  <a:pt x="403837" y="185759"/>
                </a:cubicBezTo>
                <a:cubicBezTo>
                  <a:pt x="403837" y="189884"/>
                  <a:pt x="399154" y="199985"/>
                  <a:pt x="389789" y="216063"/>
                </a:cubicBezTo>
                <a:cubicBezTo>
                  <a:pt x="380423" y="232141"/>
                  <a:pt x="372630" y="242114"/>
                  <a:pt x="366411" y="245981"/>
                </a:cubicBezTo>
                <a:cubicBezTo>
                  <a:pt x="360191" y="249848"/>
                  <a:pt x="353650" y="251782"/>
                  <a:pt x="346787" y="251782"/>
                </a:cubicBezTo>
                <a:cubicBezTo>
                  <a:pt x="336357" y="251782"/>
                  <a:pt x="323235" y="247488"/>
                  <a:pt x="307421" y="238902"/>
                </a:cubicBezTo>
                <a:cubicBezTo>
                  <a:pt x="291607" y="230315"/>
                  <a:pt x="276133" y="224184"/>
                  <a:pt x="260997" y="220510"/>
                </a:cubicBezTo>
                <a:cubicBezTo>
                  <a:pt x="245862" y="216836"/>
                  <a:pt x="235236" y="214999"/>
                  <a:pt x="229118" y="214999"/>
                </a:cubicBezTo>
                <a:cubicBezTo>
                  <a:pt x="223001" y="214999"/>
                  <a:pt x="220219" y="219540"/>
                  <a:pt x="220771" y="228622"/>
                </a:cubicBezTo>
                <a:lnTo>
                  <a:pt x="222185" y="253596"/>
                </a:lnTo>
                <a:cubicBezTo>
                  <a:pt x="222185" y="270741"/>
                  <a:pt x="217300" y="285340"/>
                  <a:pt x="207530" y="297391"/>
                </a:cubicBezTo>
                <a:cubicBezTo>
                  <a:pt x="197760" y="309443"/>
                  <a:pt x="186919" y="315468"/>
                  <a:pt x="175008" y="315468"/>
                </a:cubicBezTo>
                <a:cubicBezTo>
                  <a:pt x="172451" y="315468"/>
                  <a:pt x="168181" y="314646"/>
                  <a:pt x="162199" y="313000"/>
                </a:cubicBezTo>
                <a:cubicBezTo>
                  <a:pt x="156218" y="311355"/>
                  <a:pt x="150226" y="310532"/>
                  <a:pt x="144226" y="310532"/>
                </a:cubicBezTo>
                <a:cubicBezTo>
                  <a:pt x="131624" y="309908"/>
                  <a:pt x="120657" y="307474"/>
                  <a:pt x="111325" y="303231"/>
                </a:cubicBezTo>
                <a:cubicBezTo>
                  <a:pt x="101993" y="298988"/>
                  <a:pt x="97327" y="294963"/>
                  <a:pt x="97327" y="291158"/>
                </a:cubicBezTo>
                <a:cubicBezTo>
                  <a:pt x="97327" y="287777"/>
                  <a:pt x="100855" y="285816"/>
                  <a:pt x="107910" y="285275"/>
                </a:cubicBezTo>
                <a:cubicBezTo>
                  <a:pt x="114966" y="284735"/>
                  <a:pt x="125815" y="282854"/>
                  <a:pt x="140457" y="279632"/>
                </a:cubicBezTo>
                <a:cubicBezTo>
                  <a:pt x="155100" y="276410"/>
                  <a:pt x="164067" y="273849"/>
                  <a:pt x="167361" y="271949"/>
                </a:cubicBezTo>
                <a:cubicBezTo>
                  <a:pt x="170654" y="270048"/>
                  <a:pt x="173729" y="266310"/>
                  <a:pt x="176587" y="260733"/>
                </a:cubicBezTo>
                <a:cubicBezTo>
                  <a:pt x="179444" y="255156"/>
                  <a:pt x="181749" y="248492"/>
                  <a:pt x="183502" y="240741"/>
                </a:cubicBezTo>
                <a:cubicBezTo>
                  <a:pt x="185255" y="232990"/>
                  <a:pt x="186131" y="227380"/>
                  <a:pt x="186131" y="223910"/>
                </a:cubicBezTo>
                <a:cubicBezTo>
                  <a:pt x="186131" y="220441"/>
                  <a:pt x="185663" y="218238"/>
                  <a:pt x="184727" y="217302"/>
                </a:cubicBezTo>
                <a:cubicBezTo>
                  <a:pt x="183791" y="216367"/>
                  <a:pt x="181747" y="215899"/>
                  <a:pt x="178594" y="215899"/>
                </a:cubicBezTo>
                <a:cubicBezTo>
                  <a:pt x="169755" y="215899"/>
                  <a:pt x="150841" y="218128"/>
                  <a:pt x="121851" y="222585"/>
                </a:cubicBezTo>
                <a:cubicBezTo>
                  <a:pt x="92862" y="227043"/>
                  <a:pt x="71534" y="232201"/>
                  <a:pt x="57868" y="238059"/>
                </a:cubicBezTo>
                <a:cubicBezTo>
                  <a:pt x="44202" y="243917"/>
                  <a:pt x="33331" y="246845"/>
                  <a:pt x="25254" y="246845"/>
                </a:cubicBezTo>
                <a:cubicBezTo>
                  <a:pt x="17176" y="246845"/>
                  <a:pt x="10948" y="244108"/>
                  <a:pt x="6569" y="238634"/>
                </a:cubicBezTo>
                <a:cubicBezTo>
                  <a:pt x="2190" y="233159"/>
                  <a:pt x="0" y="224057"/>
                  <a:pt x="0" y="211327"/>
                </a:cubicBezTo>
                <a:cubicBezTo>
                  <a:pt x="0" y="198716"/>
                  <a:pt x="3768" y="192410"/>
                  <a:pt x="11302" y="192410"/>
                </a:cubicBezTo>
                <a:cubicBezTo>
                  <a:pt x="13831" y="192410"/>
                  <a:pt x="16218" y="192784"/>
                  <a:pt x="18463" y="193532"/>
                </a:cubicBezTo>
                <a:cubicBezTo>
                  <a:pt x="20709" y="194279"/>
                  <a:pt x="23488" y="194653"/>
                  <a:pt x="26800" y="194653"/>
                </a:cubicBezTo>
                <a:cubicBezTo>
                  <a:pt x="30113" y="194653"/>
                  <a:pt x="34905" y="193755"/>
                  <a:pt x="41177" y="191960"/>
                </a:cubicBezTo>
                <a:cubicBezTo>
                  <a:pt x="70209" y="184850"/>
                  <a:pt x="110838" y="179937"/>
                  <a:pt x="163064" y="177222"/>
                </a:cubicBezTo>
                <a:cubicBezTo>
                  <a:pt x="168845" y="176951"/>
                  <a:pt x="172267" y="176638"/>
                  <a:pt x="173329" y="176283"/>
                </a:cubicBezTo>
                <a:cubicBezTo>
                  <a:pt x="174391" y="175928"/>
                  <a:pt x="174922" y="175798"/>
                  <a:pt x="174922" y="175894"/>
                </a:cubicBezTo>
                <a:cubicBezTo>
                  <a:pt x="174922" y="173422"/>
                  <a:pt x="171787" y="168183"/>
                  <a:pt x="165518" y="160177"/>
                </a:cubicBezTo>
                <a:cubicBezTo>
                  <a:pt x="159248" y="152172"/>
                  <a:pt x="152961" y="148169"/>
                  <a:pt x="146658" y="148169"/>
                </a:cubicBezTo>
                <a:cubicBezTo>
                  <a:pt x="140355" y="148169"/>
                  <a:pt x="132493" y="150861"/>
                  <a:pt x="123073" y="156245"/>
                </a:cubicBezTo>
                <a:cubicBezTo>
                  <a:pt x="113653" y="161629"/>
                  <a:pt x="105007" y="164321"/>
                  <a:pt x="97134" y="164321"/>
                </a:cubicBezTo>
                <a:cubicBezTo>
                  <a:pt x="89262" y="164321"/>
                  <a:pt x="83215" y="161751"/>
                  <a:pt x="78992" y="156613"/>
                </a:cubicBezTo>
                <a:cubicBezTo>
                  <a:pt x="74771" y="151474"/>
                  <a:pt x="72660" y="143373"/>
                  <a:pt x="72660" y="132310"/>
                </a:cubicBezTo>
                <a:cubicBezTo>
                  <a:pt x="72660" y="121246"/>
                  <a:pt x="75679" y="115715"/>
                  <a:pt x="81718" y="115715"/>
                </a:cubicBezTo>
                <a:cubicBezTo>
                  <a:pt x="83713" y="115715"/>
                  <a:pt x="85535" y="116164"/>
                  <a:pt x="87183" y="117061"/>
                </a:cubicBezTo>
                <a:cubicBezTo>
                  <a:pt x="88831" y="117959"/>
                  <a:pt x="90155" y="118408"/>
                  <a:pt x="91155" y="118408"/>
                </a:cubicBezTo>
                <a:cubicBezTo>
                  <a:pt x="92155" y="118408"/>
                  <a:pt x="92917" y="118275"/>
                  <a:pt x="93441" y="118008"/>
                </a:cubicBezTo>
                <a:cubicBezTo>
                  <a:pt x="108633" y="110902"/>
                  <a:pt x="127814" y="105305"/>
                  <a:pt x="150984" y="101217"/>
                </a:cubicBezTo>
                <a:cubicBezTo>
                  <a:pt x="174153" y="97128"/>
                  <a:pt x="196558" y="95084"/>
                  <a:pt x="218199" y="95084"/>
                </a:cubicBezTo>
                <a:close/>
                <a:moveTo>
                  <a:pt x="1189926" y="49049"/>
                </a:moveTo>
                <a:cubicBezTo>
                  <a:pt x="1166699" y="49049"/>
                  <a:pt x="1139191" y="50749"/>
                  <a:pt x="1107401" y="54150"/>
                </a:cubicBezTo>
                <a:cubicBezTo>
                  <a:pt x="1075611" y="57550"/>
                  <a:pt x="1058884" y="59759"/>
                  <a:pt x="1057220" y="60776"/>
                </a:cubicBezTo>
                <a:cubicBezTo>
                  <a:pt x="1055555" y="61793"/>
                  <a:pt x="1054723" y="62422"/>
                  <a:pt x="1054723" y="62665"/>
                </a:cubicBezTo>
                <a:lnTo>
                  <a:pt x="1053823" y="80146"/>
                </a:lnTo>
                <a:cubicBezTo>
                  <a:pt x="1053823" y="83223"/>
                  <a:pt x="1054435" y="84466"/>
                  <a:pt x="1055659" y="83875"/>
                </a:cubicBezTo>
                <a:cubicBezTo>
                  <a:pt x="1100831" y="77293"/>
                  <a:pt x="1143220" y="74002"/>
                  <a:pt x="1182825" y="74002"/>
                </a:cubicBezTo>
                <a:lnTo>
                  <a:pt x="1225073" y="74488"/>
                </a:lnTo>
                <a:cubicBezTo>
                  <a:pt x="1227130" y="74464"/>
                  <a:pt x="1228446" y="74198"/>
                  <a:pt x="1229020" y="73688"/>
                </a:cubicBezTo>
                <a:cubicBezTo>
                  <a:pt x="1229594" y="73178"/>
                  <a:pt x="1230485" y="70776"/>
                  <a:pt x="1231695" y="66480"/>
                </a:cubicBezTo>
                <a:cubicBezTo>
                  <a:pt x="1232905" y="62184"/>
                  <a:pt x="1233510" y="58674"/>
                  <a:pt x="1233510" y="55950"/>
                </a:cubicBezTo>
                <a:cubicBezTo>
                  <a:pt x="1233510" y="53226"/>
                  <a:pt x="1232052" y="51395"/>
                  <a:pt x="1229138" y="50457"/>
                </a:cubicBezTo>
                <a:cubicBezTo>
                  <a:pt x="1226223" y="49518"/>
                  <a:pt x="1213152" y="49049"/>
                  <a:pt x="1189926" y="49049"/>
                </a:cubicBezTo>
                <a:close/>
                <a:moveTo>
                  <a:pt x="693861" y="25118"/>
                </a:moveTo>
                <a:cubicBezTo>
                  <a:pt x="741662" y="25118"/>
                  <a:pt x="774962" y="29006"/>
                  <a:pt x="793759" y="36783"/>
                </a:cubicBezTo>
                <a:cubicBezTo>
                  <a:pt x="802103" y="40070"/>
                  <a:pt x="808229" y="41713"/>
                  <a:pt x="812137" y="41713"/>
                </a:cubicBezTo>
                <a:cubicBezTo>
                  <a:pt x="816044" y="41713"/>
                  <a:pt x="820838" y="40591"/>
                  <a:pt x="826517" y="38348"/>
                </a:cubicBezTo>
                <a:cubicBezTo>
                  <a:pt x="832196" y="36105"/>
                  <a:pt x="836384" y="34983"/>
                  <a:pt x="839079" y="34983"/>
                </a:cubicBezTo>
                <a:cubicBezTo>
                  <a:pt x="845032" y="34983"/>
                  <a:pt x="848852" y="38262"/>
                  <a:pt x="850538" y="44820"/>
                </a:cubicBezTo>
                <a:cubicBezTo>
                  <a:pt x="852224" y="51378"/>
                  <a:pt x="853067" y="55900"/>
                  <a:pt x="853067" y="58386"/>
                </a:cubicBezTo>
                <a:cubicBezTo>
                  <a:pt x="853067" y="69769"/>
                  <a:pt x="844542" y="84156"/>
                  <a:pt x="827492" y="101549"/>
                </a:cubicBezTo>
                <a:cubicBezTo>
                  <a:pt x="824206" y="104863"/>
                  <a:pt x="819574" y="118985"/>
                  <a:pt x="813597" y="143915"/>
                </a:cubicBezTo>
                <a:cubicBezTo>
                  <a:pt x="807620" y="168844"/>
                  <a:pt x="804632" y="192062"/>
                  <a:pt x="804632" y="213570"/>
                </a:cubicBezTo>
                <a:cubicBezTo>
                  <a:pt x="804632" y="240907"/>
                  <a:pt x="799553" y="264574"/>
                  <a:pt x="789394" y="284572"/>
                </a:cubicBezTo>
                <a:cubicBezTo>
                  <a:pt x="779236" y="304569"/>
                  <a:pt x="766046" y="314568"/>
                  <a:pt x="749825" y="314568"/>
                </a:cubicBezTo>
                <a:cubicBezTo>
                  <a:pt x="747711" y="314568"/>
                  <a:pt x="744258" y="314119"/>
                  <a:pt x="739467" y="313222"/>
                </a:cubicBezTo>
                <a:cubicBezTo>
                  <a:pt x="734676" y="312324"/>
                  <a:pt x="727289" y="311427"/>
                  <a:pt x="717307" y="310532"/>
                </a:cubicBezTo>
                <a:cubicBezTo>
                  <a:pt x="707325" y="309637"/>
                  <a:pt x="699028" y="309189"/>
                  <a:pt x="692418" y="309189"/>
                </a:cubicBezTo>
                <a:lnTo>
                  <a:pt x="673580" y="309189"/>
                </a:lnTo>
                <a:cubicBezTo>
                  <a:pt x="664083" y="309189"/>
                  <a:pt x="657030" y="308804"/>
                  <a:pt x="652420" y="308035"/>
                </a:cubicBezTo>
                <a:cubicBezTo>
                  <a:pt x="647810" y="307266"/>
                  <a:pt x="642078" y="305511"/>
                  <a:pt x="635225" y="302770"/>
                </a:cubicBezTo>
                <a:cubicBezTo>
                  <a:pt x="628372" y="300029"/>
                  <a:pt x="621823" y="297767"/>
                  <a:pt x="615580" y="295984"/>
                </a:cubicBezTo>
                <a:cubicBezTo>
                  <a:pt x="609336" y="294200"/>
                  <a:pt x="606214" y="290619"/>
                  <a:pt x="606214" y="285240"/>
                </a:cubicBezTo>
                <a:cubicBezTo>
                  <a:pt x="606214" y="279860"/>
                  <a:pt x="608056" y="277397"/>
                  <a:pt x="611740" y="277849"/>
                </a:cubicBezTo>
                <a:cubicBezTo>
                  <a:pt x="615424" y="278302"/>
                  <a:pt x="619615" y="278528"/>
                  <a:pt x="624313" y="278528"/>
                </a:cubicBezTo>
                <a:cubicBezTo>
                  <a:pt x="629011" y="278528"/>
                  <a:pt x="632768" y="278142"/>
                  <a:pt x="635582" y="277371"/>
                </a:cubicBezTo>
                <a:cubicBezTo>
                  <a:pt x="664176" y="269770"/>
                  <a:pt x="689125" y="265969"/>
                  <a:pt x="710427" y="265969"/>
                </a:cubicBezTo>
                <a:lnTo>
                  <a:pt x="724801" y="266862"/>
                </a:lnTo>
                <a:cubicBezTo>
                  <a:pt x="741655" y="266862"/>
                  <a:pt x="753924" y="259805"/>
                  <a:pt x="761609" y="245692"/>
                </a:cubicBezTo>
                <a:cubicBezTo>
                  <a:pt x="769293" y="231578"/>
                  <a:pt x="774697" y="208669"/>
                  <a:pt x="777822" y="176965"/>
                </a:cubicBezTo>
                <a:cubicBezTo>
                  <a:pt x="780946" y="145261"/>
                  <a:pt x="784441" y="124213"/>
                  <a:pt x="788309" y="113822"/>
                </a:cubicBezTo>
                <a:cubicBezTo>
                  <a:pt x="789804" y="107754"/>
                  <a:pt x="790552" y="103030"/>
                  <a:pt x="790552" y="99648"/>
                </a:cubicBezTo>
                <a:cubicBezTo>
                  <a:pt x="790552" y="94629"/>
                  <a:pt x="788544" y="91057"/>
                  <a:pt x="784530" y="88933"/>
                </a:cubicBezTo>
                <a:cubicBezTo>
                  <a:pt x="780515" y="86809"/>
                  <a:pt x="768707" y="84788"/>
                  <a:pt x="749107" y="82871"/>
                </a:cubicBezTo>
                <a:cubicBezTo>
                  <a:pt x="729507" y="80954"/>
                  <a:pt x="711058" y="79996"/>
                  <a:pt x="693761" y="79996"/>
                </a:cubicBezTo>
                <a:cubicBezTo>
                  <a:pt x="650346" y="79996"/>
                  <a:pt x="608279" y="87473"/>
                  <a:pt x="567560" y="102427"/>
                </a:cubicBezTo>
                <a:cubicBezTo>
                  <a:pt x="561387" y="104818"/>
                  <a:pt x="553324" y="106014"/>
                  <a:pt x="543371" y="106014"/>
                </a:cubicBezTo>
                <a:cubicBezTo>
                  <a:pt x="533417" y="106014"/>
                  <a:pt x="524509" y="104004"/>
                  <a:pt x="516646" y="99984"/>
                </a:cubicBezTo>
                <a:cubicBezTo>
                  <a:pt x="508783" y="95965"/>
                  <a:pt x="504852" y="90171"/>
                  <a:pt x="504852" y="82603"/>
                </a:cubicBezTo>
                <a:cubicBezTo>
                  <a:pt x="504852" y="80713"/>
                  <a:pt x="505151" y="78720"/>
                  <a:pt x="505748" y="76624"/>
                </a:cubicBezTo>
                <a:cubicBezTo>
                  <a:pt x="506346" y="74529"/>
                  <a:pt x="506645" y="72065"/>
                  <a:pt x="506645" y="69234"/>
                </a:cubicBezTo>
                <a:cubicBezTo>
                  <a:pt x="506645" y="66403"/>
                  <a:pt x="506271" y="63418"/>
                  <a:pt x="505523" y="60279"/>
                </a:cubicBezTo>
                <a:cubicBezTo>
                  <a:pt x="504776" y="57141"/>
                  <a:pt x="504402" y="54052"/>
                  <a:pt x="504402" y="51014"/>
                </a:cubicBezTo>
                <a:cubicBezTo>
                  <a:pt x="504402" y="47975"/>
                  <a:pt x="506040" y="44918"/>
                  <a:pt x="509317" y="41841"/>
                </a:cubicBezTo>
                <a:cubicBezTo>
                  <a:pt x="512593" y="38765"/>
                  <a:pt x="516209" y="37226"/>
                  <a:pt x="520164" y="37226"/>
                </a:cubicBezTo>
                <a:cubicBezTo>
                  <a:pt x="524120" y="37226"/>
                  <a:pt x="526620" y="37899"/>
                  <a:pt x="527665" y="39244"/>
                </a:cubicBezTo>
                <a:cubicBezTo>
                  <a:pt x="528711" y="40590"/>
                  <a:pt x="533131" y="41263"/>
                  <a:pt x="540928" y="41263"/>
                </a:cubicBezTo>
                <a:cubicBezTo>
                  <a:pt x="548724" y="41263"/>
                  <a:pt x="556892" y="40835"/>
                  <a:pt x="565431" y="39980"/>
                </a:cubicBezTo>
                <a:cubicBezTo>
                  <a:pt x="573970" y="39125"/>
                  <a:pt x="580113" y="38122"/>
                  <a:pt x="583862" y="36969"/>
                </a:cubicBezTo>
                <a:cubicBezTo>
                  <a:pt x="609393" y="29068"/>
                  <a:pt x="646060" y="25118"/>
                  <a:pt x="693861" y="25118"/>
                </a:cubicBezTo>
                <a:close/>
                <a:moveTo>
                  <a:pt x="1687312" y="10759"/>
                </a:moveTo>
                <a:cubicBezTo>
                  <a:pt x="1713329" y="10759"/>
                  <a:pt x="1733303" y="13791"/>
                  <a:pt x="1747233" y="19856"/>
                </a:cubicBezTo>
                <a:cubicBezTo>
                  <a:pt x="1761164" y="25921"/>
                  <a:pt x="1768129" y="36522"/>
                  <a:pt x="1768129" y="51657"/>
                </a:cubicBezTo>
                <a:cubicBezTo>
                  <a:pt x="1768129" y="62177"/>
                  <a:pt x="1760130" y="67437"/>
                  <a:pt x="1744133" y="67437"/>
                </a:cubicBezTo>
                <a:lnTo>
                  <a:pt x="1698077" y="66544"/>
                </a:lnTo>
                <a:cubicBezTo>
                  <a:pt x="1664459" y="66544"/>
                  <a:pt x="1641468" y="68290"/>
                  <a:pt x="1629104" y="71781"/>
                </a:cubicBezTo>
                <a:cubicBezTo>
                  <a:pt x="1623056" y="73671"/>
                  <a:pt x="1617939" y="74617"/>
                  <a:pt x="1613752" y="74617"/>
                </a:cubicBezTo>
                <a:cubicBezTo>
                  <a:pt x="1603670" y="74617"/>
                  <a:pt x="1596575" y="70082"/>
                  <a:pt x="1592467" y="61011"/>
                </a:cubicBezTo>
                <a:cubicBezTo>
                  <a:pt x="1588360" y="51941"/>
                  <a:pt x="1586306" y="43889"/>
                  <a:pt x="1586306" y="36855"/>
                </a:cubicBezTo>
                <a:cubicBezTo>
                  <a:pt x="1586306" y="23944"/>
                  <a:pt x="1591869" y="17488"/>
                  <a:pt x="1602994" y="17488"/>
                </a:cubicBezTo>
                <a:cubicBezTo>
                  <a:pt x="1605975" y="17488"/>
                  <a:pt x="1608512" y="17937"/>
                  <a:pt x="1610605" y="18835"/>
                </a:cubicBezTo>
                <a:cubicBezTo>
                  <a:pt x="1612699" y="19733"/>
                  <a:pt x="1614598" y="20181"/>
                  <a:pt x="1616303" y="20181"/>
                </a:cubicBezTo>
                <a:cubicBezTo>
                  <a:pt x="1618008" y="20181"/>
                  <a:pt x="1619867" y="19846"/>
                  <a:pt x="1621882" y="19174"/>
                </a:cubicBezTo>
                <a:cubicBezTo>
                  <a:pt x="1639065" y="13564"/>
                  <a:pt x="1660875" y="10759"/>
                  <a:pt x="1687312" y="10759"/>
                </a:cubicBezTo>
                <a:close/>
                <a:moveTo>
                  <a:pt x="1149938" y="2243"/>
                </a:moveTo>
                <a:cubicBezTo>
                  <a:pt x="1184088" y="2243"/>
                  <a:pt x="1210826" y="4270"/>
                  <a:pt x="1230152" y="8323"/>
                </a:cubicBezTo>
                <a:cubicBezTo>
                  <a:pt x="1235738" y="9652"/>
                  <a:pt x="1240696" y="10316"/>
                  <a:pt x="1245025" y="10316"/>
                </a:cubicBezTo>
                <a:cubicBezTo>
                  <a:pt x="1249354" y="10316"/>
                  <a:pt x="1253762" y="9418"/>
                  <a:pt x="1258248" y="7623"/>
                </a:cubicBezTo>
                <a:cubicBezTo>
                  <a:pt x="1262735" y="5827"/>
                  <a:pt x="1267442" y="4929"/>
                  <a:pt x="1272372" y="4929"/>
                </a:cubicBezTo>
                <a:cubicBezTo>
                  <a:pt x="1277301" y="4929"/>
                  <a:pt x="1281652" y="7195"/>
                  <a:pt x="1285427" y="11727"/>
                </a:cubicBezTo>
                <a:cubicBezTo>
                  <a:pt x="1289201" y="16258"/>
                  <a:pt x="1291088" y="21794"/>
                  <a:pt x="1291088" y="28332"/>
                </a:cubicBezTo>
                <a:cubicBezTo>
                  <a:pt x="1291088" y="37467"/>
                  <a:pt x="1288505" y="45302"/>
                  <a:pt x="1283337" y="51839"/>
                </a:cubicBezTo>
                <a:cubicBezTo>
                  <a:pt x="1278170" y="58375"/>
                  <a:pt x="1273760" y="73473"/>
                  <a:pt x="1270107" y="97130"/>
                </a:cubicBezTo>
                <a:cubicBezTo>
                  <a:pt x="1266454" y="120788"/>
                  <a:pt x="1264628" y="145547"/>
                  <a:pt x="1264628" y="171407"/>
                </a:cubicBezTo>
                <a:cubicBezTo>
                  <a:pt x="1264628" y="186986"/>
                  <a:pt x="1265898" y="204719"/>
                  <a:pt x="1268439" y="224607"/>
                </a:cubicBezTo>
                <a:cubicBezTo>
                  <a:pt x="1270980" y="244495"/>
                  <a:pt x="1272250" y="260594"/>
                  <a:pt x="1272250" y="272902"/>
                </a:cubicBezTo>
                <a:cubicBezTo>
                  <a:pt x="1272250" y="285211"/>
                  <a:pt x="1268958" y="295756"/>
                  <a:pt x="1262374" y="304538"/>
                </a:cubicBezTo>
                <a:cubicBezTo>
                  <a:pt x="1255790" y="313320"/>
                  <a:pt x="1249335" y="317711"/>
                  <a:pt x="1243011" y="317711"/>
                </a:cubicBezTo>
                <a:cubicBezTo>
                  <a:pt x="1237700" y="317711"/>
                  <a:pt x="1233708" y="314708"/>
                  <a:pt x="1231034" y="308700"/>
                </a:cubicBezTo>
                <a:cubicBezTo>
                  <a:pt x="1228360" y="302692"/>
                  <a:pt x="1225879" y="298544"/>
                  <a:pt x="1223590" y="296255"/>
                </a:cubicBezTo>
                <a:cubicBezTo>
                  <a:pt x="1221302" y="293967"/>
                  <a:pt x="1211212" y="291514"/>
                  <a:pt x="1193319" y="288897"/>
                </a:cubicBezTo>
                <a:cubicBezTo>
                  <a:pt x="1175426" y="286280"/>
                  <a:pt x="1155571" y="284972"/>
                  <a:pt x="1133754" y="284972"/>
                </a:cubicBezTo>
                <a:cubicBezTo>
                  <a:pt x="1111937" y="284972"/>
                  <a:pt x="1090185" y="286605"/>
                  <a:pt x="1068499" y="289872"/>
                </a:cubicBezTo>
                <a:cubicBezTo>
                  <a:pt x="1046813" y="293139"/>
                  <a:pt x="1033904" y="295573"/>
                  <a:pt x="1029770" y="297173"/>
                </a:cubicBezTo>
                <a:cubicBezTo>
                  <a:pt x="1025636" y="298773"/>
                  <a:pt x="1022886" y="300257"/>
                  <a:pt x="1021519" y="301624"/>
                </a:cubicBezTo>
                <a:cubicBezTo>
                  <a:pt x="1013189" y="309958"/>
                  <a:pt x="1005175" y="314125"/>
                  <a:pt x="997476" y="314125"/>
                </a:cubicBezTo>
                <a:cubicBezTo>
                  <a:pt x="989778" y="314125"/>
                  <a:pt x="985929" y="306470"/>
                  <a:pt x="985929" y="291158"/>
                </a:cubicBezTo>
                <a:cubicBezTo>
                  <a:pt x="985929" y="272822"/>
                  <a:pt x="989796" y="250186"/>
                  <a:pt x="997530" y="223250"/>
                </a:cubicBezTo>
                <a:cubicBezTo>
                  <a:pt x="999973" y="214034"/>
                  <a:pt x="1001864" y="201389"/>
                  <a:pt x="1003202" y="185313"/>
                </a:cubicBezTo>
                <a:cubicBezTo>
                  <a:pt x="1004540" y="169237"/>
                  <a:pt x="1005210" y="150773"/>
                  <a:pt x="1005210" y="129920"/>
                </a:cubicBezTo>
                <a:cubicBezTo>
                  <a:pt x="1005210" y="109067"/>
                  <a:pt x="1004788" y="96106"/>
                  <a:pt x="1003945" y="91037"/>
                </a:cubicBezTo>
                <a:cubicBezTo>
                  <a:pt x="1003102" y="85967"/>
                  <a:pt x="999815" y="78878"/>
                  <a:pt x="994083" y="69770"/>
                </a:cubicBezTo>
                <a:cubicBezTo>
                  <a:pt x="988351" y="60661"/>
                  <a:pt x="984737" y="54275"/>
                  <a:pt x="983239" y="50610"/>
                </a:cubicBezTo>
                <a:cubicBezTo>
                  <a:pt x="981741" y="46945"/>
                  <a:pt x="980992" y="43401"/>
                  <a:pt x="980992" y="39977"/>
                </a:cubicBezTo>
                <a:cubicBezTo>
                  <a:pt x="980992" y="36553"/>
                  <a:pt x="982104" y="30304"/>
                  <a:pt x="984328" y="21232"/>
                </a:cubicBezTo>
                <a:cubicBezTo>
                  <a:pt x="986552" y="12159"/>
                  <a:pt x="990215" y="7623"/>
                  <a:pt x="995315" y="7623"/>
                </a:cubicBezTo>
                <a:cubicBezTo>
                  <a:pt x="1000416" y="7623"/>
                  <a:pt x="1005433" y="8669"/>
                  <a:pt x="1010367" y="10762"/>
                </a:cubicBezTo>
                <a:cubicBezTo>
                  <a:pt x="1015301" y="12855"/>
                  <a:pt x="1018860" y="13902"/>
                  <a:pt x="1021044" y="13902"/>
                </a:cubicBezTo>
                <a:cubicBezTo>
                  <a:pt x="1023227" y="13902"/>
                  <a:pt x="1025217" y="13773"/>
                  <a:pt x="1027012" y="13516"/>
                </a:cubicBezTo>
                <a:cubicBezTo>
                  <a:pt x="1074813" y="6001"/>
                  <a:pt x="1115789" y="2243"/>
                  <a:pt x="1149938" y="2243"/>
                </a:cubicBezTo>
                <a:close/>
                <a:moveTo>
                  <a:pt x="1510714" y="443"/>
                </a:moveTo>
                <a:cubicBezTo>
                  <a:pt x="1515651" y="443"/>
                  <a:pt x="1518873" y="2061"/>
                  <a:pt x="1520380" y="5297"/>
                </a:cubicBezTo>
                <a:cubicBezTo>
                  <a:pt x="1521887" y="8534"/>
                  <a:pt x="1523108" y="14652"/>
                  <a:pt x="1524041" y="23653"/>
                </a:cubicBezTo>
                <a:cubicBezTo>
                  <a:pt x="1524217" y="26263"/>
                  <a:pt x="1526022" y="27854"/>
                  <a:pt x="1529456" y="28425"/>
                </a:cubicBezTo>
                <a:cubicBezTo>
                  <a:pt x="1538862" y="29602"/>
                  <a:pt x="1549214" y="31892"/>
                  <a:pt x="1560513" y="35298"/>
                </a:cubicBezTo>
                <a:cubicBezTo>
                  <a:pt x="1571813" y="38703"/>
                  <a:pt x="1578667" y="41392"/>
                  <a:pt x="1581077" y="43366"/>
                </a:cubicBezTo>
                <a:cubicBezTo>
                  <a:pt x="1583487" y="45340"/>
                  <a:pt x="1584692" y="47804"/>
                  <a:pt x="1584692" y="50757"/>
                </a:cubicBezTo>
                <a:cubicBezTo>
                  <a:pt x="1584692" y="56300"/>
                  <a:pt x="1579580" y="63606"/>
                  <a:pt x="1569357" y="72674"/>
                </a:cubicBezTo>
                <a:cubicBezTo>
                  <a:pt x="1559135" y="81741"/>
                  <a:pt x="1550013" y="86275"/>
                  <a:pt x="1541993" y="86275"/>
                </a:cubicBezTo>
                <a:cubicBezTo>
                  <a:pt x="1531287" y="86275"/>
                  <a:pt x="1525934" y="88745"/>
                  <a:pt x="1525934" y="93683"/>
                </a:cubicBezTo>
                <a:cubicBezTo>
                  <a:pt x="1525934" y="98622"/>
                  <a:pt x="1526304" y="101832"/>
                  <a:pt x="1527045" y="103313"/>
                </a:cubicBezTo>
                <a:cubicBezTo>
                  <a:pt x="1527786" y="104794"/>
                  <a:pt x="1529116" y="106173"/>
                  <a:pt x="1531035" y="107449"/>
                </a:cubicBezTo>
                <a:lnTo>
                  <a:pt x="1564577" y="136462"/>
                </a:lnTo>
                <a:lnTo>
                  <a:pt x="1563052" y="132175"/>
                </a:lnTo>
                <a:cubicBezTo>
                  <a:pt x="1562410" y="128930"/>
                  <a:pt x="1562089" y="125149"/>
                  <a:pt x="1562089" y="120833"/>
                </a:cubicBezTo>
                <a:cubicBezTo>
                  <a:pt x="1562089" y="112201"/>
                  <a:pt x="1563760" y="105378"/>
                  <a:pt x="1567104" y="100363"/>
                </a:cubicBezTo>
                <a:cubicBezTo>
                  <a:pt x="1570447" y="95348"/>
                  <a:pt x="1574139" y="92840"/>
                  <a:pt x="1578180" y="92840"/>
                </a:cubicBezTo>
                <a:cubicBezTo>
                  <a:pt x="1582221" y="92840"/>
                  <a:pt x="1585139" y="93438"/>
                  <a:pt x="1586935" y="94634"/>
                </a:cubicBezTo>
                <a:cubicBezTo>
                  <a:pt x="1588730" y="95829"/>
                  <a:pt x="1590314" y="96427"/>
                  <a:pt x="1591685" y="96427"/>
                </a:cubicBezTo>
                <a:cubicBezTo>
                  <a:pt x="1593057" y="96427"/>
                  <a:pt x="1596075" y="95261"/>
                  <a:pt x="1600740" y="92930"/>
                </a:cubicBezTo>
                <a:cubicBezTo>
                  <a:pt x="1605405" y="90599"/>
                  <a:pt x="1614244" y="88580"/>
                  <a:pt x="1627258" y="86875"/>
                </a:cubicBezTo>
                <a:cubicBezTo>
                  <a:pt x="1640271" y="85170"/>
                  <a:pt x="1656376" y="84318"/>
                  <a:pt x="1675571" y="84318"/>
                </a:cubicBezTo>
                <a:cubicBezTo>
                  <a:pt x="1694766" y="84318"/>
                  <a:pt x="1712779" y="86304"/>
                  <a:pt x="1729610" y="90276"/>
                </a:cubicBezTo>
                <a:cubicBezTo>
                  <a:pt x="1731691" y="90790"/>
                  <a:pt x="1736239" y="91047"/>
                  <a:pt x="1743254" y="91047"/>
                </a:cubicBezTo>
                <a:cubicBezTo>
                  <a:pt x="1750269" y="91047"/>
                  <a:pt x="1759026" y="90474"/>
                  <a:pt x="1769525" y="89326"/>
                </a:cubicBezTo>
                <a:cubicBezTo>
                  <a:pt x="1780024" y="88178"/>
                  <a:pt x="1787131" y="86906"/>
                  <a:pt x="1790846" y="85511"/>
                </a:cubicBezTo>
                <a:cubicBezTo>
                  <a:pt x="1794561" y="84116"/>
                  <a:pt x="1798133" y="83418"/>
                  <a:pt x="1801562" y="83418"/>
                </a:cubicBezTo>
                <a:cubicBezTo>
                  <a:pt x="1804991" y="83418"/>
                  <a:pt x="1806705" y="85390"/>
                  <a:pt x="1806705" y="89333"/>
                </a:cubicBezTo>
                <a:cubicBezTo>
                  <a:pt x="1806705" y="91971"/>
                  <a:pt x="1804395" y="97035"/>
                  <a:pt x="1799776" y="104524"/>
                </a:cubicBezTo>
                <a:cubicBezTo>
                  <a:pt x="1795156" y="112013"/>
                  <a:pt x="1789042" y="120258"/>
                  <a:pt x="1781434" y="129259"/>
                </a:cubicBezTo>
                <a:cubicBezTo>
                  <a:pt x="1773826" y="138260"/>
                  <a:pt x="1768311" y="143662"/>
                  <a:pt x="1764889" y="145465"/>
                </a:cubicBezTo>
                <a:cubicBezTo>
                  <a:pt x="1761467" y="147268"/>
                  <a:pt x="1756687" y="148169"/>
                  <a:pt x="1750548" y="148169"/>
                </a:cubicBezTo>
                <a:cubicBezTo>
                  <a:pt x="1740623" y="148169"/>
                  <a:pt x="1731822" y="146664"/>
                  <a:pt x="1724145" y="143654"/>
                </a:cubicBezTo>
                <a:cubicBezTo>
                  <a:pt x="1716467" y="140644"/>
                  <a:pt x="1709563" y="138701"/>
                  <a:pt x="1703431" y="137825"/>
                </a:cubicBezTo>
                <a:cubicBezTo>
                  <a:pt x="1697300" y="136948"/>
                  <a:pt x="1693327" y="136510"/>
                  <a:pt x="1691512" y="136510"/>
                </a:cubicBezTo>
                <a:cubicBezTo>
                  <a:pt x="1689697" y="136510"/>
                  <a:pt x="1688388" y="137314"/>
                  <a:pt x="1687583" y="138921"/>
                </a:cubicBezTo>
                <a:cubicBezTo>
                  <a:pt x="1686778" y="140529"/>
                  <a:pt x="1685948" y="149380"/>
                  <a:pt x="1685093" y="165475"/>
                </a:cubicBezTo>
                <a:cubicBezTo>
                  <a:pt x="1684238" y="181569"/>
                  <a:pt x="1683811" y="195913"/>
                  <a:pt x="1683811" y="208505"/>
                </a:cubicBezTo>
                <a:cubicBezTo>
                  <a:pt x="1683811" y="221097"/>
                  <a:pt x="1684185" y="231357"/>
                  <a:pt x="1684933" y="239284"/>
                </a:cubicBezTo>
                <a:cubicBezTo>
                  <a:pt x="1685680" y="247211"/>
                  <a:pt x="1686054" y="254817"/>
                  <a:pt x="1686054" y="262101"/>
                </a:cubicBezTo>
                <a:cubicBezTo>
                  <a:pt x="1686054" y="269385"/>
                  <a:pt x="1683941" y="278605"/>
                  <a:pt x="1679714" y="289762"/>
                </a:cubicBezTo>
                <a:cubicBezTo>
                  <a:pt x="1675487" y="300918"/>
                  <a:pt x="1670336" y="306496"/>
                  <a:pt x="1664259" y="306496"/>
                </a:cubicBezTo>
                <a:cubicBezTo>
                  <a:pt x="1658182" y="306496"/>
                  <a:pt x="1653762" y="303368"/>
                  <a:pt x="1651000" y="297112"/>
                </a:cubicBezTo>
                <a:cubicBezTo>
                  <a:pt x="1648237" y="290857"/>
                  <a:pt x="1646856" y="277761"/>
                  <a:pt x="1646856" y="257825"/>
                </a:cubicBezTo>
                <a:cubicBezTo>
                  <a:pt x="1646856" y="237890"/>
                  <a:pt x="1647828" y="219175"/>
                  <a:pt x="1649771" y="201683"/>
                </a:cubicBezTo>
                <a:cubicBezTo>
                  <a:pt x="1651714" y="184190"/>
                  <a:pt x="1652686" y="169551"/>
                  <a:pt x="1652686" y="157766"/>
                </a:cubicBezTo>
                <a:cubicBezTo>
                  <a:pt x="1652686" y="145982"/>
                  <a:pt x="1652526" y="139643"/>
                  <a:pt x="1652207" y="138750"/>
                </a:cubicBezTo>
                <a:cubicBezTo>
                  <a:pt x="1651888" y="137857"/>
                  <a:pt x="1651538" y="137410"/>
                  <a:pt x="1651157" y="137410"/>
                </a:cubicBezTo>
                <a:cubicBezTo>
                  <a:pt x="1650776" y="137410"/>
                  <a:pt x="1646631" y="137857"/>
                  <a:pt x="1638723" y="138750"/>
                </a:cubicBezTo>
                <a:cubicBezTo>
                  <a:pt x="1630815" y="139643"/>
                  <a:pt x="1621400" y="141212"/>
                  <a:pt x="1610477" y="143458"/>
                </a:cubicBezTo>
                <a:cubicBezTo>
                  <a:pt x="1599554" y="145703"/>
                  <a:pt x="1590043" y="146826"/>
                  <a:pt x="1581945" y="146826"/>
                </a:cubicBezTo>
                <a:cubicBezTo>
                  <a:pt x="1577895" y="146826"/>
                  <a:pt x="1574537" y="146282"/>
                  <a:pt x="1571870" y="145195"/>
                </a:cubicBezTo>
                <a:lnTo>
                  <a:pt x="1568642" y="142531"/>
                </a:lnTo>
                <a:lnTo>
                  <a:pt x="1572311" y="148133"/>
                </a:lnTo>
                <a:cubicBezTo>
                  <a:pt x="1573983" y="151335"/>
                  <a:pt x="1574819" y="153908"/>
                  <a:pt x="1574819" y="155852"/>
                </a:cubicBezTo>
                <a:cubicBezTo>
                  <a:pt x="1574819" y="159741"/>
                  <a:pt x="1571124" y="162946"/>
                  <a:pt x="1563735" y="165467"/>
                </a:cubicBezTo>
                <a:cubicBezTo>
                  <a:pt x="1556346" y="167989"/>
                  <a:pt x="1550397" y="169250"/>
                  <a:pt x="1545887" y="169250"/>
                </a:cubicBezTo>
                <a:cubicBezTo>
                  <a:pt x="1541377" y="169250"/>
                  <a:pt x="1532630" y="164666"/>
                  <a:pt x="1519648" y="155498"/>
                </a:cubicBezTo>
                <a:cubicBezTo>
                  <a:pt x="1519486" y="155398"/>
                  <a:pt x="1519467" y="155348"/>
                  <a:pt x="1519591" y="155348"/>
                </a:cubicBezTo>
                <a:cubicBezTo>
                  <a:pt x="1519714" y="155348"/>
                  <a:pt x="1519646" y="155542"/>
                  <a:pt x="1519387" y="155930"/>
                </a:cubicBezTo>
                <a:cubicBezTo>
                  <a:pt x="1519127" y="156319"/>
                  <a:pt x="1518346" y="161657"/>
                  <a:pt x="1517044" y="171947"/>
                </a:cubicBezTo>
                <a:cubicBezTo>
                  <a:pt x="1515741" y="182236"/>
                  <a:pt x="1515028" y="191208"/>
                  <a:pt x="1514904" y="198861"/>
                </a:cubicBezTo>
                <a:cubicBezTo>
                  <a:pt x="1514781" y="206514"/>
                  <a:pt x="1514718" y="218223"/>
                  <a:pt x="1514718" y="233987"/>
                </a:cubicBezTo>
                <a:cubicBezTo>
                  <a:pt x="1514718" y="249751"/>
                  <a:pt x="1513285" y="263534"/>
                  <a:pt x="1510418" y="275338"/>
                </a:cubicBezTo>
                <a:cubicBezTo>
                  <a:pt x="1507551" y="287142"/>
                  <a:pt x="1503852" y="293044"/>
                  <a:pt x="1499320" y="293044"/>
                </a:cubicBezTo>
                <a:cubicBezTo>
                  <a:pt x="1494789" y="293044"/>
                  <a:pt x="1490886" y="289859"/>
                  <a:pt x="1487612" y="283489"/>
                </a:cubicBezTo>
                <a:cubicBezTo>
                  <a:pt x="1484337" y="277119"/>
                  <a:pt x="1482700" y="267173"/>
                  <a:pt x="1482700" y="253650"/>
                </a:cubicBezTo>
                <a:cubicBezTo>
                  <a:pt x="1482700" y="240127"/>
                  <a:pt x="1483450" y="226389"/>
                  <a:pt x="1484951" y="212438"/>
                </a:cubicBezTo>
                <a:cubicBezTo>
                  <a:pt x="1486451" y="198486"/>
                  <a:pt x="1487348" y="186734"/>
                  <a:pt x="1487644" y="177183"/>
                </a:cubicBezTo>
                <a:cubicBezTo>
                  <a:pt x="1487791" y="172408"/>
                  <a:pt x="1487902" y="168791"/>
                  <a:pt x="1487976" y="166333"/>
                </a:cubicBezTo>
                <a:lnTo>
                  <a:pt x="1488065" y="163212"/>
                </a:lnTo>
                <a:lnTo>
                  <a:pt x="1475387" y="175710"/>
                </a:lnTo>
                <a:cubicBezTo>
                  <a:pt x="1463653" y="187078"/>
                  <a:pt x="1455288" y="194530"/>
                  <a:pt x="1450293" y="198064"/>
                </a:cubicBezTo>
                <a:cubicBezTo>
                  <a:pt x="1443632" y="202777"/>
                  <a:pt x="1437210" y="205133"/>
                  <a:pt x="1431026" y="205133"/>
                </a:cubicBezTo>
                <a:cubicBezTo>
                  <a:pt x="1424842" y="205133"/>
                  <a:pt x="1419033" y="201566"/>
                  <a:pt x="1413599" y="194432"/>
                </a:cubicBezTo>
                <a:cubicBezTo>
                  <a:pt x="1408165" y="187298"/>
                  <a:pt x="1404046" y="179058"/>
                  <a:pt x="1401244" y="169714"/>
                </a:cubicBezTo>
                <a:cubicBezTo>
                  <a:pt x="1398441" y="160370"/>
                  <a:pt x="1397039" y="154615"/>
                  <a:pt x="1397039" y="152448"/>
                </a:cubicBezTo>
                <a:cubicBezTo>
                  <a:pt x="1397039" y="150281"/>
                  <a:pt x="1397435" y="147878"/>
                  <a:pt x="1398225" y="145240"/>
                </a:cubicBezTo>
                <a:cubicBezTo>
                  <a:pt x="1399016" y="142601"/>
                  <a:pt x="1401009" y="141282"/>
                  <a:pt x="1404205" y="141282"/>
                </a:cubicBezTo>
                <a:cubicBezTo>
                  <a:pt x="1407400" y="141282"/>
                  <a:pt x="1410153" y="143735"/>
                  <a:pt x="1412463" y="148640"/>
                </a:cubicBezTo>
                <a:cubicBezTo>
                  <a:pt x="1414277" y="151807"/>
                  <a:pt x="1416936" y="153391"/>
                  <a:pt x="1420439" y="153391"/>
                </a:cubicBezTo>
                <a:cubicBezTo>
                  <a:pt x="1423942" y="153391"/>
                  <a:pt x="1428904" y="151366"/>
                  <a:pt x="1435326" y="147315"/>
                </a:cubicBezTo>
                <a:cubicBezTo>
                  <a:pt x="1441749" y="143265"/>
                  <a:pt x="1450705" y="135640"/>
                  <a:pt x="1462194" y="124441"/>
                </a:cubicBezTo>
                <a:cubicBezTo>
                  <a:pt x="1473684" y="113242"/>
                  <a:pt x="1480646" y="105681"/>
                  <a:pt x="1483082" y="101759"/>
                </a:cubicBezTo>
                <a:cubicBezTo>
                  <a:pt x="1485518" y="97838"/>
                  <a:pt x="1486736" y="94800"/>
                  <a:pt x="1486736" y="92648"/>
                </a:cubicBezTo>
                <a:cubicBezTo>
                  <a:pt x="1486736" y="90495"/>
                  <a:pt x="1485985" y="89419"/>
                  <a:pt x="1484483" y="89419"/>
                </a:cubicBezTo>
                <a:cubicBezTo>
                  <a:pt x="1482980" y="89419"/>
                  <a:pt x="1478935" y="90004"/>
                  <a:pt x="1472349" y="91176"/>
                </a:cubicBezTo>
                <a:cubicBezTo>
                  <a:pt x="1465762" y="92348"/>
                  <a:pt x="1458851" y="94441"/>
                  <a:pt x="1451614" y="97455"/>
                </a:cubicBezTo>
                <a:cubicBezTo>
                  <a:pt x="1444378" y="100470"/>
                  <a:pt x="1437278" y="101977"/>
                  <a:pt x="1430315" y="101977"/>
                </a:cubicBezTo>
                <a:cubicBezTo>
                  <a:pt x="1414408" y="101977"/>
                  <a:pt x="1406455" y="92081"/>
                  <a:pt x="1406455" y="72288"/>
                </a:cubicBezTo>
                <a:cubicBezTo>
                  <a:pt x="1406455" y="63163"/>
                  <a:pt x="1407271" y="55337"/>
                  <a:pt x="1408902" y="48810"/>
                </a:cubicBezTo>
                <a:cubicBezTo>
                  <a:pt x="1410533" y="42283"/>
                  <a:pt x="1414830" y="39019"/>
                  <a:pt x="1421793" y="39019"/>
                </a:cubicBezTo>
                <a:cubicBezTo>
                  <a:pt x="1423583" y="39019"/>
                  <a:pt x="1426421" y="39468"/>
                  <a:pt x="1430304" y="40366"/>
                </a:cubicBezTo>
                <a:cubicBezTo>
                  <a:pt x="1434188" y="41264"/>
                  <a:pt x="1437766" y="41713"/>
                  <a:pt x="1441038" y="41713"/>
                </a:cubicBezTo>
                <a:cubicBezTo>
                  <a:pt x="1444310" y="41713"/>
                  <a:pt x="1450371" y="39793"/>
                  <a:pt x="1459222" y="35955"/>
                </a:cubicBezTo>
                <a:cubicBezTo>
                  <a:pt x="1468073" y="32116"/>
                  <a:pt x="1477247" y="29585"/>
                  <a:pt x="1486744" y="28361"/>
                </a:cubicBezTo>
                <a:cubicBezTo>
                  <a:pt x="1490606" y="27932"/>
                  <a:pt x="1493173" y="26342"/>
                  <a:pt x="1494445" y="23589"/>
                </a:cubicBezTo>
                <a:cubicBezTo>
                  <a:pt x="1500355" y="8158"/>
                  <a:pt x="1505778" y="443"/>
                  <a:pt x="1510714" y="443"/>
                </a:cubicBezTo>
                <a:close/>
                <a:moveTo>
                  <a:pt x="183981" y="0"/>
                </a:moveTo>
                <a:cubicBezTo>
                  <a:pt x="201745" y="0"/>
                  <a:pt x="211613" y="13769"/>
                  <a:pt x="213584" y="41305"/>
                </a:cubicBezTo>
                <a:cubicBezTo>
                  <a:pt x="213865" y="47197"/>
                  <a:pt x="214333" y="50755"/>
                  <a:pt x="214988" y="51982"/>
                </a:cubicBezTo>
                <a:cubicBezTo>
                  <a:pt x="215643" y="53208"/>
                  <a:pt x="218314" y="53821"/>
                  <a:pt x="223000" y="53821"/>
                </a:cubicBezTo>
                <a:cubicBezTo>
                  <a:pt x="237468" y="53821"/>
                  <a:pt x="246040" y="53152"/>
                  <a:pt x="248714" y="51814"/>
                </a:cubicBezTo>
                <a:cubicBezTo>
                  <a:pt x="251388" y="50476"/>
                  <a:pt x="255455" y="46666"/>
                  <a:pt x="260915" y="40384"/>
                </a:cubicBezTo>
                <a:cubicBezTo>
                  <a:pt x="266376" y="34102"/>
                  <a:pt x="269106" y="30271"/>
                  <a:pt x="269106" y="28890"/>
                </a:cubicBezTo>
                <a:cubicBezTo>
                  <a:pt x="269106" y="27509"/>
                  <a:pt x="267760" y="25921"/>
                  <a:pt x="265069" y="24128"/>
                </a:cubicBezTo>
                <a:cubicBezTo>
                  <a:pt x="262378" y="22335"/>
                  <a:pt x="261033" y="19998"/>
                  <a:pt x="261033" y="17117"/>
                </a:cubicBezTo>
                <a:cubicBezTo>
                  <a:pt x="261033" y="10487"/>
                  <a:pt x="272425" y="7173"/>
                  <a:pt x="295209" y="7173"/>
                </a:cubicBezTo>
                <a:cubicBezTo>
                  <a:pt x="303010" y="7173"/>
                  <a:pt x="308539" y="7844"/>
                  <a:pt x="311797" y="9187"/>
                </a:cubicBezTo>
                <a:cubicBezTo>
                  <a:pt x="315054" y="10530"/>
                  <a:pt x="317753" y="12757"/>
                  <a:pt x="319894" y="15867"/>
                </a:cubicBezTo>
                <a:cubicBezTo>
                  <a:pt x="322035" y="18976"/>
                  <a:pt x="323105" y="22384"/>
                  <a:pt x="323105" y="26089"/>
                </a:cubicBezTo>
                <a:cubicBezTo>
                  <a:pt x="323105" y="36381"/>
                  <a:pt x="318395" y="43844"/>
                  <a:pt x="308975" y="48478"/>
                </a:cubicBezTo>
                <a:cubicBezTo>
                  <a:pt x="299555" y="53112"/>
                  <a:pt x="294845" y="55994"/>
                  <a:pt x="294845" y="57125"/>
                </a:cubicBezTo>
                <a:cubicBezTo>
                  <a:pt x="294845" y="58256"/>
                  <a:pt x="296631" y="59020"/>
                  <a:pt x="300202" y="59415"/>
                </a:cubicBezTo>
                <a:cubicBezTo>
                  <a:pt x="316876" y="61172"/>
                  <a:pt x="334353" y="63649"/>
                  <a:pt x="352634" y="66844"/>
                </a:cubicBezTo>
                <a:cubicBezTo>
                  <a:pt x="370915" y="70040"/>
                  <a:pt x="382149" y="73732"/>
                  <a:pt x="386338" y="77921"/>
                </a:cubicBezTo>
                <a:cubicBezTo>
                  <a:pt x="390527" y="82109"/>
                  <a:pt x="392621" y="86809"/>
                  <a:pt x="392621" y="92019"/>
                </a:cubicBezTo>
                <a:cubicBezTo>
                  <a:pt x="392621" y="98696"/>
                  <a:pt x="389871" y="104629"/>
                  <a:pt x="384370" y="109818"/>
                </a:cubicBezTo>
                <a:cubicBezTo>
                  <a:pt x="378869" y="115006"/>
                  <a:pt x="373104" y="123771"/>
                  <a:pt x="367075" y="136110"/>
                </a:cubicBezTo>
                <a:cubicBezTo>
                  <a:pt x="362984" y="145049"/>
                  <a:pt x="357567" y="149519"/>
                  <a:pt x="350823" y="149519"/>
                </a:cubicBezTo>
                <a:cubicBezTo>
                  <a:pt x="347499" y="149519"/>
                  <a:pt x="343514" y="148066"/>
                  <a:pt x="338868" y="145161"/>
                </a:cubicBezTo>
                <a:cubicBezTo>
                  <a:pt x="334222" y="142256"/>
                  <a:pt x="331899" y="138503"/>
                  <a:pt x="331899" y="133903"/>
                </a:cubicBezTo>
                <a:cubicBezTo>
                  <a:pt x="331899" y="129302"/>
                  <a:pt x="334819" y="120703"/>
                  <a:pt x="340657" y="108107"/>
                </a:cubicBezTo>
                <a:cubicBezTo>
                  <a:pt x="341996" y="105425"/>
                  <a:pt x="342665" y="102941"/>
                  <a:pt x="342665" y="100652"/>
                </a:cubicBezTo>
                <a:cubicBezTo>
                  <a:pt x="342665" y="98364"/>
                  <a:pt x="341438" y="96419"/>
                  <a:pt x="338986" y="94819"/>
                </a:cubicBezTo>
                <a:cubicBezTo>
                  <a:pt x="336533" y="93219"/>
                  <a:pt x="327162" y="91171"/>
                  <a:pt x="310872" y="88676"/>
                </a:cubicBezTo>
                <a:cubicBezTo>
                  <a:pt x="294581" y="86180"/>
                  <a:pt x="270030" y="84932"/>
                  <a:pt x="237216" y="84932"/>
                </a:cubicBezTo>
                <a:cubicBezTo>
                  <a:pt x="204402" y="84932"/>
                  <a:pt x="180545" y="85671"/>
                  <a:pt x="165643" y="87147"/>
                </a:cubicBezTo>
                <a:cubicBezTo>
                  <a:pt x="150741" y="88623"/>
                  <a:pt x="134273" y="91596"/>
                  <a:pt x="116240" y="96066"/>
                </a:cubicBezTo>
                <a:cubicBezTo>
                  <a:pt x="98207" y="100535"/>
                  <a:pt x="84762" y="104667"/>
                  <a:pt x="75906" y="108460"/>
                </a:cubicBezTo>
                <a:cubicBezTo>
                  <a:pt x="67051" y="112254"/>
                  <a:pt x="61019" y="116223"/>
                  <a:pt x="57811" y="120369"/>
                </a:cubicBezTo>
                <a:cubicBezTo>
                  <a:pt x="54604" y="124515"/>
                  <a:pt x="51637" y="130601"/>
                  <a:pt x="48910" y="138628"/>
                </a:cubicBezTo>
                <a:cubicBezTo>
                  <a:pt x="46184" y="146656"/>
                  <a:pt x="42695" y="152794"/>
                  <a:pt x="38445" y="157045"/>
                </a:cubicBezTo>
                <a:cubicBezTo>
                  <a:pt x="34194" y="161295"/>
                  <a:pt x="29630" y="163421"/>
                  <a:pt x="24754" y="163421"/>
                </a:cubicBezTo>
                <a:cubicBezTo>
                  <a:pt x="15429" y="163421"/>
                  <a:pt x="10766" y="154208"/>
                  <a:pt x="10766" y="135782"/>
                </a:cubicBezTo>
                <a:lnTo>
                  <a:pt x="11659" y="117436"/>
                </a:lnTo>
                <a:cubicBezTo>
                  <a:pt x="11659" y="108045"/>
                  <a:pt x="10180" y="101746"/>
                  <a:pt x="7223" y="98541"/>
                </a:cubicBezTo>
                <a:cubicBezTo>
                  <a:pt x="4503" y="95422"/>
                  <a:pt x="3144" y="92202"/>
                  <a:pt x="3144" y="88883"/>
                </a:cubicBezTo>
                <a:cubicBezTo>
                  <a:pt x="3144" y="81058"/>
                  <a:pt x="8852" y="77146"/>
                  <a:pt x="20267" y="77146"/>
                </a:cubicBezTo>
                <a:cubicBezTo>
                  <a:pt x="23106" y="77146"/>
                  <a:pt x="26019" y="77445"/>
                  <a:pt x="29008" y="78042"/>
                </a:cubicBezTo>
                <a:cubicBezTo>
                  <a:pt x="31996" y="78640"/>
                  <a:pt x="35662" y="78939"/>
                  <a:pt x="40005" y="78939"/>
                </a:cubicBezTo>
                <a:cubicBezTo>
                  <a:pt x="49697" y="78939"/>
                  <a:pt x="58167" y="77851"/>
                  <a:pt x="65416" y="75674"/>
                </a:cubicBezTo>
                <a:cubicBezTo>
                  <a:pt x="72664" y="73498"/>
                  <a:pt x="78974" y="71785"/>
                  <a:pt x="84343" y="70538"/>
                </a:cubicBezTo>
                <a:cubicBezTo>
                  <a:pt x="89713" y="69290"/>
                  <a:pt x="92398" y="68228"/>
                  <a:pt x="92398" y="67352"/>
                </a:cubicBezTo>
                <a:cubicBezTo>
                  <a:pt x="92398" y="63961"/>
                  <a:pt x="87389" y="57780"/>
                  <a:pt x="77371" y="48810"/>
                </a:cubicBezTo>
                <a:cubicBezTo>
                  <a:pt x="67353" y="39840"/>
                  <a:pt x="62344" y="32094"/>
                  <a:pt x="62344" y="25571"/>
                </a:cubicBezTo>
                <a:cubicBezTo>
                  <a:pt x="62344" y="19049"/>
                  <a:pt x="66889" y="14651"/>
                  <a:pt x="75978" y="12377"/>
                </a:cubicBezTo>
                <a:cubicBezTo>
                  <a:pt x="85067" y="10103"/>
                  <a:pt x="94177" y="8966"/>
                  <a:pt x="103306" y="8966"/>
                </a:cubicBezTo>
                <a:cubicBezTo>
                  <a:pt x="112436" y="8966"/>
                  <a:pt x="119383" y="12539"/>
                  <a:pt x="124148" y="19685"/>
                </a:cubicBezTo>
                <a:cubicBezTo>
                  <a:pt x="128913" y="26831"/>
                  <a:pt x="132186" y="35153"/>
                  <a:pt x="133967" y="44652"/>
                </a:cubicBezTo>
                <a:cubicBezTo>
                  <a:pt x="135748" y="54151"/>
                  <a:pt x="136953" y="59249"/>
                  <a:pt x="137582" y="59947"/>
                </a:cubicBezTo>
                <a:cubicBezTo>
                  <a:pt x="138211" y="60645"/>
                  <a:pt x="139174" y="60994"/>
                  <a:pt x="140472" y="60994"/>
                </a:cubicBezTo>
                <a:cubicBezTo>
                  <a:pt x="141769" y="60994"/>
                  <a:pt x="147452" y="60226"/>
                  <a:pt x="157520" y="58690"/>
                </a:cubicBezTo>
                <a:cubicBezTo>
                  <a:pt x="167588" y="57154"/>
                  <a:pt x="173080" y="55928"/>
                  <a:pt x="173997" y="55011"/>
                </a:cubicBezTo>
                <a:cubicBezTo>
                  <a:pt x="174914" y="54094"/>
                  <a:pt x="175372" y="53126"/>
                  <a:pt x="175372" y="52107"/>
                </a:cubicBezTo>
                <a:cubicBezTo>
                  <a:pt x="175372" y="47159"/>
                  <a:pt x="172008" y="41321"/>
                  <a:pt x="165278" y="34594"/>
                </a:cubicBezTo>
                <a:cubicBezTo>
                  <a:pt x="158549" y="27867"/>
                  <a:pt x="155184" y="21633"/>
                  <a:pt x="155184" y="15892"/>
                </a:cubicBezTo>
                <a:cubicBezTo>
                  <a:pt x="155184" y="10150"/>
                  <a:pt x="158171" y="6067"/>
                  <a:pt x="164146" y="3640"/>
                </a:cubicBezTo>
                <a:cubicBezTo>
                  <a:pt x="170121" y="1214"/>
                  <a:pt x="176732" y="0"/>
                  <a:pt x="183981" y="0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bg1"/>
            </a:solidFill>
            <a:prstDash val="solid"/>
          </a:ln>
          <a:effectLst>
            <a:outerShdw blurRad="12700" dist="38100" dir="2700000" algn="tl" rotWithShape="0">
              <a:schemeClr val="accent5">
                <a:lumMod val="60000"/>
                <a:lumOff val="40000"/>
              </a:scheme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/>
            </a:extLst>
          </p:cNvPr>
          <p:cNvSpPr txBox="1"/>
          <p:nvPr/>
        </p:nvSpPr>
        <p:spPr>
          <a:xfrm>
            <a:off x="3395663" y="2760663"/>
            <a:ext cx="2468562" cy="412750"/>
          </a:xfrm>
          <a:custGeom>
            <a:avLst/>
            <a:gdLst/>
            <a:ahLst/>
            <a:cxnLst/>
            <a:rect l="l" t="t" r="r" b="b"/>
            <a:pathLst>
              <a:path w="2467709" h="413417">
                <a:moveTo>
                  <a:pt x="2273456" y="236256"/>
                </a:moveTo>
                <a:lnTo>
                  <a:pt x="2260597" y="266747"/>
                </a:lnTo>
                <a:cubicBezTo>
                  <a:pt x="2255741" y="277648"/>
                  <a:pt x="2250653" y="286271"/>
                  <a:pt x="2245332" y="292615"/>
                </a:cubicBezTo>
                <a:cubicBezTo>
                  <a:pt x="2255825" y="301321"/>
                  <a:pt x="2263620" y="307079"/>
                  <a:pt x="2268717" y="309888"/>
                </a:cubicBezTo>
                <a:cubicBezTo>
                  <a:pt x="2269331" y="308418"/>
                  <a:pt x="2269638" y="300735"/>
                  <a:pt x="2269638" y="286838"/>
                </a:cubicBezTo>
                <a:cubicBezTo>
                  <a:pt x="2270828" y="277388"/>
                  <a:pt x="2271991" y="262282"/>
                  <a:pt x="2273126" y="241520"/>
                </a:cubicBezTo>
                <a:close/>
                <a:moveTo>
                  <a:pt x="587531" y="236256"/>
                </a:moveTo>
                <a:lnTo>
                  <a:pt x="574671" y="266747"/>
                </a:lnTo>
                <a:cubicBezTo>
                  <a:pt x="569816" y="277648"/>
                  <a:pt x="564728" y="286271"/>
                  <a:pt x="559407" y="292615"/>
                </a:cubicBezTo>
                <a:cubicBezTo>
                  <a:pt x="569900" y="301321"/>
                  <a:pt x="577695" y="307079"/>
                  <a:pt x="582792" y="309888"/>
                </a:cubicBezTo>
                <a:cubicBezTo>
                  <a:pt x="583406" y="308418"/>
                  <a:pt x="583713" y="300735"/>
                  <a:pt x="583713" y="286838"/>
                </a:cubicBezTo>
                <a:cubicBezTo>
                  <a:pt x="584903" y="277388"/>
                  <a:pt x="586066" y="262282"/>
                  <a:pt x="587201" y="241520"/>
                </a:cubicBezTo>
                <a:close/>
                <a:moveTo>
                  <a:pt x="1342364" y="213810"/>
                </a:moveTo>
                <a:cubicBezTo>
                  <a:pt x="1336299" y="249901"/>
                  <a:pt x="1326365" y="284941"/>
                  <a:pt x="1312561" y="318929"/>
                </a:cubicBezTo>
                <a:cubicBezTo>
                  <a:pt x="1343815" y="330426"/>
                  <a:pt x="1370697" y="322399"/>
                  <a:pt x="1393208" y="294847"/>
                </a:cubicBezTo>
                <a:cubicBezTo>
                  <a:pt x="1395663" y="291164"/>
                  <a:pt x="1398565" y="287089"/>
                  <a:pt x="1401914" y="282625"/>
                </a:cubicBezTo>
                <a:cubicBezTo>
                  <a:pt x="1403142" y="278978"/>
                  <a:pt x="1404230" y="277183"/>
                  <a:pt x="1405179" y="277239"/>
                </a:cubicBezTo>
                <a:cubicBezTo>
                  <a:pt x="1377255" y="248199"/>
                  <a:pt x="1356317" y="227056"/>
                  <a:pt x="1342364" y="213810"/>
                </a:cubicBezTo>
                <a:close/>
                <a:moveTo>
                  <a:pt x="2274145" y="199034"/>
                </a:moveTo>
                <a:cubicBezTo>
                  <a:pt x="2273884" y="198290"/>
                  <a:pt x="2273610" y="198462"/>
                  <a:pt x="2273321" y="199551"/>
                </a:cubicBezTo>
                <a:cubicBezTo>
                  <a:pt x="2267368" y="200723"/>
                  <a:pt x="2259359" y="203550"/>
                  <a:pt x="2249295" y="208034"/>
                </a:cubicBezTo>
                <a:cubicBezTo>
                  <a:pt x="2232496" y="214210"/>
                  <a:pt x="2222999" y="216136"/>
                  <a:pt x="2220803" y="213810"/>
                </a:cubicBezTo>
                <a:cubicBezTo>
                  <a:pt x="2220803" y="213810"/>
                  <a:pt x="2220803" y="214192"/>
                  <a:pt x="2220803" y="214954"/>
                </a:cubicBezTo>
                <a:cubicBezTo>
                  <a:pt x="2219650" y="217280"/>
                  <a:pt x="2219073" y="218833"/>
                  <a:pt x="2219073" y="219615"/>
                </a:cubicBezTo>
                <a:cubicBezTo>
                  <a:pt x="2216673" y="229177"/>
                  <a:pt x="2213753" y="243697"/>
                  <a:pt x="2210311" y="263175"/>
                </a:cubicBezTo>
                <a:cubicBezTo>
                  <a:pt x="2205037" y="283406"/>
                  <a:pt x="2201081" y="299959"/>
                  <a:pt x="2198444" y="312834"/>
                </a:cubicBezTo>
                <a:lnTo>
                  <a:pt x="2197219" y="319329"/>
                </a:lnTo>
                <a:lnTo>
                  <a:pt x="2211846" y="302103"/>
                </a:lnTo>
                <a:cubicBezTo>
                  <a:pt x="2209520" y="301451"/>
                  <a:pt x="2208358" y="299293"/>
                  <a:pt x="2208358" y="295629"/>
                </a:cubicBezTo>
                <a:cubicBezTo>
                  <a:pt x="2209865" y="291052"/>
                  <a:pt x="2213576" y="287276"/>
                  <a:pt x="2219492" y="284299"/>
                </a:cubicBezTo>
                <a:cubicBezTo>
                  <a:pt x="2222580" y="283294"/>
                  <a:pt x="2224236" y="282680"/>
                  <a:pt x="2224459" y="282457"/>
                </a:cubicBezTo>
                <a:cubicBezTo>
                  <a:pt x="2227808" y="275779"/>
                  <a:pt x="2232440" y="264151"/>
                  <a:pt x="2238356" y="247576"/>
                </a:cubicBezTo>
                <a:cubicBezTo>
                  <a:pt x="2239472" y="244246"/>
                  <a:pt x="2240626" y="241390"/>
                  <a:pt x="2241816" y="239009"/>
                </a:cubicBezTo>
                <a:cubicBezTo>
                  <a:pt x="2246634" y="224572"/>
                  <a:pt x="2252597" y="214350"/>
                  <a:pt x="2259704" y="208341"/>
                </a:cubicBezTo>
                <a:cubicBezTo>
                  <a:pt x="2265415" y="210610"/>
                  <a:pt x="2269536" y="213789"/>
                  <a:pt x="2272066" y="217877"/>
                </a:cubicBezTo>
                <a:lnTo>
                  <a:pt x="2273963" y="227970"/>
                </a:lnTo>
                <a:lnTo>
                  <a:pt x="2274445" y="218903"/>
                </a:lnTo>
                <a:cubicBezTo>
                  <a:pt x="2274738" y="212652"/>
                  <a:pt x="2274884" y="207690"/>
                  <a:pt x="2274884" y="204015"/>
                </a:cubicBezTo>
                <a:cubicBezTo>
                  <a:pt x="2274651" y="201439"/>
                  <a:pt x="2274405" y="199779"/>
                  <a:pt x="2274145" y="199034"/>
                </a:cubicBezTo>
                <a:close/>
                <a:moveTo>
                  <a:pt x="588219" y="199034"/>
                </a:moveTo>
                <a:cubicBezTo>
                  <a:pt x="587959" y="198290"/>
                  <a:pt x="587685" y="198462"/>
                  <a:pt x="587396" y="199551"/>
                </a:cubicBezTo>
                <a:cubicBezTo>
                  <a:pt x="581443" y="200723"/>
                  <a:pt x="573434" y="203550"/>
                  <a:pt x="563370" y="208034"/>
                </a:cubicBezTo>
                <a:cubicBezTo>
                  <a:pt x="546571" y="214210"/>
                  <a:pt x="537074" y="216136"/>
                  <a:pt x="534879" y="213810"/>
                </a:cubicBezTo>
                <a:cubicBezTo>
                  <a:pt x="534879" y="213810"/>
                  <a:pt x="534879" y="214192"/>
                  <a:pt x="534879" y="214954"/>
                </a:cubicBezTo>
                <a:cubicBezTo>
                  <a:pt x="533725" y="217280"/>
                  <a:pt x="533148" y="218833"/>
                  <a:pt x="533148" y="219615"/>
                </a:cubicBezTo>
                <a:cubicBezTo>
                  <a:pt x="530749" y="229177"/>
                  <a:pt x="527828" y="243697"/>
                  <a:pt x="524386" y="263175"/>
                </a:cubicBezTo>
                <a:cubicBezTo>
                  <a:pt x="519112" y="283406"/>
                  <a:pt x="515157" y="299959"/>
                  <a:pt x="512519" y="312834"/>
                </a:cubicBezTo>
                <a:lnTo>
                  <a:pt x="511294" y="319329"/>
                </a:lnTo>
                <a:lnTo>
                  <a:pt x="525921" y="302103"/>
                </a:lnTo>
                <a:cubicBezTo>
                  <a:pt x="523596" y="301451"/>
                  <a:pt x="522433" y="299293"/>
                  <a:pt x="522433" y="295629"/>
                </a:cubicBezTo>
                <a:cubicBezTo>
                  <a:pt x="523940" y="291052"/>
                  <a:pt x="527651" y="287276"/>
                  <a:pt x="533567" y="284299"/>
                </a:cubicBezTo>
                <a:cubicBezTo>
                  <a:pt x="536655" y="283294"/>
                  <a:pt x="538311" y="282680"/>
                  <a:pt x="538534" y="282457"/>
                </a:cubicBezTo>
                <a:cubicBezTo>
                  <a:pt x="541883" y="275779"/>
                  <a:pt x="546515" y="264151"/>
                  <a:pt x="552431" y="247576"/>
                </a:cubicBezTo>
                <a:cubicBezTo>
                  <a:pt x="553547" y="244246"/>
                  <a:pt x="554701" y="241390"/>
                  <a:pt x="555891" y="239009"/>
                </a:cubicBezTo>
                <a:cubicBezTo>
                  <a:pt x="560710" y="224572"/>
                  <a:pt x="566672" y="214350"/>
                  <a:pt x="573779" y="208341"/>
                </a:cubicBezTo>
                <a:cubicBezTo>
                  <a:pt x="579490" y="210610"/>
                  <a:pt x="583610" y="213789"/>
                  <a:pt x="586141" y="217877"/>
                </a:cubicBezTo>
                <a:lnTo>
                  <a:pt x="588038" y="227970"/>
                </a:lnTo>
                <a:lnTo>
                  <a:pt x="588519" y="218903"/>
                </a:lnTo>
                <a:cubicBezTo>
                  <a:pt x="588812" y="212652"/>
                  <a:pt x="588959" y="207690"/>
                  <a:pt x="588959" y="204015"/>
                </a:cubicBezTo>
                <a:cubicBezTo>
                  <a:pt x="588726" y="201439"/>
                  <a:pt x="588480" y="199779"/>
                  <a:pt x="588219" y="199034"/>
                </a:cubicBezTo>
                <a:close/>
                <a:moveTo>
                  <a:pt x="2171383" y="196286"/>
                </a:moveTo>
                <a:cubicBezTo>
                  <a:pt x="2169039" y="202220"/>
                  <a:pt x="2164472" y="213680"/>
                  <a:pt x="2157682" y="230665"/>
                </a:cubicBezTo>
                <a:cubicBezTo>
                  <a:pt x="2150333" y="247836"/>
                  <a:pt x="2144948" y="260998"/>
                  <a:pt x="2141525" y="270151"/>
                </a:cubicBezTo>
                <a:cubicBezTo>
                  <a:pt x="2141525" y="270151"/>
                  <a:pt x="2140911" y="271407"/>
                  <a:pt x="2139683" y="273918"/>
                </a:cubicBezTo>
                <a:cubicBezTo>
                  <a:pt x="2132725" y="287815"/>
                  <a:pt x="2128837" y="295935"/>
                  <a:pt x="2128018" y="298280"/>
                </a:cubicBezTo>
                <a:cubicBezTo>
                  <a:pt x="2130065" y="308344"/>
                  <a:pt x="2137906" y="316306"/>
                  <a:pt x="2151543" y="322166"/>
                </a:cubicBezTo>
                <a:cubicBezTo>
                  <a:pt x="2158203" y="321646"/>
                  <a:pt x="2165467" y="302772"/>
                  <a:pt x="2173337" y="265547"/>
                </a:cubicBezTo>
                <a:cubicBezTo>
                  <a:pt x="2176834" y="243427"/>
                  <a:pt x="2180332" y="222200"/>
                  <a:pt x="2183829" y="201867"/>
                </a:cubicBezTo>
                <a:cubicBezTo>
                  <a:pt x="2183252" y="200006"/>
                  <a:pt x="2179104" y="198146"/>
                  <a:pt x="2171383" y="196286"/>
                </a:cubicBezTo>
                <a:close/>
                <a:moveTo>
                  <a:pt x="485458" y="196286"/>
                </a:moveTo>
                <a:cubicBezTo>
                  <a:pt x="483114" y="202220"/>
                  <a:pt x="478547" y="213680"/>
                  <a:pt x="471757" y="230665"/>
                </a:cubicBezTo>
                <a:cubicBezTo>
                  <a:pt x="464408" y="247836"/>
                  <a:pt x="459023" y="260998"/>
                  <a:pt x="455600" y="270151"/>
                </a:cubicBezTo>
                <a:cubicBezTo>
                  <a:pt x="455600" y="270151"/>
                  <a:pt x="454986" y="271407"/>
                  <a:pt x="453758" y="273918"/>
                </a:cubicBezTo>
                <a:cubicBezTo>
                  <a:pt x="446800" y="287815"/>
                  <a:pt x="442912" y="295935"/>
                  <a:pt x="442094" y="298280"/>
                </a:cubicBezTo>
                <a:cubicBezTo>
                  <a:pt x="444140" y="308344"/>
                  <a:pt x="451981" y="316306"/>
                  <a:pt x="465618" y="322166"/>
                </a:cubicBezTo>
                <a:cubicBezTo>
                  <a:pt x="472278" y="321646"/>
                  <a:pt x="479542" y="302772"/>
                  <a:pt x="487412" y="265547"/>
                </a:cubicBezTo>
                <a:cubicBezTo>
                  <a:pt x="490909" y="243427"/>
                  <a:pt x="494407" y="222200"/>
                  <a:pt x="497904" y="201867"/>
                </a:cubicBezTo>
                <a:cubicBezTo>
                  <a:pt x="497327" y="200006"/>
                  <a:pt x="493179" y="198146"/>
                  <a:pt x="485458" y="196286"/>
                </a:cubicBezTo>
                <a:close/>
                <a:moveTo>
                  <a:pt x="2341438" y="182501"/>
                </a:moveTo>
                <a:cubicBezTo>
                  <a:pt x="2341420" y="182352"/>
                  <a:pt x="2339885" y="182863"/>
                  <a:pt x="2336834" y="184035"/>
                </a:cubicBezTo>
                <a:cubicBezTo>
                  <a:pt x="2333522" y="184035"/>
                  <a:pt x="2327858" y="185179"/>
                  <a:pt x="2319839" y="187468"/>
                </a:cubicBezTo>
                <a:cubicBezTo>
                  <a:pt x="2309087" y="188658"/>
                  <a:pt x="2302343" y="189430"/>
                  <a:pt x="2299608" y="189784"/>
                </a:cubicBezTo>
                <a:cubicBezTo>
                  <a:pt x="2300780" y="191012"/>
                  <a:pt x="2300780" y="192974"/>
                  <a:pt x="2299608" y="195672"/>
                </a:cubicBezTo>
                <a:cubicBezTo>
                  <a:pt x="2299608" y="196007"/>
                  <a:pt x="2299608" y="196760"/>
                  <a:pt x="2299608" y="197932"/>
                </a:cubicBezTo>
                <a:cubicBezTo>
                  <a:pt x="2299608" y="204629"/>
                  <a:pt x="2299571" y="210787"/>
                  <a:pt x="2299498" y="216404"/>
                </a:cubicBezTo>
                <a:lnTo>
                  <a:pt x="2299483" y="217131"/>
                </a:lnTo>
                <a:lnTo>
                  <a:pt x="2303710" y="217131"/>
                </a:lnTo>
                <a:cubicBezTo>
                  <a:pt x="2305068" y="215773"/>
                  <a:pt x="2308073" y="213354"/>
                  <a:pt x="2312724" y="209876"/>
                </a:cubicBezTo>
                <a:cubicBezTo>
                  <a:pt x="2317635" y="204964"/>
                  <a:pt x="2321337" y="201876"/>
                  <a:pt x="2323830" y="200611"/>
                </a:cubicBezTo>
                <a:cubicBezTo>
                  <a:pt x="2334620" y="190919"/>
                  <a:pt x="2340489" y="184882"/>
                  <a:pt x="2341438" y="182501"/>
                </a:cubicBezTo>
                <a:close/>
                <a:moveTo>
                  <a:pt x="655513" y="182501"/>
                </a:moveTo>
                <a:cubicBezTo>
                  <a:pt x="655494" y="182352"/>
                  <a:pt x="653960" y="182863"/>
                  <a:pt x="650909" y="184035"/>
                </a:cubicBezTo>
                <a:cubicBezTo>
                  <a:pt x="647597" y="184035"/>
                  <a:pt x="641932" y="185179"/>
                  <a:pt x="633914" y="187468"/>
                </a:cubicBezTo>
                <a:cubicBezTo>
                  <a:pt x="623161" y="188658"/>
                  <a:pt x="616418" y="189430"/>
                  <a:pt x="613683" y="189784"/>
                </a:cubicBezTo>
                <a:cubicBezTo>
                  <a:pt x="614855" y="191012"/>
                  <a:pt x="614855" y="192974"/>
                  <a:pt x="613683" y="195672"/>
                </a:cubicBezTo>
                <a:cubicBezTo>
                  <a:pt x="613683" y="196007"/>
                  <a:pt x="613683" y="196760"/>
                  <a:pt x="613683" y="197932"/>
                </a:cubicBezTo>
                <a:cubicBezTo>
                  <a:pt x="613683" y="204629"/>
                  <a:pt x="613646" y="210787"/>
                  <a:pt x="613573" y="216404"/>
                </a:cubicBezTo>
                <a:lnTo>
                  <a:pt x="613557" y="217131"/>
                </a:lnTo>
                <a:lnTo>
                  <a:pt x="617785" y="217131"/>
                </a:lnTo>
                <a:cubicBezTo>
                  <a:pt x="619143" y="215773"/>
                  <a:pt x="622148" y="213354"/>
                  <a:pt x="626798" y="209876"/>
                </a:cubicBezTo>
                <a:cubicBezTo>
                  <a:pt x="631710" y="204964"/>
                  <a:pt x="635412" y="201876"/>
                  <a:pt x="637905" y="200611"/>
                </a:cubicBezTo>
                <a:cubicBezTo>
                  <a:pt x="648695" y="190919"/>
                  <a:pt x="654564" y="184882"/>
                  <a:pt x="655513" y="182501"/>
                </a:cubicBezTo>
                <a:close/>
                <a:moveTo>
                  <a:pt x="1102874" y="172413"/>
                </a:moveTo>
                <a:cubicBezTo>
                  <a:pt x="1095679" y="172571"/>
                  <a:pt x="1086585" y="174110"/>
                  <a:pt x="1075590" y="177031"/>
                </a:cubicBezTo>
                <a:cubicBezTo>
                  <a:pt x="1073283" y="177031"/>
                  <a:pt x="1069906" y="177589"/>
                  <a:pt x="1065460" y="178705"/>
                </a:cubicBezTo>
                <a:cubicBezTo>
                  <a:pt x="1060567" y="179915"/>
                  <a:pt x="1056642" y="180519"/>
                  <a:pt x="1053684" y="180519"/>
                </a:cubicBezTo>
                <a:cubicBezTo>
                  <a:pt x="1049573" y="180519"/>
                  <a:pt x="1044047" y="179943"/>
                  <a:pt x="1037108" y="178789"/>
                </a:cubicBezTo>
                <a:lnTo>
                  <a:pt x="1033931" y="178789"/>
                </a:lnTo>
                <a:lnTo>
                  <a:pt x="1033955" y="178838"/>
                </a:lnTo>
                <a:cubicBezTo>
                  <a:pt x="1034811" y="181196"/>
                  <a:pt x="1035546" y="183914"/>
                  <a:pt x="1036160" y="186993"/>
                </a:cubicBezTo>
                <a:cubicBezTo>
                  <a:pt x="1041908" y="208871"/>
                  <a:pt x="1047750" y="227075"/>
                  <a:pt x="1053684" y="241604"/>
                </a:cubicBezTo>
                <a:cubicBezTo>
                  <a:pt x="1075022" y="234609"/>
                  <a:pt x="1091040" y="234023"/>
                  <a:pt x="1101737" y="239846"/>
                </a:cubicBezTo>
                <a:cubicBezTo>
                  <a:pt x="1109364" y="225447"/>
                  <a:pt x="1115494" y="208592"/>
                  <a:pt x="1120127" y="189282"/>
                </a:cubicBezTo>
                <a:cubicBezTo>
                  <a:pt x="1122471" y="182528"/>
                  <a:pt x="1122015" y="178129"/>
                  <a:pt x="1118759" y="176082"/>
                </a:cubicBezTo>
                <a:cubicBezTo>
                  <a:pt x="1115364" y="173478"/>
                  <a:pt x="1110069" y="172255"/>
                  <a:pt x="1102874" y="172413"/>
                </a:cubicBezTo>
                <a:close/>
                <a:moveTo>
                  <a:pt x="1880229" y="161097"/>
                </a:moveTo>
                <a:cubicBezTo>
                  <a:pt x="1880229" y="161097"/>
                  <a:pt x="1881764" y="161869"/>
                  <a:pt x="1884833" y="163413"/>
                </a:cubicBezTo>
                <a:cubicBezTo>
                  <a:pt x="1892461" y="167971"/>
                  <a:pt x="1896274" y="171887"/>
                  <a:pt x="1896274" y="175161"/>
                </a:cubicBezTo>
                <a:lnTo>
                  <a:pt x="1896274" y="177171"/>
                </a:lnTo>
                <a:cubicBezTo>
                  <a:pt x="1894768" y="184686"/>
                  <a:pt x="1893065" y="189393"/>
                  <a:pt x="1891168" y="191291"/>
                </a:cubicBezTo>
                <a:cubicBezTo>
                  <a:pt x="1891168" y="191291"/>
                  <a:pt x="1890591" y="191867"/>
                  <a:pt x="1889438" y="193021"/>
                </a:cubicBezTo>
                <a:cubicBezTo>
                  <a:pt x="1888266" y="194193"/>
                  <a:pt x="1887094" y="195365"/>
                  <a:pt x="1885922" y="196537"/>
                </a:cubicBezTo>
                <a:cubicBezTo>
                  <a:pt x="1880248" y="202211"/>
                  <a:pt x="1875876" y="207104"/>
                  <a:pt x="1872806" y="211215"/>
                </a:cubicBezTo>
                <a:cubicBezTo>
                  <a:pt x="1838073" y="252906"/>
                  <a:pt x="1817879" y="294652"/>
                  <a:pt x="1812224" y="336454"/>
                </a:cubicBezTo>
                <a:cubicBezTo>
                  <a:pt x="1812224" y="346221"/>
                  <a:pt x="1813638" y="352518"/>
                  <a:pt x="1816465" y="355346"/>
                </a:cubicBezTo>
                <a:cubicBezTo>
                  <a:pt x="1826028" y="365913"/>
                  <a:pt x="1845478" y="371205"/>
                  <a:pt x="1874815" y="371224"/>
                </a:cubicBezTo>
                <a:cubicBezTo>
                  <a:pt x="1895335" y="371224"/>
                  <a:pt x="1915390" y="370675"/>
                  <a:pt x="1934979" y="369577"/>
                </a:cubicBezTo>
                <a:cubicBezTo>
                  <a:pt x="1940988" y="367587"/>
                  <a:pt x="1946923" y="364834"/>
                  <a:pt x="1952783" y="361318"/>
                </a:cubicBezTo>
                <a:cubicBezTo>
                  <a:pt x="1964056" y="354137"/>
                  <a:pt x="1970837" y="335654"/>
                  <a:pt x="1973126" y="305870"/>
                </a:cubicBezTo>
                <a:cubicBezTo>
                  <a:pt x="1974279" y="303563"/>
                  <a:pt x="1975442" y="298373"/>
                  <a:pt x="1976614" y="290299"/>
                </a:cubicBezTo>
                <a:cubicBezTo>
                  <a:pt x="1977786" y="281127"/>
                  <a:pt x="1980158" y="276020"/>
                  <a:pt x="1983730" y="274979"/>
                </a:cubicBezTo>
                <a:cubicBezTo>
                  <a:pt x="1983730" y="274979"/>
                  <a:pt x="1985516" y="275565"/>
                  <a:pt x="1989087" y="276737"/>
                </a:cubicBezTo>
                <a:cubicBezTo>
                  <a:pt x="1989087" y="280234"/>
                  <a:pt x="1989087" y="282569"/>
                  <a:pt x="1989087" y="283741"/>
                </a:cubicBezTo>
                <a:lnTo>
                  <a:pt x="1989087" y="285499"/>
                </a:lnTo>
                <a:cubicBezTo>
                  <a:pt x="1989087" y="285499"/>
                  <a:pt x="1989087" y="286076"/>
                  <a:pt x="1989087" y="287229"/>
                </a:cubicBezTo>
                <a:cubicBezTo>
                  <a:pt x="1989087" y="293071"/>
                  <a:pt x="1989087" y="297740"/>
                  <a:pt x="1989087" y="301237"/>
                </a:cubicBezTo>
                <a:cubicBezTo>
                  <a:pt x="1989087" y="312920"/>
                  <a:pt x="1989087" y="322241"/>
                  <a:pt x="1989087" y="329199"/>
                </a:cubicBezTo>
                <a:lnTo>
                  <a:pt x="1989813" y="329199"/>
                </a:lnTo>
                <a:cubicBezTo>
                  <a:pt x="1992696" y="339226"/>
                  <a:pt x="1994594" y="345151"/>
                  <a:pt x="1995506" y="346974"/>
                </a:cubicBezTo>
                <a:cubicBezTo>
                  <a:pt x="1997050" y="350081"/>
                  <a:pt x="1997822" y="352937"/>
                  <a:pt x="1997822" y="355541"/>
                </a:cubicBezTo>
                <a:cubicBezTo>
                  <a:pt x="1997822" y="390627"/>
                  <a:pt x="1964866" y="406989"/>
                  <a:pt x="1898953" y="404627"/>
                </a:cubicBezTo>
                <a:cubicBezTo>
                  <a:pt x="1893447" y="403492"/>
                  <a:pt x="1885680" y="403501"/>
                  <a:pt x="1875653" y="404654"/>
                </a:cubicBezTo>
                <a:cubicBezTo>
                  <a:pt x="1865979" y="404654"/>
                  <a:pt x="1858863" y="404654"/>
                  <a:pt x="1854305" y="404654"/>
                </a:cubicBezTo>
                <a:cubicBezTo>
                  <a:pt x="1821712" y="405826"/>
                  <a:pt x="1797815" y="391892"/>
                  <a:pt x="1782616" y="362852"/>
                </a:cubicBezTo>
                <a:cubicBezTo>
                  <a:pt x="1780030" y="355132"/>
                  <a:pt x="1778737" y="347439"/>
                  <a:pt x="1778737" y="339775"/>
                </a:cubicBezTo>
                <a:cubicBezTo>
                  <a:pt x="1778737" y="323069"/>
                  <a:pt x="1784002" y="303014"/>
                  <a:pt x="1794532" y="279611"/>
                </a:cubicBezTo>
                <a:cubicBezTo>
                  <a:pt x="1802848" y="259445"/>
                  <a:pt x="1815675" y="237799"/>
                  <a:pt x="1833013" y="214675"/>
                </a:cubicBezTo>
                <a:cubicBezTo>
                  <a:pt x="1833013" y="213354"/>
                  <a:pt x="1835571" y="210136"/>
                  <a:pt x="1840687" y="205020"/>
                </a:cubicBezTo>
                <a:cubicBezTo>
                  <a:pt x="1842385" y="202760"/>
                  <a:pt x="1843900" y="200846"/>
                  <a:pt x="1845232" y="199279"/>
                </a:cubicBezTo>
                <a:lnTo>
                  <a:pt x="1847768" y="196587"/>
                </a:lnTo>
                <a:lnTo>
                  <a:pt x="1847172" y="196858"/>
                </a:lnTo>
                <a:cubicBezTo>
                  <a:pt x="1837928" y="200723"/>
                  <a:pt x="1816326" y="209192"/>
                  <a:pt x="1782365" y="222266"/>
                </a:cubicBezTo>
                <a:cubicBezTo>
                  <a:pt x="1778793" y="223456"/>
                  <a:pt x="1773677" y="225168"/>
                  <a:pt x="1767017" y="227400"/>
                </a:cubicBezTo>
                <a:cubicBezTo>
                  <a:pt x="1743056" y="238172"/>
                  <a:pt x="1724648" y="243557"/>
                  <a:pt x="1711793" y="243557"/>
                </a:cubicBezTo>
                <a:cubicBezTo>
                  <a:pt x="1694547" y="242143"/>
                  <a:pt x="1685925" y="237279"/>
                  <a:pt x="1685925" y="228963"/>
                </a:cubicBezTo>
                <a:cubicBezTo>
                  <a:pt x="1687283" y="219419"/>
                  <a:pt x="1691766" y="213745"/>
                  <a:pt x="1699375" y="211941"/>
                </a:cubicBezTo>
                <a:cubicBezTo>
                  <a:pt x="1701049" y="211922"/>
                  <a:pt x="1702682" y="212278"/>
                  <a:pt x="1704272" y="213008"/>
                </a:cubicBezTo>
                <a:lnTo>
                  <a:pt x="1706689" y="214732"/>
                </a:lnTo>
                <a:lnTo>
                  <a:pt x="1746591" y="203569"/>
                </a:lnTo>
                <a:cubicBezTo>
                  <a:pt x="1793676" y="187086"/>
                  <a:pt x="1833888" y="174678"/>
                  <a:pt x="1867225" y="166343"/>
                </a:cubicBezTo>
                <a:cubicBezTo>
                  <a:pt x="1868323" y="166343"/>
                  <a:pt x="1869681" y="165534"/>
                  <a:pt x="1871299" y="163916"/>
                </a:cubicBezTo>
                <a:cubicBezTo>
                  <a:pt x="1873178" y="162037"/>
                  <a:pt x="1876155" y="161097"/>
                  <a:pt x="1880229" y="161097"/>
                </a:cubicBezTo>
                <a:close/>
                <a:moveTo>
                  <a:pt x="194304" y="161097"/>
                </a:moveTo>
                <a:cubicBezTo>
                  <a:pt x="194304" y="161097"/>
                  <a:pt x="195839" y="161869"/>
                  <a:pt x="198908" y="163413"/>
                </a:cubicBezTo>
                <a:cubicBezTo>
                  <a:pt x="206536" y="167971"/>
                  <a:pt x="210349" y="171887"/>
                  <a:pt x="210349" y="175161"/>
                </a:cubicBezTo>
                <a:lnTo>
                  <a:pt x="210349" y="177171"/>
                </a:lnTo>
                <a:cubicBezTo>
                  <a:pt x="208843" y="184686"/>
                  <a:pt x="207140" y="189393"/>
                  <a:pt x="205243" y="191291"/>
                </a:cubicBezTo>
                <a:cubicBezTo>
                  <a:pt x="205243" y="191291"/>
                  <a:pt x="204666" y="191867"/>
                  <a:pt x="203513" y="193021"/>
                </a:cubicBezTo>
                <a:cubicBezTo>
                  <a:pt x="202341" y="194193"/>
                  <a:pt x="201169" y="195365"/>
                  <a:pt x="199997" y="196537"/>
                </a:cubicBezTo>
                <a:cubicBezTo>
                  <a:pt x="194323" y="202211"/>
                  <a:pt x="189951" y="207104"/>
                  <a:pt x="186881" y="211215"/>
                </a:cubicBezTo>
                <a:cubicBezTo>
                  <a:pt x="152148" y="252906"/>
                  <a:pt x="131954" y="294652"/>
                  <a:pt x="126299" y="336454"/>
                </a:cubicBezTo>
                <a:cubicBezTo>
                  <a:pt x="126299" y="346221"/>
                  <a:pt x="127713" y="352518"/>
                  <a:pt x="130540" y="355346"/>
                </a:cubicBezTo>
                <a:cubicBezTo>
                  <a:pt x="140103" y="365913"/>
                  <a:pt x="159553" y="371205"/>
                  <a:pt x="188890" y="371224"/>
                </a:cubicBezTo>
                <a:cubicBezTo>
                  <a:pt x="209410" y="371224"/>
                  <a:pt x="229465" y="370675"/>
                  <a:pt x="249054" y="369577"/>
                </a:cubicBezTo>
                <a:cubicBezTo>
                  <a:pt x="255063" y="367587"/>
                  <a:pt x="260998" y="364834"/>
                  <a:pt x="266858" y="361318"/>
                </a:cubicBezTo>
                <a:cubicBezTo>
                  <a:pt x="278131" y="354137"/>
                  <a:pt x="284912" y="335654"/>
                  <a:pt x="287201" y="305870"/>
                </a:cubicBezTo>
                <a:cubicBezTo>
                  <a:pt x="288354" y="303563"/>
                  <a:pt x="289517" y="298373"/>
                  <a:pt x="290689" y="290299"/>
                </a:cubicBezTo>
                <a:cubicBezTo>
                  <a:pt x="291861" y="281127"/>
                  <a:pt x="294233" y="276020"/>
                  <a:pt x="297805" y="274979"/>
                </a:cubicBezTo>
                <a:cubicBezTo>
                  <a:pt x="297805" y="274979"/>
                  <a:pt x="299591" y="275565"/>
                  <a:pt x="303162" y="276737"/>
                </a:cubicBezTo>
                <a:cubicBezTo>
                  <a:pt x="303162" y="280234"/>
                  <a:pt x="303162" y="282569"/>
                  <a:pt x="303162" y="283741"/>
                </a:cubicBezTo>
                <a:lnTo>
                  <a:pt x="303162" y="285499"/>
                </a:lnTo>
                <a:cubicBezTo>
                  <a:pt x="303162" y="285499"/>
                  <a:pt x="303162" y="286076"/>
                  <a:pt x="303162" y="287229"/>
                </a:cubicBezTo>
                <a:cubicBezTo>
                  <a:pt x="303162" y="293071"/>
                  <a:pt x="303162" y="297740"/>
                  <a:pt x="303162" y="301237"/>
                </a:cubicBezTo>
                <a:cubicBezTo>
                  <a:pt x="303162" y="312920"/>
                  <a:pt x="303162" y="322241"/>
                  <a:pt x="303162" y="329199"/>
                </a:cubicBezTo>
                <a:lnTo>
                  <a:pt x="303888" y="329199"/>
                </a:lnTo>
                <a:cubicBezTo>
                  <a:pt x="306772" y="339226"/>
                  <a:pt x="308669" y="345151"/>
                  <a:pt x="309581" y="346974"/>
                </a:cubicBezTo>
                <a:cubicBezTo>
                  <a:pt x="311125" y="350081"/>
                  <a:pt x="311897" y="352937"/>
                  <a:pt x="311897" y="355541"/>
                </a:cubicBezTo>
                <a:cubicBezTo>
                  <a:pt x="311897" y="390627"/>
                  <a:pt x="278941" y="406989"/>
                  <a:pt x="213028" y="404627"/>
                </a:cubicBezTo>
                <a:cubicBezTo>
                  <a:pt x="207522" y="403492"/>
                  <a:pt x="199755" y="403501"/>
                  <a:pt x="189727" y="404654"/>
                </a:cubicBezTo>
                <a:cubicBezTo>
                  <a:pt x="180054" y="404654"/>
                  <a:pt x="172938" y="404654"/>
                  <a:pt x="168380" y="404654"/>
                </a:cubicBezTo>
                <a:cubicBezTo>
                  <a:pt x="135787" y="405826"/>
                  <a:pt x="111890" y="391892"/>
                  <a:pt x="96691" y="362852"/>
                </a:cubicBezTo>
                <a:cubicBezTo>
                  <a:pt x="94105" y="355132"/>
                  <a:pt x="92812" y="347439"/>
                  <a:pt x="92812" y="339775"/>
                </a:cubicBezTo>
                <a:cubicBezTo>
                  <a:pt x="92812" y="323069"/>
                  <a:pt x="98077" y="303014"/>
                  <a:pt x="108607" y="279611"/>
                </a:cubicBezTo>
                <a:cubicBezTo>
                  <a:pt x="116923" y="259445"/>
                  <a:pt x="129750" y="237799"/>
                  <a:pt x="147088" y="214675"/>
                </a:cubicBezTo>
                <a:cubicBezTo>
                  <a:pt x="147088" y="213354"/>
                  <a:pt x="149646" y="210136"/>
                  <a:pt x="154762" y="205020"/>
                </a:cubicBezTo>
                <a:cubicBezTo>
                  <a:pt x="156460" y="202760"/>
                  <a:pt x="157975" y="200846"/>
                  <a:pt x="159307" y="199279"/>
                </a:cubicBezTo>
                <a:lnTo>
                  <a:pt x="161843" y="196587"/>
                </a:lnTo>
                <a:lnTo>
                  <a:pt x="161247" y="196858"/>
                </a:lnTo>
                <a:cubicBezTo>
                  <a:pt x="152003" y="200723"/>
                  <a:pt x="130401" y="209192"/>
                  <a:pt x="96440" y="222266"/>
                </a:cubicBezTo>
                <a:cubicBezTo>
                  <a:pt x="92868" y="223456"/>
                  <a:pt x="87752" y="225168"/>
                  <a:pt x="81092" y="227400"/>
                </a:cubicBezTo>
                <a:cubicBezTo>
                  <a:pt x="57131" y="238172"/>
                  <a:pt x="38723" y="243557"/>
                  <a:pt x="25868" y="243557"/>
                </a:cubicBezTo>
                <a:cubicBezTo>
                  <a:pt x="8622" y="242143"/>
                  <a:pt x="0" y="237279"/>
                  <a:pt x="0" y="228963"/>
                </a:cubicBezTo>
                <a:cubicBezTo>
                  <a:pt x="1358" y="219419"/>
                  <a:pt x="5841" y="213745"/>
                  <a:pt x="13450" y="211941"/>
                </a:cubicBezTo>
                <a:cubicBezTo>
                  <a:pt x="15124" y="211922"/>
                  <a:pt x="16757" y="212278"/>
                  <a:pt x="18347" y="213008"/>
                </a:cubicBezTo>
                <a:lnTo>
                  <a:pt x="20764" y="214732"/>
                </a:lnTo>
                <a:lnTo>
                  <a:pt x="60666" y="203569"/>
                </a:lnTo>
                <a:cubicBezTo>
                  <a:pt x="107751" y="187086"/>
                  <a:pt x="147963" y="174678"/>
                  <a:pt x="181300" y="166343"/>
                </a:cubicBezTo>
                <a:cubicBezTo>
                  <a:pt x="182398" y="166343"/>
                  <a:pt x="183756" y="165534"/>
                  <a:pt x="185374" y="163916"/>
                </a:cubicBezTo>
                <a:cubicBezTo>
                  <a:pt x="187253" y="162037"/>
                  <a:pt x="190230" y="161097"/>
                  <a:pt x="194304" y="161097"/>
                </a:cubicBezTo>
                <a:close/>
                <a:moveTo>
                  <a:pt x="1353064" y="158923"/>
                </a:moveTo>
                <a:lnTo>
                  <a:pt x="1352745" y="161990"/>
                </a:lnTo>
                <a:cubicBezTo>
                  <a:pt x="1350382" y="173785"/>
                  <a:pt x="1348661" y="182501"/>
                  <a:pt x="1347582" y="188137"/>
                </a:cubicBezTo>
                <a:cubicBezTo>
                  <a:pt x="1359861" y="196937"/>
                  <a:pt x="1379320" y="212927"/>
                  <a:pt x="1405960" y="236107"/>
                </a:cubicBezTo>
                <a:cubicBezTo>
                  <a:pt x="1414127" y="244292"/>
                  <a:pt x="1418322" y="249045"/>
                  <a:pt x="1418546" y="250366"/>
                </a:cubicBezTo>
                <a:cubicBezTo>
                  <a:pt x="1420350" y="244953"/>
                  <a:pt x="1424061" y="234935"/>
                  <a:pt x="1429680" y="220312"/>
                </a:cubicBezTo>
                <a:cubicBezTo>
                  <a:pt x="1432154" y="211736"/>
                  <a:pt x="1433903" y="205941"/>
                  <a:pt x="1434926" y="202927"/>
                </a:cubicBezTo>
                <a:cubicBezTo>
                  <a:pt x="1434926" y="199300"/>
                  <a:pt x="1436098" y="194584"/>
                  <a:pt x="1438442" y="188779"/>
                </a:cubicBezTo>
                <a:cubicBezTo>
                  <a:pt x="1439037" y="184640"/>
                  <a:pt x="1439626" y="180961"/>
                  <a:pt x="1440207" y="177743"/>
                </a:cubicBezTo>
                <a:lnTo>
                  <a:pt x="1441378" y="172122"/>
                </a:lnTo>
                <a:lnTo>
                  <a:pt x="1427339" y="175059"/>
                </a:lnTo>
                <a:cubicBezTo>
                  <a:pt x="1411370" y="177239"/>
                  <a:pt x="1394449" y="176138"/>
                  <a:pt x="1376576" y="171757"/>
                </a:cubicBezTo>
                <a:cubicBezTo>
                  <a:pt x="1374920" y="171776"/>
                  <a:pt x="1372865" y="171162"/>
                  <a:pt x="1370409" y="169915"/>
                </a:cubicBezTo>
                <a:cubicBezTo>
                  <a:pt x="1363898" y="169190"/>
                  <a:pt x="1359014" y="167508"/>
                  <a:pt x="1355759" y="164871"/>
                </a:cubicBezTo>
                <a:close/>
                <a:moveTo>
                  <a:pt x="2152115" y="28017"/>
                </a:moveTo>
                <a:cubicBezTo>
                  <a:pt x="2161007" y="27412"/>
                  <a:pt x="2170686" y="28575"/>
                  <a:pt x="2181150" y="31505"/>
                </a:cubicBezTo>
                <a:cubicBezTo>
                  <a:pt x="2192256" y="31505"/>
                  <a:pt x="2202256" y="38481"/>
                  <a:pt x="2211148" y="52434"/>
                </a:cubicBezTo>
                <a:cubicBezTo>
                  <a:pt x="2216246" y="60061"/>
                  <a:pt x="2220636" y="70610"/>
                  <a:pt x="2224320" y="84079"/>
                </a:cubicBezTo>
                <a:cubicBezTo>
                  <a:pt x="2226064" y="96845"/>
                  <a:pt x="2224527" y="106028"/>
                  <a:pt x="2219710" y="111626"/>
                </a:cubicBezTo>
                <a:lnTo>
                  <a:pt x="2215572" y="114709"/>
                </a:lnTo>
                <a:lnTo>
                  <a:pt x="2230975" y="120516"/>
                </a:lnTo>
                <a:cubicBezTo>
                  <a:pt x="2234705" y="123386"/>
                  <a:pt x="2236570" y="127016"/>
                  <a:pt x="2236570" y="131406"/>
                </a:cubicBezTo>
                <a:cubicBezTo>
                  <a:pt x="2236570" y="136782"/>
                  <a:pt x="2221669" y="142056"/>
                  <a:pt x="2191866" y="147228"/>
                </a:cubicBezTo>
                <a:cubicBezTo>
                  <a:pt x="2185745" y="148400"/>
                  <a:pt x="2183382" y="148996"/>
                  <a:pt x="2184778" y="149014"/>
                </a:cubicBezTo>
                <a:cubicBezTo>
                  <a:pt x="2184182" y="152009"/>
                  <a:pt x="2183271" y="156567"/>
                  <a:pt x="2182043" y="162688"/>
                </a:cubicBezTo>
                <a:cubicBezTo>
                  <a:pt x="2181038" y="165683"/>
                  <a:pt x="2180536" y="166901"/>
                  <a:pt x="2180536" y="166343"/>
                </a:cubicBezTo>
                <a:cubicBezTo>
                  <a:pt x="2179978" y="166343"/>
                  <a:pt x="2181615" y="166985"/>
                  <a:pt x="2185447" y="168269"/>
                </a:cubicBezTo>
                <a:cubicBezTo>
                  <a:pt x="2192833" y="169497"/>
                  <a:pt x="2197912" y="170799"/>
                  <a:pt x="2200684" y="172176"/>
                </a:cubicBezTo>
                <a:cubicBezTo>
                  <a:pt x="2206646" y="174166"/>
                  <a:pt x="2211388" y="177010"/>
                  <a:pt x="2214908" y="180708"/>
                </a:cubicBezTo>
                <a:lnTo>
                  <a:pt x="2221602" y="193952"/>
                </a:lnTo>
                <a:lnTo>
                  <a:pt x="2245834" y="186184"/>
                </a:lnTo>
                <a:cubicBezTo>
                  <a:pt x="2287730" y="170631"/>
                  <a:pt x="2322881" y="162855"/>
                  <a:pt x="2351289" y="162855"/>
                </a:cubicBezTo>
                <a:cubicBezTo>
                  <a:pt x="2376366" y="164250"/>
                  <a:pt x="2387621" y="174482"/>
                  <a:pt x="2385054" y="193551"/>
                </a:cubicBezTo>
                <a:cubicBezTo>
                  <a:pt x="2383063" y="195542"/>
                  <a:pt x="2381594" y="197011"/>
                  <a:pt x="2380645" y="197960"/>
                </a:cubicBezTo>
                <a:cubicBezTo>
                  <a:pt x="2378152" y="201718"/>
                  <a:pt x="2372571" y="206685"/>
                  <a:pt x="2363902" y="212861"/>
                </a:cubicBezTo>
                <a:cubicBezTo>
                  <a:pt x="2350135" y="222833"/>
                  <a:pt x="2331588" y="227819"/>
                  <a:pt x="2308259" y="227819"/>
                </a:cubicBezTo>
                <a:cubicBezTo>
                  <a:pt x="2305310" y="227819"/>
                  <a:pt x="2303099" y="226928"/>
                  <a:pt x="2301624" y="225147"/>
                </a:cubicBezTo>
                <a:lnTo>
                  <a:pt x="2299477" y="217365"/>
                </a:lnTo>
                <a:lnTo>
                  <a:pt x="2299169" y="231635"/>
                </a:lnTo>
                <a:cubicBezTo>
                  <a:pt x="2298876" y="240709"/>
                  <a:pt x="2298436" y="247622"/>
                  <a:pt x="2297850" y="252375"/>
                </a:cubicBezTo>
                <a:cubicBezTo>
                  <a:pt x="2296604" y="251036"/>
                  <a:pt x="2300808" y="248273"/>
                  <a:pt x="2310463" y="244087"/>
                </a:cubicBezTo>
                <a:cubicBezTo>
                  <a:pt x="2321049" y="240125"/>
                  <a:pt x="2327318" y="238144"/>
                  <a:pt x="2329271" y="238144"/>
                </a:cubicBezTo>
                <a:cubicBezTo>
                  <a:pt x="2338331" y="238144"/>
                  <a:pt x="2343624" y="243418"/>
                  <a:pt x="2345150" y="253966"/>
                </a:cubicBezTo>
                <a:cubicBezTo>
                  <a:pt x="2345150" y="261035"/>
                  <a:pt x="2338722" y="264570"/>
                  <a:pt x="2325867" y="264570"/>
                </a:cubicBezTo>
                <a:cubicBezTo>
                  <a:pt x="2321384" y="267956"/>
                  <a:pt x="2312045" y="270663"/>
                  <a:pt x="2297850" y="272690"/>
                </a:cubicBezTo>
                <a:cubicBezTo>
                  <a:pt x="2297850" y="295684"/>
                  <a:pt x="2296101" y="313609"/>
                  <a:pt x="2292604" y="326464"/>
                </a:cubicBezTo>
                <a:cubicBezTo>
                  <a:pt x="2294706" y="327673"/>
                  <a:pt x="2299766" y="329999"/>
                  <a:pt x="2307784" y="333440"/>
                </a:cubicBezTo>
                <a:cubicBezTo>
                  <a:pt x="2317905" y="339077"/>
                  <a:pt x="2325486" y="343160"/>
                  <a:pt x="2330527" y="345691"/>
                </a:cubicBezTo>
                <a:cubicBezTo>
                  <a:pt x="2347196" y="352332"/>
                  <a:pt x="2363800" y="356834"/>
                  <a:pt x="2380338" y="359197"/>
                </a:cubicBezTo>
                <a:cubicBezTo>
                  <a:pt x="2382850" y="360443"/>
                  <a:pt x="2386161" y="361587"/>
                  <a:pt x="2390272" y="362629"/>
                </a:cubicBezTo>
                <a:cubicBezTo>
                  <a:pt x="2393472" y="363689"/>
                  <a:pt x="2395825" y="364220"/>
                  <a:pt x="2397332" y="364220"/>
                </a:cubicBezTo>
                <a:cubicBezTo>
                  <a:pt x="2440976" y="367940"/>
                  <a:pt x="2464435" y="373084"/>
                  <a:pt x="2467709" y="379651"/>
                </a:cubicBezTo>
                <a:lnTo>
                  <a:pt x="2467709" y="384423"/>
                </a:lnTo>
                <a:lnTo>
                  <a:pt x="2467709" y="388916"/>
                </a:lnTo>
                <a:lnTo>
                  <a:pt x="2467709" y="389948"/>
                </a:lnTo>
                <a:cubicBezTo>
                  <a:pt x="2461924" y="393818"/>
                  <a:pt x="2449348" y="396962"/>
                  <a:pt x="2429982" y="399380"/>
                </a:cubicBezTo>
                <a:cubicBezTo>
                  <a:pt x="2397091" y="401743"/>
                  <a:pt x="2370618" y="397659"/>
                  <a:pt x="2350563" y="387130"/>
                </a:cubicBezTo>
                <a:cubicBezTo>
                  <a:pt x="2321783" y="372731"/>
                  <a:pt x="2294306" y="356620"/>
                  <a:pt x="2268131" y="338798"/>
                </a:cubicBezTo>
                <a:cubicBezTo>
                  <a:pt x="2247760" y="322929"/>
                  <a:pt x="2236579" y="314530"/>
                  <a:pt x="2234589" y="313600"/>
                </a:cubicBezTo>
                <a:cubicBezTo>
                  <a:pt x="2234849" y="313767"/>
                  <a:pt x="2233593" y="315246"/>
                  <a:pt x="2230821" y="318036"/>
                </a:cubicBezTo>
                <a:cubicBezTo>
                  <a:pt x="2220292" y="329738"/>
                  <a:pt x="2211455" y="337021"/>
                  <a:pt x="2204311" y="339886"/>
                </a:cubicBezTo>
                <a:cubicBezTo>
                  <a:pt x="2203009" y="339886"/>
                  <a:pt x="2200600" y="340463"/>
                  <a:pt x="2197084" y="341616"/>
                </a:cubicBezTo>
                <a:cubicBezTo>
                  <a:pt x="2192228" y="342770"/>
                  <a:pt x="2189968" y="343356"/>
                  <a:pt x="2190303" y="343374"/>
                </a:cubicBezTo>
                <a:cubicBezTo>
                  <a:pt x="2178732" y="360750"/>
                  <a:pt x="2164407" y="370089"/>
                  <a:pt x="2147329" y="371391"/>
                </a:cubicBezTo>
                <a:cubicBezTo>
                  <a:pt x="2141320" y="371391"/>
                  <a:pt x="2138315" y="370805"/>
                  <a:pt x="2138315" y="369633"/>
                </a:cubicBezTo>
                <a:cubicBezTo>
                  <a:pt x="2139227" y="369633"/>
                  <a:pt x="2139097" y="369057"/>
                  <a:pt x="2137925" y="367903"/>
                </a:cubicBezTo>
                <a:cubicBezTo>
                  <a:pt x="2135525" y="367903"/>
                  <a:pt x="2133125" y="366703"/>
                  <a:pt x="2130725" y="364303"/>
                </a:cubicBezTo>
                <a:cubicBezTo>
                  <a:pt x="2125981" y="360522"/>
                  <a:pt x="2121619" y="351514"/>
                  <a:pt x="2117639" y="337279"/>
                </a:cubicBezTo>
                <a:lnTo>
                  <a:pt x="2114785" y="325440"/>
                </a:lnTo>
                <a:lnTo>
                  <a:pt x="2112671" y="329673"/>
                </a:lnTo>
                <a:cubicBezTo>
                  <a:pt x="2098104" y="359829"/>
                  <a:pt x="2082049" y="374321"/>
                  <a:pt x="2064506" y="373149"/>
                </a:cubicBezTo>
                <a:cubicBezTo>
                  <a:pt x="2058832" y="373149"/>
                  <a:pt x="2051911" y="367838"/>
                  <a:pt x="2043745" y="357215"/>
                </a:cubicBezTo>
                <a:cubicBezTo>
                  <a:pt x="2044917" y="357215"/>
                  <a:pt x="2045503" y="357820"/>
                  <a:pt x="2045503" y="359029"/>
                </a:cubicBezTo>
                <a:cubicBezTo>
                  <a:pt x="2045503" y="357857"/>
                  <a:pt x="2045503" y="357271"/>
                  <a:pt x="2045503" y="357271"/>
                </a:cubicBezTo>
                <a:lnTo>
                  <a:pt x="2045503" y="354843"/>
                </a:lnTo>
                <a:cubicBezTo>
                  <a:pt x="2048498" y="350304"/>
                  <a:pt x="2052479" y="346797"/>
                  <a:pt x="2057446" y="344323"/>
                </a:cubicBezTo>
                <a:cubicBezTo>
                  <a:pt x="2059362" y="342407"/>
                  <a:pt x="2060757" y="341449"/>
                  <a:pt x="2061632" y="341449"/>
                </a:cubicBezTo>
                <a:cubicBezTo>
                  <a:pt x="2086077" y="308111"/>
                  <a:pt x="2106085" y="270467"/>
                  <a:pt x="2121656" y="228516"/>
                </a:cubicBezTo>
                <a:cubicBezTo>
                  <a:pt x="2131646" y="203030"/>
                  <a:pt x="2141283" y="178278"/>
                  <a:pt x="2150566" y="154260"/>
                </a:cubicBezTo>
                <a:cubicBezTo>
                  <a:pt x="2148333" y="156084"/>
                  <a:pt x="2135478" y="160688"/>
                  <a:pt x="2112001" y="168073"/>
                </a:cubicBezTo>
                <a:cubicBezTo>
                  <a:pt x="2101043" y="171701"/>
                  <a:pt x="2093221" y="174101"/>
                  <a:pt x="2088532" y="175273"/>
                </a:cubicBezTo>
                <a:cubicBezTo>
                  <a:pt x="2088532" y="175273"/>
                  <a:pt x="2086784" y="175273"/>
                  <a:pt x="2083286" y="175273"/>
                </a:cubicBezTo>
                <a:cubicBezTo>
                  <a:pt x="2079789" y="176445"/>
                  <a:pt x="2076980" y="177031"/>
                  <a:pt x="2074859" y="177031"/>
                </a:cubicBezTo>
                <a:cubicBezTo>
                  <a:pt x="2058990" y="175692"/>
                  <a:pt x="2048033" y="169739"/>
                  <a:pt x="2041986" y="159172"/>
                </a:cubicBezTo>
                <a:lnTo>
                  <a:pt x="2041986" y="155907"/>
                </a:lnTo>
                <a:cubicBezTo>
                  <a:pt x="2041986" y="152447"/>
                  <a:pt x="2044144" y="149628"/>
                  <a:pt x="2048460" y="147451"/>
                </a:cubicBezTo>
                <a:cubicBezTo>
                  <a:pt x="2055139" y="146112"/>
                  <a:pt x="2064329" y="144856"/>
                  <a:pt x="2076031" y="143684"/>
                </a:cubicBezTo>
                <a:cubicBezTo>
                  <a:pt x="2088067" y="141284"/>
                  <a:pt x="2096746" y="140085"/>
                  <a:pt x="2102067" y="140085"/>
                </a:cubicBezTo>
                <a:cubicBezTo>
                  <a:pt x="2107406" y="137945"/>
                  <a:pt x="2115880" y="135722"/>
                  <a:pt x="2127488" y="133415"/>
                </a:cubicBezTo>
                <a:cubicBezTo>
                  <a:pt x="2146148" y="127574"/>
                  <a:pt x="2160584" y="123379"/>
                  <a:pt x="2170797" y="120830"/>
                </a:cubicBezTo>
                <a:cubicBezTo>
                  <a:pt x="2173123" y="120830"/>
                  <a:pt x="2176388" y="120300"/>
                  <a:pt x="2180592" y="119239"/>
                </a:cubicBezTo>
                <a:lnTo>
                  <a:pt x="2185103" y="118850"/>
                </a:lnTo>
                <a:lnTo>
                  <a:pt x="2183913" y="118067"/>
                </a:lnTo>
                <a:cubicBezTo>
                  <a:pt x="2179671" y="115240"/>
                  <a:pt x="2176183" y="109063"/>
                  <a:pt x="2173448" y="99538"/>
                </a:cubicBezTo>
                <a:cubicBezTo>
                  <a:pt x="2172927" y="97492"/>
                  <a:pt x="2173504" y="96469"/>
                  <a:pt x="2175178" y="96469"/>
                </a:cubicBezTo>
                <a:lnTo>
                  <a:pt x="2173420" y="96469"/>
                </a:lnTo>
                <a:cubicBezTo>
                  <a:pt x="2172267" y="96469"/>
                  <a:pt x="2170518" y="96469"/>
                  <a:pt x="2168174" y="96469"/>
                </a:cubicBezTo>
                <a:lnTo>
                  <a:pt x="2165411" y="96469"/>
                </a:lnTo>
                <a:cubicBezTo>
                  <a:pt x="2157840" y="94236"/>
                  <a:pt x="2154649" y="90497"/>
                  <a:pt x="2155840" y="85251"/>
                </a:cubicBezTo>
                <a:cubicBezTo>
                  <a:pt x="2157105" y="80209"/>
                  <a:pt x="2159430" y="76163"/>
                  <a:pt x="2162816" y="73112"/>
                </a:cubicBezTo>
                <a:cubicBezTo>
                  <a:pt x="2162221" y="72349"/>
                  <a:pt x="2159570" y="70545"/>
                  <a:pt x="2154863" y="67698"/>
                </a:cubicBezTo>
                <a:cubicBezTo>
                  <a:pt x="2147906" y="63512"/>
                  <a:pt x="2143776" y="59485"/>
                  <a:pt x="2142473" y="55615"/>
                </a:cubicBezTo>
                <a:cubicBezTo>
                  <a:pt x="2132688" y="45830"/>
                  <a:pt x="2127795" y="39002"/>
                  <a:pt x="2127795" y="35133"/>
                </a:cubicBezTo>
                <a:cubicBezTo>
                  <a:pt x="2135116" y="30993"/>
                  <a:pt x="2143222" y="28622"/>
                  <a:pt x="2152115" y="28017"/>
                </a:cubicBezTo>
                <a:close/>
                <a:moveTo>
                  <a:pt x="466190" y="28017"/>
                </a:moveTo>
                <a:cubicBezTo>
                  <a:pt x="475082" y="27412"/>
                  <a:pt x="484761" y="28575"/>
                  <a:pt x="495225" y="31505"/>
                </a:cubicBezTo>
                <a:cubicBezTo>
                  <a:pt x="506331" y="31505"/>
                  <a:pt x="516331" y="38481"/>
                  <a:pt x="525223" y="52434"/>
                </a:cubicBezTo>
                <a:cubicBezTo>
                  <a:pt x="530321" y="60061"/>
                  <a:pt x="534711" y="70610"/>
                  <a:pt x="538395" y="84079"/>
                </a:cubicBezTo>
                <a:cubicBezTo>
                  <a:pt x="540139" y="96845"/>
                  <a:pt x="538602" y="106028"/>
                  <a:pt x="533785" y="111626"/>
                </a:cubicBezTo>
                <a:lnTo>
                  <a:pt x="529647" y="114709"/>
                </a:lnTo>
                <a:lnTo>
                  <a:pt x="545050" y="120516"/>
                </a:lnTo>
                <a:cubicBezTo>
                  <a:pt x="548780" y="123386"/>
                  <a:pt x="550645" y="127016"/>
                  <a:pt x="550645" y="131406"/>
                </a:cubicBezTo>
                <a:cubicBezTo>
                  <a:pt x="550645" y="136782"/>
                  <a:pt x="535744" y="142056"/>
                  <a:pt x="505941" y="147228"/>
                </a:cubicBezTo>
                <a:cubicBezTo>
                  <a:pt x="499820" y="148400"/>
                  <a:pt x="497458" y="148996"/>
                  <a:pt x="498853" y="149014"/>
                </a:cubicBezTo>
                <a:cubicBezTo>
                  <a:pt x="498258" y="152009"/>
                  <a:pt x="497346" y="156567"/>
                  <a:pt x="496118" y="162688"/>
                </a:cubicBezTo>
                <a:cubicBezTo>
                  <a:pt x="495114" y="165683"/>
                  <a:pt x="494611" y="166901"/>
                  <a:pt x="494611" y="166343"/>
                </a:cubicBezTo>
                <a:cubicBezTo>
                  <a:pt x="494053" y="166343"/>
                  <a:pt x="495690" y="166985"/>
                  <a:pt x="499523" y="168269"/>
                </a:cubicBezTo>
                <a:cubicBezTo>
                  <a:pt x="506908" y="169497"/>
                  <a:pt x="511987" y="170799"/>
                  <a:pt x="514759" y="172176"/>
                </a:cubicBezTo>
                <a:cubicBezTo>
                  <a:pt x="520721" y="174166"/>
                  <a:pt x="525463" y="177010"/>
                  <a:pt x="528984" y="180708"/>
                </a:cubicBezTo>
                <a:lnTo>
                  <a:pt x="535677" y="193952"/>
                </a:lnTo>
                <a:lnTo>
                  <a:pt x="559910" y="186184"/>
                </a:lnTo>
                <a:cubicBezTo>
                  <a:pt x="601805" y="170631"/>
                  <a:pt x="636956" y="162855"/>
                  <a:pt x="665364" y="162855"/>
                </a:cubicBezTo>
                <a:cubicBezTo>
                  <a:pt x="690441" y="164250"/>
                  <a:pt x="701696" y="174482"/>
                  <a:pt x="699129" y="193551"/>
                </a:cubicBezTo>
                <a:cubicBezTo>
                  <a:pt x="697138" y="195542"/>
                  <a:pt x="695669" y="197011"/>
                  <a:pt x="694720" y="197960"/>
                </a:cubicBezTo>
                <a:cubicBezTo>
                  <a:pt x="692227" y="201718"/>
                  <a:pt x="686646" y="206685"/>
                  <a:pt x="677977" y="212861"/>
                </a:cubicBezTo>
                <a:cubicBezTo>
                  <a:pt x="664210" y="222833"/>
                  <a:pt x="645662" y="227819"/>
                  <a:pt x="622334" y="227819"/>
                </a:cubicBezTo>
                <a:cubicBezTo>
                  <a:pt x="619385" y="227819"/>
                  <a:pt x="617174" y="226928"/>
                  <a:pt x="615699" y="225147"/>
                </a:cubicBezTo>
                <a:lnTo>
                  <a:pt x="613552" y="217365"/>
                </a:lnTo>
                <a:lnTo>
                  <a:pt x="613243" y="231635"/>
                </a:lnTo>
                <a:cubicBezTo>
                  <a:pt x="612950" y="240709"/>
                  <a:pt x="612511" y="247622"/>
                  <a:pt x="611925" y="252375"/>
                </a:cubicBezTo>
                <a:cubicBezTo>
                  <a:pt x="610679" y="251036"/>
                  <a:pt x="614883" y="248273"/>
                  <a:pt x="624538" y="244087"/>
                </a:cubicBezTo>
                <a:cubicBezTo>
                  <a:pt x="635124" y="240125"/>
                  <a:pt x="641393" y="238144"/>
                  <a:pt x="643346" y="238144"/>
                </a:cubicBezTo>
                <a:cubicBezTo>
                  <a:pt x="652406" y="238144"/>
                  <a:pt x="657699" y="243418"/>
                  <a:pt x="659224" y="253966"/>
                </a:cubicBezTo>
                <a:cubicBezTo>
                  <a:pt x="659224" y="261035"/>
                  <a:pt x="652797" y="264570"/>
                  <a:pt x="639942" y="264570"/>
                </a:cubicBezTo>
                <a:cubicBezTo>
                  <a:pt x="635458" y="267956"/>
                  <a:pt x="626119" y="270663"/>
                  <a:pt x="611925" y="272690"/>
                </a:cubicBezTo>
                <a:cubicBezTo>
                  <a:pt x="611925" y="295684"/>
                  <a:pt x="610176" y="313609"/>
                  <a:pt x="606679" y="326464"/>
                </a:cubicBezTo>
                <a:cubicBezTo>
                  <a:pt x="608781" y="327673"/>
                  <a:pt x="613841" y="329999"/>
                  <a:pt x="621859" y="333440"/>
                </a:cubicBezTo>
                <a:cubicBezTo>
                  <a:pt x="631980" y="339077"/>
                  <a:pt x="639561" y="343160"/>
                  <a:pt x="644602" y="345691"/>
                </a:cubicBezTo>
                <a:cubicBezTo>
                  <a:pt x="661271" y="352332"/>
                  <a:pt x="677874" y="356834"/>
                  <a:pt x="694413" y="359197"/>
                </a:cubicBezTo>
                <a:cubicBezTo>
                  <a:pt x="696924" y="360443"/>
                  <a:pt x="700236" y="361587"/>
                  <a:pt x="704347" y="362629"/>
                </a:cubicBezTo>
                <a:cubicBezTo>
                  <a:pt x="707547" y="363689"/>
                  <a:pt x="709900" y="364220"/>
                  <a:pt x="711407" y="364220"/>
                </a:cubicBezTo>
                <a:cubicBezTo>
                  <a:pt x="755051" y="367940"/>
                  <a:pt x="778510" y="373084"/>
                  <a:pt x="781784" y="379651"/>
                </a:cubicBezTo>
                <a:lnTo>
                  <a:pt x="781784" y="384423"/>
                </a:lnTo>
                <a:lnTo>
                  <a:pt x="781784" y="388916"/>
                </a:lnTo>
                <a:lnTo>
                  <a:pt x="781784" y="389948"/>
                </a:lnTo>
                <a:cubicBezTo>
                  <a:pt x="775999" y="393818"/>
                  <a:pt x="763423" y="396962"/>
                  <a:pt x="744056" y="399380"/>
                </a:cubicBezTo>
                <a:cubicBezTo>
                  <a:pt x="711165" y="401743"/>
                  <a:pt x="684693" y="397659"/>
                  <a:pt x="664638" y="387130"/>
                </a:cubicBezTo>
                <a:cubicBezTo>
                  <a:pt x="635858" y="372731"/>
                  <a:pt x="608381" y="356620"/>
                  <a:pt x="582206" y="338798"/>
                </a:cubicBezTo>
                <a:cubicBezTo>
                  <a:pt x="561835" y="322929"/>
                  <a:pt x="550654" y="314530"/>
                  <a:pt x="548664" y="313600"/>
                </a:cubicBezTo>
                <a:cubicBezTo>
                  <a:pt x="548924" y="313767"/>
                  <a:pt x="547668" y="315246"/>
                  <a:pt x="544897" y="318036"/>
                </a:cubicBezTo>
                <a:cubicBezTo>
                  <a:pt x="534367" y="329738"/>
                  <a:pt x="525530" y="337021"/>
                  <a:pt x="518387" y="339886"/>
                </a:cubicBezTo>
                <a:cubicBezTo>
                  <a:pt x="517084" y="339886"/>
                  <a:pt x="514675" y="340463"/>
                  <a:pt x="511159" y="341616"/>
                </a:cubicBezTo>
                <a:cubicBezTo>
                  <a:pt x="506304" y="342770"/>
                  <a:pt x="504043" y="343356"/>
                  <a:pt x="504378" y="343374"/>
                </a:cubicBezTo>
                <a:cubicBezTo>
                  <a:pt x="492807" y="360750"/>
                  <a:pt x="478482" y="370089"/>
                  <a:pt x="461404" y="371391"/>
                </a:cubicBezTo>
                <a:cubicBezTo>
                  <a:pt x="455395" y="371391"/>
                  <a:pt x="452391" y="370805"/>
                  <a:pt x="452391" y="369633"/>
                </a:cubicBezTo>
                <a:cubicBezTo>
                  <a:pt x="453302" y="369633"/>
                  <a:pt x="453172" y="369057"/>
                  <a:pt x="452000" y="367903"/>
                </a:cubicBezTo>
                <a:cubicBezTo>
                  <a:pt x="449600" y="367903"/>
                  <a:pt x="447200" y="366703"/>
                  <a:pt x="444800" y="364303"/>
                </a:cubicBezTo>
                <a:cubicBezTo>
                  <a:pt x="440056" y="360522"/>
                  <a:pt x="435695" y="351514"/>
                  <a:pt x="431715" y="337279"/>
                </a:cubicBezTo>
                <a:lnTo>
                  <a:pt x="428860" y="325440"/>
                </a:lnTo>
                <a:lnTo>
                  <a:pt x="426746" y="329673"/>
                </a:lnTo>
                <a:cubicBezTo>
                  <a:pt x="412179" y="359829"/>
                  <a:pt x="396124" y="374321"/>
                  <a:pt x="378581" y="373149"/>
                </a:cubicBezTo>
                <a:cubicBezTo>
                  <a:pt x="372907" y="373149"/>
                  <a:pt x="365987" y="367838"/>
                  <a:pt x="357820" y="357215"/>
                </a:cubicBezTo>
                <a:cubicBezTo>
                  <a:pt x="358992" y="357215"/>
                  <a:pt x="359578" y="357820"/>
                  <a:pt x="359578" y="359029"/>
                </a:cubicBezTo>
                <a:cubicBezTo>
                  <a:pt x="359578" y="357857"/>
                  <a:pt x="359578" y="357271"/>
                  <a:pt x="359578" y="357271"/>
                </a:cubicBezTo>
                <a:lnTo>
                  <a:pt x="359578" y="354843"/>
                </a:lnTo>
                <a:cubicBezTo>
                  <a:pt x="362573" y="350304"/>
                  <a:pt x="366554" y="346797"/>
                  <a:pt x="371521" y="344323"/>
                </a:cubicBezTo>
                <a:cubicBezTo>
                  <a:pt x="373437" y="342407"/>
                  <a:pt x="374832" y="341449"/>
                  <a:pt x="375707" y="341449"/>
                </a:cubicBezTo>
                <a:cubicBezTo>
                  <a:pt x="400152" y="308111"/>
                  <a:pt x="420160" y="270467"/>
                  <a:pt x="435731" y="228516"/>
                </a:cubicBezTo>
                <a:cubicBezTo>
                  <a:pt x="445721" y="203030"/>
                  <a:pt x="455358" y="178278"/>
                  <a:pt x="464641" y="154260"/>
                </a:cubicBezTo>
                <a:cubicBezTo>
                  <a:pt x="462409" y="156084"/>
                  <a:pt x="449554" y="160688"/>
                  <a:pt x="426076" y="168073"/>
                </a:cubicBezTo>
                <a:cubicBezTo>
                  <a:pt x="415118" y="171701"/>
                  <a:pt x="407296" y="174101"/>
                  <a:pt x="402608" y="175273"/>
                </a:cubicBezTo>
                <a:cubicBezTo>
                  <a:pt x="402608" y="175273"/>
                  <a:pt x="400859" y="175273"/>
                  <a:pt x="397361" y="175273"/>
                </a:cubicBezTo>
                <a:cubicBezTo>
                  <a:pt x="393864" y="176445"/>
                  <a:pt x="391055" y="177031"/>
                  <a:pt x="388934" y="177031"/>
                </a:cubicBezTo>
                <a:cubicBezTo>
                  <a:pt x="373065" y="175692"/>
                  <a:pt x="362108" y="169739"/>
                  <a:pt x="356062" y="159172"/>
                </a:cubicBezTo>
                <a:lnTo>
                  <a:pt x="356062" y="155907"/>
                </a:lnTo>
                <a:cubicBezTo>
                  <a:pt x="356062" y="152447"/>
                  <a:pt x="358220" y="149628"/>
                  <a:pt x="362536" y="147451"/>
                </a:cubicBezTo>
                <a:cubicBezTo>
                  <a:pt x="369214" y="146112"/>
                  <a:pt x="378404" y="144856"/>
                  <a:pt x="390106" y="143684"/>
                </a:cubicBezTo>
                <a:cubicBezTo>
                  <a:pt x="402142" y="141284"/>
                  <a:pt x="410821" y="140085"/>
                  <a:pt x="416142" y="140085"/>
                </a:cubicBezTo>
                <a:cubicBezTo>
                  <a:pt x="421481" y="137945"/>
                  <a:pt x="429955" y="135722"/>
                  <a:pt x="441563" y="133415"/>
                </a:cubicBezTo>
                <a:cubicBezTo>
                  <a:pt x="460223" y="127574"/>
                  <a:pt x="474659" y="123379"/>
                  <a:pt x="484872" y="120830"/>
                </a:cubicBezTo>
                <a:cubicBezTo>
                  <a:pt x="487198" y="120830"/>
                  <a:pt x="490463" y="120300"/>
                  <a:pt x="494667" y="119239"/>
                </a:cubicBezTo>
                <a:lnTo>
                  <a:pt x="499178" y="118850"/>
                </a:lnTo>
                <a:lnTo>
                  <a:pt x="497988" y="118067"/>
                </a:lnTo>
                <a:cubicBezTo>
                  <a:pt x="493746" y="115240"/>
                  <a:pt x="490258" y="109063"/>
                  <a:pt x="487523" y="99538"/>
                </a:cubicBezTo>
                <a:cubicBezTo>
                  <a:pt x="487002" y="97492"/>
                  <a:pt x="487579" y="96469"/>
                  <a:pt x="489253" y="96469"/>
                </a:cubicBezTo>
                <a:lnTo>
                  <a:pt x="487495" y="96469"/>
                </a:lnTo>
                <a:cubicBezTo>
                  <a:pt x="486342" y="96469"/>
                  <a:pt x="484593" y="96469"/>
                  <a:pt x="482249" y="96469"/>
                </a:cubicBezTo>
                <a:lnTo>
                  <a:pt x="479487" y="96469"/>
                </a:lnTo>
                <a:cubicBezTo>
                  <a:pt x="471915" y="94236"/>
                  <a:pt x="468724" y="90497"/>
                  <a:pt x="469915" y="85251"/>
                </a:cubicBezTo>
                <a:cubicBezTo>
                  <a:pt x="471180" y="80209"/>
                  <a:pt x="473506" y="76163"/>
                  <a:pt x="476891" y="73112"/>
                </a:cubicBezTo>
                <a:cubicBezTo>
                  <a:pt x="476296" y="72349"/>
                  <a:pt x="473645" y="70545"/>
                  <a:pt x="468938" y="67698"/>
                </a:cubicBezTo>
                <a:cubicBezTo>
                  <a:pt x="461981" y="63512"/>
                  <a:pt x="457851" y="59485"/>
                  <a:pt x="456548" y="55615"/>
                </a:cubicBezTo>
                <a:cubicBezTo>
                  <a:pt x="446763" y="45830"/>
                  <a:pt x="441870" y="39002"/>
                  <a:pt x="441870" y="35133"/>
                </a:cubicBezTo>
                <a:cubicBezTo>
                  <a:pt x="449191" y="30993"/>
                  <a:pt x="457297" y="28622"/>
                  <a:pt x="466190" y="28017"/>
                </a:cubicBezTo>
                <a:close/>
                <a:moveTo>
                  <a:pt x="957690" y="12250"/>
                </a:moveTo>
                <a:cubicBezTo>
                  <a:pt x="958843" y="14594"/>
                  <a:pt x="959327" y="17255"/>
                  <a:pt x="959141" y="20231"/>
                </a:cubicBezTo>
                <a:cubicBezTo>
                  <a:pt x="961541" y="23208"/>
                  <a:pt x="963411" y="22668"/>
                  <a:pt x="964750" y="18613"/>
                </a:cubicBezTo>
                <a:cubicBezTo>
                  <a:pt x="974870" y="30017"/>
                  <a:pt x="982349" y="42965"/>
                  <a:pt x="987186" y="57457"/>
                </a:cubicBezTo>
                <a:cubicBezTo>
                  <a:pt x="988395" y="74256"/>
                  <a:pt x="976749" y="86674"/>
                  <a:pt x="952248" y="94711"/>
                </a:cubicBezTo>
                <a:cubicBezTo>
                  <a:pt x="954574" y="102822"/>
                  <a:pt x="955151" y="112133"/>
                  <a:pt x="953979" y="122644"/>
                </a:cubicBezTo>
                <a:cubicBezTo>
                  <a:pt x="953979" y="130811"/>
                  <a:pt x="953979" y="136029"/>
                  <a:pt x="953979" y="138299"/>
                </a:cubicBezTo>
                <a:cubicBezTo>
                  <a:pt x="961718" y="137145"/>
                  <a:pt x="971029" y="136568"/>
                  <a:pt x="981912" y="136568"/>
                </a:cubicBezTo>
                <a:cubicBezTo>
                  <a:pt x="988274" y="136568"/>
                  <a:pt x="993725" y="137173"/>
                  <a:pt x="998264" y="138382"/>
                </a:cubicBezTo>
                <a:lnTo>
                  <a:pt x="999408" y="138326"/>
                </a:lnTo>
                <a:lnTo>
                  <a:pt x="1001166" y="138326"/>
                </a:lnTo>
                <a:lnTo>
                  <a:pt x="1008282" y="138326"/>
                </a:lnTo>
                <a:cubicBezTo>
                  <a:pt x="1008282" y="141880"/>
                  <a:pt x="1008282" y="143656"/>
                  <a:pt x="1008282" y="143656"/>
                </a:cubicBezTo>
                <a:cubicBezTo>
                  <a:pt x="1008282" y="149554"/>
                  <a:pt x="1007696" y="152502"/>
                  <a:pt x="1006524" y="152502"/>
                </a:cubicBezTo>
                <a:lnTo>
                  <a:pt x="1006524" y="155907"/>
                </a:lnTo>
                <a:cubicBezTo>
                  <a:pt x="1006524" y="155907"/>
                  <a:pt x="1006524" y="156493"/>
                  <a:pt x="1006524" y="157665"/>
                </a:cubicBezTo>
                <a:cubicBezTo>
                  <a:pt x="1006524" y="157665"/>
                  <a:pt x="1006524" y="158251"/>
                  <a:pt x="1006524" y="159423"/>
                </a:cubicBezTo>
                <a:cubicBezTo>
                  <a:pt x="1006524" y="164148"/>
                  <a:pt x="1004906" y="166511"/>
                  <a:pt x="1001669" y="166511"/>
                </a:cubicBezTo>
                <a:cubicBezTo>
                  <a:pt x="1000497" y="167683"/>
                  <a:pt x="999911" y="168269"/>
                  <a:pt x="999911" y="168269"/>
                </a:cubicBezTo>
                <a:cubicBezTo>
                  <a:pt x="999911" y="168269"/>
                  <a:pt x="1000366" y="168269"/>
                  <a:pt x="1001278" y="168269"/>
                </a:cubicBezTo>
                <a:cubicBezTo>
                  <a:pt x="1001278" y="167376"/>
                  <a:pt x="999660" y="168548"/>
                  <a:pt x="996422" y="171785"/>
                </a:cubicBezTo>
                <a:cubicBezTo>
                  <a:pt x="994357" y="171785"/>
                  <a:pt x="991576" y="172362"/>
                  <a:pt x="988079" y="173515"/>
                </a:cubicBezTo>
                <a:cubicBezTo>
                  <a:pt x="986014" y="173515"/>
                  <a:pt x="983809" y="174101"/>
                  <a:pt x="981465" y="175273"/>
                </a:cubicBezTo>
                <a:lnTo>
                  <a:pt x="955658" y="178355"/>
                </a:lnTo>
                <a:lnTo>
                  <a:pt x="954704" y="180212"/>
                </a:lnTo>
                <a:cubicBezTo>
                  <a:pt x="953160" y="181738"/>
                  <a:pt x="952341" y="182528"/>
                  <a:pt x="952248" y="182584"/>
                </a:cubicBezTo>
                <a:cubicBezTo>
                  <a:pt x="952248" y="188984"/>
                  <a:pt x="951662" y="199244"/>
                  <a:pt x="950490" y="213364"/>
                </a:cubicBezTo>
                <a:cubicBezTo>
                  <a:pt x="950490" y="227595"/>
                  <a:pt x="950490" y="236423"/>
                  <a:pt x="950490" y="239846"/>
                </a:cubicBezTo>
                <a:cubicBezTo>
                  <a:pt x="955885" y="234935"/>
                  <a:pt x="968247" y="225828"/>
                  <a:pt x="987577" y="212527"/>
                </a:cubicBezTo>
                <a:cubicBezTo>
                  <a:pt x="990734" y="210955"/>
                  <a:pt x="993336" y="209968"/>
                  <a:pt x="995380" y="209567"/>
                </a:cubicBezTo>
                <a:lnTo>
                  <a:pt x="999667" y="210098"/>
                </a:lnTo>
                <a:lnTo>
                  <a:pt x="998013" y="194730"/>
                </a:lnTo>
                <a:cubicBezTo>
                  <a:pt x="998292" y="185693"/>
                  <a:pt x="999892" y="177301"/>
                  <a:pt x="1002813" y="169552"/>
                </a:cubicBezTo>
                <a:cubicBezTo>
                  <a:pt x="1002813" y="165627"/>
                  <a:pt x="1005417" y="161060"/>
                  <a:pt x="1010626" y="155851"/>
                </a:cubicBezTo>
                <a:cubicBezTo>
                  <a:pt x="1012989" y="155851"/>
                  <a:pt x="1014747" y="155265"/>
                  <a:pt x="1015900" y="154093"/>
                </a:cubicBezTo>
                <a:cubicBezTo>
                  <a:pt x="1015900" y="154093"/>
                  <a:pt x="1019193" y="154093"/>
                  <a:pt x="1025779" y="154093"/>
                </a:cubicBezTo>
                <a:cubicBezTo>
                  <a:pt x="1025779" y="158725"/>
                  <a:pt x="1026225" y="162390"/>
                  <a:pt x="1027118" y="165088"/>
                </a:cubicBezTo>
                <a:lnTo>
                  <a:pt x="1027886" y="166612"/>
                </a:lnTo>
                <a:lnTo>
                  <a:pt x="1035825" y="163190"/>
                </a:lnTo>
                <a:cubicBezTo>
                  <a:pt x="1063023" y="154893"/>
                  <a:pt x="1089849" y="148940"/>
                  <a:pt x="1116304" y="145331"/>
                </a:cubicBezTo>
                <a:cubicBezTo>
                  <a:pt x="1119373" y="145331"/>
                  <a:pt x="1122657" y="144745"/>
                  <a:pt x="1126154" y="143573"/>
                </a:cubicBezTo>
                <a:cubicBezTo>
                  <a:pt x="1129838" y="143573"/>
                  <a:pt x="1132461" y="144363"/>
                  <a:pt x="1134023" y="145945"/>
                </a:cubicBezTo>
                <a:cubicBezTo>
                  <a:pt x="1143102" y="148214"/>
                  <a:pt x="1150125" y="151209"/>
                  <a:pt x="1155092" y="154930"/>
                </a:cubicBezTo>
                <a:cubicBezTo>
                  <a:pt x="1161957" y="157665"/>
                  <a:pt x="1166087" y="161851"/>
                  <a:pt x="1167482" y="167487"/>
                </a:cubicBezTo>
                <a:cubicBezTo>
                  <a:pt x="1169900" y="172696"/>
                  <a:pt x="1169296" y="180370"/>
                  <a:pt x="1165668" y="190509"/>
                </a:cubicBezTo>
                <a:cubicBezTo>
                  <a:pt x="1159752" y="218824"/>
                  <a:pt x="1149064" y="247873"/>
                  <a:pt x="1133605" y="277658"/>
                </a:cubicBezTo>
                <a:cubicBezTo>
                  <a:pt x="1127782" y="287610"/>
                  <a:pt x="1117885" y="292010"/>
                  <a:pt x="1103914" y="290857"/>
                </a:cubicBezTo>
                <a:cubicBezTo>
                  <a:pt x="1088770" y="289480"/>
                  <a:pt x="1078901" y="281890"/>
                  <a:pt x="1074306" y="268086"/>
                </a:cubicBezTo>
                <a:cubicBezTo>
                  <a:pt x="1071069" y="268086"/>
                  <a:pt x="1067153" y="268086"/>
                  <a:pt x="1062558" y="268086"/>
                </a:cubicBezTo>
                <a:lnTo>
                  <a:pt x="1062558" y="266467"/>
                </a:lnTo>
                <a:cubicBezTo>
                  <a:pt x="1060977" y="274355"/>
                  <a:pt x="1057833" y="279871"/>
                  <a:pt x="1053126" y="283015"/>
                </a:cubicBezTo>
                <a:cubicBezTo>
                  <a:pt x="1044010" y="288243"/>
                  <a:pt x="1033434" y="286764"/>
                  <a:pt x="1021398" y="278578"/>
                </a:cubicBezTo>
                <a:cubicBezTo>
                  <a:pt x="1012654" y="261110"/>
                  <a:pt x="1005901" y="242841"/>
                  <a:pt x="1001138" y="223772"/>
                </a:cubicBezTo>
                <a:lnTo>
                  <a:pt x="1000336" y="216315"/>
                </a:lnTo>
                <a:lnTo>
                  <a:pt x="998739" y="221763"/>
                </a:lnTo>
                <a:cubicBezTo>
                  <a:pt x="991520" y="234972"/>
                  <a:pt x="975363" y="253566"/>
                  <a:pt x="950267" y="277546"/>
                </a:cubicBezTo>
                <a:cubicBezTo>
                  <a:pt x="948072" y="313748"/>
                  <a:pt x="946974" y="349662"/>
                  <a:pt x="946974" y="385288"/>
                </a:cubicBezTo>
                <a:cubicBezTo>
                  <a:pt x="946974" y="388469"/>
                  <a:pt x="946202" y="391613"/>
                  <a:pt x="944658" y="394720"/>
                </a:cubicBezTo>
                <a:cubicBezTo>
                  <a:pt x="943877" y="396246"/>
                  <a:pt x="943486" y="397194"/>
                  <a:pt x="943486" y="397566"/>
                </a:cubicBezTo>
                <a:cubicBezTo>
                  <a:pt x="943486" y="397566"/>
                  <a:pt x="943486" y="397836"/>
                  <a:pt x="943486" y="398376"/>
                </a:cubicBezTo>
                <a:cubicBezTo>
                  <a:pt x="944658" y="399548"/>
                  <a:pt x="945244" y="401780"/>
                  <a:pt x="945244" y="405073"/>
                </a:cubicBezTo>
                <a:cubicBezTo>
                  <a:pt x="941468" y="408850"/>
                  <a:pt x="937794" y="411631"/>
                  <a:pt x="934222" y="413417"/>
                </a:cubicBezTo>
                <a:cubicBezTo>
                  <a:pt x="927785" y="413417"/>
                  <a:pt x="922818" y="410496"/>
                  <a:pt x="919320" y="404654"/>
                </a:cubicBezTo>
                <a:cubicBezTo>
                  <a:pt x="918204" y="404654"/>
                  <a:pt x="915683" y="401706"/>
                  <a:pt x="911758" y="395808"/>
                </a:cubicBezTo>
                <a:cubicBezTo>
                  <a:pt x="911758" y="395808"/>
                  <a:pt x="911758" y="396422"/>
                  <a:pt x="911758" y="397650"/>
                </a:cubicBezTo>
                <a:lnTo>
                  <a:pt x="910000" y="397650"/>
                </a:lnTo>
                <a:cubicBezTo>
                  <a:pt x="910000" y="393874"/>
                  <a:pt x="909414" y="390823"/>
                  <a:pt x="908242" y="388497"/>
                </a:cubicBezTo>
                <a:cubicBezTo>
                  <a:pt x="908242" y="385204"/>
                  <a:pt x="908242" y="383558"/>
                  <a:pt x="908242" y="383558"/>
                </a:cubicBezTo>
                <a:cubicBezTo>
                  <a:pt x="908242" y="367094"/>
                  <a:pt x="909414" y="341440"/>
                  <a:pt x="911758" y="306595"/>
                </a:cubicBezTo>
                <a:cubicBezTo>
                  <a:pt x="912948" y="331133"/>
                  <a:pt x="912948" y="329385"/>
                  <a:pt x="911758" y="301349"/>
                </a:cubicBezTo>
                <a:cubicBezTo>
                  <a:pt x="915330" y="302856"/>
                  <a:pt x="914297" y="305312"/>
                  <a:pt x="908660" y="308716"/>
                </a:cubicBezTo>
                <a:cubicBezTo>
                  <a:pt x="897238" y="316306"/>
                  <a:pt x="888411" y="322604"/>
                  <a:pt x="882178" y="327608"/>
                </a:cubicBezTo>
                <a:cubicBezTo>
                  <a:pt x="880671" y="327608"/>
                  <a:pt x="879379" y="327878"/>
                  <a:pt x="878299" y="328417"/>
                </a:cubicBezTo>
                <a:cubicBezTo>
                  <a:pt x="875323" y="331394"/>
                  <a:pt x="871332" y="332882"/>
                  <a:pt x="866328" y="332882"/>
                </a:cubicBezTo>
                <a:cubicBezTo>
                  <a:pt x="862161" y="332882"/>
                  <a:pt x="858329" y="332296"/>
                  <a:pt x="854831" y="331124"/>
                </a:cubicBezTo>
                <a:lnTo>
                  <a:pt x="852655" y="331124"/>
                </a:lnTo>
                <a:cubicBezTo>
                  <a:pt x="843316" y="326473"/>
                  <a:pt x="837921" y="319711"/>
                  <a:pt x="836469" y="310837"/>
                </a:cubicBezTo>
                <a:cubicBezTo>
                  <a:pt x="836469" y="307284"/>
                  <a:pt x="837818" y="304149"/>
                  <a:pt x="840516" y="301433"/>
                </a:cubicBezTo>
                <a:cubicBezTo>
                  <a:pt x="846543" y="293005"/>
                  <a:pt x="853948" y="282680"/>
                  <a:pt x="862728" y="270458"/>
                </a:cubicBezTo>
                <a:cubicBezTo>
                  <a:pt x="888680" y="231763"/>
                  <a:pt x="906772" y="203318"/>
                  <a:pt x="917004" y="185124"/>
                </a:cubicBezTo>
                <a:lnTo>
                  <a:pt x="917004" y="184035"/>
                </a:lnTo>
                <a:cubicBezTo>
                  <a:pt x="911144" y="186212"/>
                  <a:pt x="896624" y="191933"/>
                  <a:pt x="873444" y="201197"/>
                </a:cubicBezTo>
                <a:cubicBezTo>
                  <a:pt x="863547" y="204918"/>
                  <a:pt x="856478" y="207299"/>
                  <a:pt x="852236" y="208341"/>
                </a:cubicBezTo>
                <a:cubicBezTo>
                  <a:pt x="836907" y="214313"/>
                  <a:pt x="821177" y="213168"/>
                  <a:pt x="805048" y="204908"/>
                </a:cubicBezTo>
                <a:cubicBezTo>
                  <a:pt x="794463" y="203402"/>
                  <a:pt x="789170" y="199327"/>
                  <a:pt x="789170" y="192686"/>
                </a:cubicBezTo>
                <a:cubicBezTo>
                  <a:pt x="789170" y="187961"/>
                  <a:pt x="792156" y="185598"/>
                  <a:pt x="798128" y="185598"/>
                </a:cubicBezTo>
                <a:cubicBezTo>
                  <a:pt x="808043" y="185579"/>
                  <a:pt x="821438" y="183319"/>
                  <a:pt x="838311" y="178817"/>
                </a:cubicBezTo>
                <a:cubicBezTo>
                  <a:pt x="841381" y="177812"/>
                  <a:pt x="845967" y="176082"/>
                  <a:pt x="852069" y="173627"/>
                </a:cubicBezTo>
                <a:cubicBezTo>
                  <a:pt x="881090" y="162037"/>
                  <a:pt x="903321" y="154186"/>
                  <a:pt x="918762" y="150075"/>
                </a:cubicBezTo>
                <a:cubicBezTo>
                  <a:pt x="918762" y="145610"/>
                  <a:pt x="919348" y="136950"/>
                  <a:pt x="920520" y="124095"/>
                </a:cubicBezTo>
                <a:cubicBezTo>
                  <a:pt x="920520" y="107705"/>
                  <a:pt x="921097" y="99668"/>
                  <a:pt x="922250" y="99985"/>
                </a:cubicBezTo>
                <a:cubicBezTo>
                  <a:pt x="901340" y="103482"/>
                  <a:pt x="877174" y="108012"/>
                  <a:pt x="849752" y="113574"/>
                </a:cubicBezTo>
                <a:cubicBezTo>
                  <a:pt x="848748" y="114579"/>
                  <a:pt x="845827" y="115881"/>
                  <a:pt x="840990" y="117481"/>
                </a:cubicBezTo>
                <a:cubicBezTo>
                  <a:pt x="835632" y="117481"/>
                  <a:pt x="832953" y="114998"/>
                  <a:pt x="832953" y="110031"/>
                </a:cubicBezTo>
                <a:cubicBezTo>
                  <a:pt x="834572" y="105175"/>
                  <a:pt x="837539" y="102031"/>
                  <a:pt x="841855" y="100599"/>
                </a:cubicBezTo>
                <a:cubicBezTo>
                  <a:pt x="860533" y="83074"/>
                  <a:pt x="890699" y="66582"/>
                  <a:pt x="932352" y="51122"/>
                </a:cubicBezTo>
                <a:cubicBezTo>
                  <a:pt x="936910" y="49988"/>
                  <a:pt x="940361" y="48834"/>
                  <a:pt x="942705" y="47662"/>
                </a:cubicBezTo>
                <a:cubicBezTo>
                  <a:pt x="945421" y="46304"/>
                  <a:pt x="946779" y="45448"/>
                  <a:pt x="946779" y="45095"/>
                </a:cubicBezTo>
                <a:cubicBezTo>
                  <a:pt x="947951" y="40388"/>
                  <a:pt x="948537" y="35886"/>
                  <a:pt x="948537" y="31589"/>
                </a:cubicBezTo>
                <a:cubicBezTo>
                  <a:pt x="948537" y="29245"/>
                  <a:pt x="948537" y="25738"/>
                  <a:pt x="948537" y="21069"/>
                </a:cubicBezTo>
                <a:cubicBezTo>
                  <a:pt x="948537" y="21478"/>
                  <a:pt x="947951" y="21096"/>
                  <a:pt x="946779" y="19924"/>
                </a:cubicBezTo>
                <a:cubicBezTo>
                  <a:pt x="946779" y="14808"/>
                  <a:pt x="950416" y="12250"/>
                  <a:pt x="957690" y="12250"/>
                </a:cubicBezTo>
                <a:close/>
                <a:moveTo>
                  <a:pt x="1458534" y="3488"/>
                </a:moveTo>
                <a:cubicBezTo>
                  <a:pt x="1473993" y="7730"/>
                  <a:pt x="1484272" y="18752"/>
                  <a:pt x="1489369" y="36556"/>
                </a:cubicBezTo>
                <a:cubicBezTo>
                  <a:pt x="1491750" y="54378"/>
                  <a:pt x="1484458" y="66182"/>
                  <a:pt x="1467491" y="71968"/>
                </a:cubicBezTo>
                <a:cubicBezTo>
                  <a:pt x="1466319" y="71968"/>
                  <a:pt x="1464236" y="72470"/>
                  <a:pt x="1461241" y="73475"/>
                </a:cubicBezTo>
                <a:cubicBezTo>
                  <a:pt x="1415327" y="88767"/>
                  <a:pt x="1380948" y="97436"/>
                  <a:pt x="1358103" y="99482"/>
                </a:cubicBezTo>
                <a:cubicBezTo>
                  <a:pt x="1359275" y="106961"/>
                  <a:pt x="1358642" y="118504"/>
                  <a:pt x="1356205" y="134113"/>
                </a:cubicBezTo>
                <a:cubicBezTo>
                  <a:pt x="1355628" y="136959"/>
                  <a:pt x="1355052" y="140705"/>
                  <a:pt x="1354475" y="145352"/>
                </a:cubicBezTo>
                <a:lnTo>
                  <a:pt x="1353588" y="153886"/>
                </a:lnTo>
                <a:lnTo>
                  <a:pt x="1384487" y="151526"/>
                </a:lnTo>
                <a:cubicBezTo>
                  <a:pt x="1394989" y="149814"/>
                  <a:pt x="1404788" y="147247"/>
                  <a:pt x="1413885" y="143824"/>
                </a:cubicBezTo>
                <a:cubicBezTo>
                  <a:pt x="1427168" y="138987"/>
                  <a:pt x="1441223" y="136568"/>
                  <a:pt x="1456050" y="136568"/>
                </a:cubicBezTo>
                <a:cubicBezTo>
                  <a:pt x="1475975" y="136568"/>
                  <a:pt x="1485937" y="144903"/>
                  <a:pt x="1485937" y="161572"/>
                </a:cubicBezTo>
                <a:cubicBezTo>
                  <a:pt x="1484635" y="169422"/>
                  <a:pt x="1482681" y="175933"/>
                  <a:pt x="1480077" y="181105"/>
                </a:cubicBezTo>
                <a:cubicBezTo>
                  <a:pt x="1474291" y="192677"/>
                  <a:pt x="1467398" y="211020"/>
                  <a:pt x="1459399" y="236134"/>
                </a:cubicBezTo>
                <a:cubicBezTo>
                  <a:pt x="1454655" y="253919"/>
                  <a:pt x="1450655" y="266105"/>
                  <a:pt x="1447400" y="272690"/>
                </a:cubicBezTo>
                <a:cubicBezTo>
                  <a:pt x="1467305" y="288931"/>
                  <a:pt x="1487899" y="302642"/>
                  <a:pt x="1509182" y="313823"/>
                </a:cubicBezTo>
                <a:cubicBezTo>
                  <a:pt x="1523414" y="320948"/>
                  <a:pt x="1544315" y="330259"/>
                  <a:pt x="1571885" y="341756"/>
                </a:cubicBezTo>
                <a:cubicBezTo>
                  <a:pt x="1594079" y="351113"/>
                  <a:pt x="1610766" y="358267"/>
                  <a:pt x="1621947" y="363215"/>
                </a:cubicBezTo>
                <a:cubicBezTo>
                  <a:pt x="1631658" y="368945"/>
                  <a:pt x="1635872" y="375000"/>
                  <a:pt x="1634588" y="381381"/>
                </a:cubicBezTo>
                <a:cubicBezTo>
                  <a:pt x="1632672" y="388730"/>
                  <a:pt x="1624849" y="391809"/>
                  <a:pt x="1611120" y="390618"/>
                </a:cubicBezTo>
                <a:cubicBezTo>
                  <a:pt x="1539961" y="376386"/>
                  <a:pt x="1493787" y="360443"/>
                  <a:pt x="1472598" y="342788"/>
                </a:cubicBezTo>
                <a:cubicBezTo>
                  <a:pt x="1463929" y="336593"/>
                  <a:pt x="1451874" y="325785"/>
                  <a:pt x="1436433" y="310362"/>
                </a:cubicBezTo>
                <a:cubicBezTo>
                  <a:pt x="1432935" y="306846"/>
                  <a:pt x="1433093" y="304428"/>
                  <a:pt x="1436907" y="303107"/>
                </a:cubicBezTo>
                <a:cubicBezTo>
                  <a:pt x="1436907" y="302177"/>
                  <a:pt x="1435958" y="302642"/>
                  <a:pt x="1434061" y="304502"/>
                </a:cubicBezTo>
                <a:cubicBezTo>
                  <a:pt x="1426880" y="315274"/>
                  <a:pt x="1420155" y="323171"/>
                  <a:pt x="1413885" y="328194"/>
                </a:cubicBezTo>
                <a:cubicBezTo>
                  <a:pt x="1375543" y="364006"/>
                  <a:pt x="1339453" y="366731"/>
                  <a:pt x="1305613" y="336370"/>
                </a:cubicBezTo>
                <a:lnTo>
                  <a:pt x="1299725" y="352695"/>
                </a:lnTo>
                <a:cubicBezTo>
                  <a:pt x="1287688" y="376805"/>
                  <a:pt x="1274229" y="394450"/>
                  <a:pt x="1259346" y="405631"/>
                </a:cubicBezTo>
                <a:cubicBezTo>
                  <a:pt x="1250658" y="409649"/>
                  <a:pt x="1241682" y="410273"/>
                  <a:pt x="1232417" y="407501"/>
                </a:cubicBezTo>
                <a:cubicBezTo>
                  <a:pt x="1229683" y="404766"/>
                  <a:pt x="1228315" y="400869"/>
                  <a:pt x="1228315" y="395808"/>
                </a:cubicBezTo>
                <a:cubicBezTo>
                  <a:pt x="1228315" y="392999"/>
                  <a:pt x="1233282" y="384777"/>
                  <a:pt x="1243217" y="371140"/>
                </a:cubicBezTo>
                <a:cubicBezTo>
                  <a:pt x="1246119" y="368238"/>
                  <a:pt x="1247570" y="366313"/>
                  <a:pt x="1247570" y="365364"/>
                </a:cubicBezTo>
                <a:cubicBezTo>
                  <a:pt x="1276777" y="320976"/>
                  <a:pt x="1297204" y="268123"/>
                  <a:pt x="1308850" y="206806"/>
                </a:cubicBezTo>
                <a:cubicBezTo>
                  <a:pt x="1304906" y="206806"/>
                  <a:pt x="1301994" y="202769"/>
                  <a:pt x="1300116" y="194695"/>
                </a:cubicBezTo>
                <a:cubicBezTo>
                  <a:pt x="1301734" y="189430"/>
                  <a:pt x="1305911" y="185682"/>
                  <a:pt x="1312645" y="183449"/>
                </a:cubicBezTo>
                <a:cubicBezTo>
                  <a:pt x="1314822" y="170297"/>
                  <a:pt x="1316477" y="156902"/>
                  <a:pt x="1317612" y="143266"/>
                </a:cubicBezTo>
                <a:cubicBezTo>
                  <a:pt x="1319956" y="124551"/>
                  <a:pt x="1321128" y="110710"/>
                  <a:pt x="1321128" y="101743"/>
                </a:cubicBezTo>
                <a:cubicBezTo>
                  <a:pt x="1321407" y="101743"/>
                  <a:pt x="1319073" y="100022"/>
                  <a:pt x="1314124" y="96580"/>
                </a:cubicBezTo>
                <a:cubicBezTo>
                  <a:pt x="1316282" y="92450"/>
                  <a:pt x="1317928" y="89809"/>
                  <a:pt x="1319063" y="88655"/>
                </a:cubicBezTo>
                <a:cubicBezTo>
                  <a:pt x="1320440" y="87985"/>
                  <a:pt x="1321128" y="87650"/>
                  <a:pt x="1321128" y="87650"/>
                </a:cubicBezTo>
                <a:cubicBezTo>
                  <a:pt x="1321128" y="86906"/>
                  <a:pt x="1320542" y="83623"/>
                  <a:pt x="1319370" y="77800"/>
                </a:cubicBezTo>
                <a:cubicBezTo>
                  <a:pt x="1319370" y="73614"/>
                  <a:pt x="1318924" y="70638"/>
                  <a:pt x="1318031" y="68870"/>
                </a:cubicBezTo>
                <a:cubicBezTo>
                  <a:pt x="1316580" y="63531"/>
                  <a:pt x="1316915" y="59634"/>
                  <a:pt x="1319035" y="57178"/>
                </a:cubicBezTo>
                <a:cubicBezTo>
                  <a:pt x="1324300" y="54053"/>
                  <a:pt x="1329956" y="54759"/>
                  <a:pt x="1336002" y="59299"/>
                </a:cubicBezTo>
                <a:cubicBezTo>
                  <a:pt x="1341936" y="62871"/>
                  <a:pt x="1345871" y="66442"/>
                  <a:pt x="1347806" y="70014"/>
                </a:cubicBezTo>
                <a:cubicBezTo>
                  <a:pt x="1356289" y="64545"/>
                  <a:pt x="1372148" y="56006"/>
                  <a:pt x="1395384" y="44397"/>
                </a:cubicBezTo>
                <a:cubicBezTo>
                  <a:pt x="1408314" y="38519"/>
                  <a:pt x="1417746" y="33803"/>
                  <a:pt x="1423680" y="30249"/>
                </a:cubicBezTo>
                <a:cubicBezTo>
                  <a:pt x="1425522" y="29319"/>
                  <a:pt x="1427857" y="27905"/>
                  <a:pt x="1430684" y="26008"/>
                </a:cubicBezTo>
                <a:cubicBezTo>
                  <a:pt x="1436619" y="22454"/>
                  <a:pt x="1440870" y="19394"/>
                  <a:pt x="1443437" y="16827"/>
                </a:cubicBezTo>
                <a:cubicBezTo>
                  <a:pt x="1443828" y="16436"/>
                  <a:pt x="1444572" y="14604"/>
                  <a:pt x="1445669" y="11330"/>
                </a:cubicBezTo>
                <a:cubicBezTo>
                  <a:pt x="1449111" y="6102"/>
                  <a:pt x="1453399" y="3488"/>
                  <a:pt x="1458534" y="3488"/>
                </a:cubicBezTo>
                <a:close/>
                <a:moveTo>
                  <a:pt x="2288415" y="3349"/>
                </a:moveTo>
                <a:cubicBezTo>
                  <a:pt x="2291017" y="3442"/>
                  <a:pt x="2293920" y="4074"/>
                  <a:pt x="2297125" y="5246"/>
                </a:cubicBezTo>
                <a:cubicBezTo>
                  <a:pt x="2304305" y="5246"/>
                  <a:pt x="2308640" y="11181"/>
                  <a:pt x="2310128" y="23050"/>
                </a:cubicBezTo>
                <a:cubicBezTo>
                  <a:pt x="2310128" y="33207"/>
                  <a:pt x="2306919" y="42509"/>
                  <a:pt x="2300501" y="50955"/>
                </a:cubicBezTo>
                <a:lnTo>
                  <a:pt x="2300752" y="49197"/>
                </a:lnTo>
                <a:cubicBezTo>
                  <a:pt x="2298650" y="61885"/>
                  <a:pt x="2292892" y="81149"/>
                  <a:pt x="2283479" y="106989"/>
                </a:cubicBezTo>
                <a:cubicBezTo>
                  <a:pt x="2281191" y="115026"/>
                  <a:pt x="2279563" y="118458"/>
                  <a:pt x="2278595" y="117286"/>
                </a:cubicBezTo>
                <a:cubicBezTo>
                  <a:pt x="2275768" y="117546"/>
                  <a:pt x="2277228" y="117100"/>
                  <a:pt x="2282977" y="115946"/>
                </a:cubicBezTo>
                <a:cubicBezTo>
                  <a:pt x="2297599" y="112300"/>
                  <a:pt x="2315784" y="108672"/>
                  <a:pt x="2337531" y="105063"/>
                </a:cubicBezTo>
                <a:cubicBezTo>
                  <a:pt x="2337531" y="105063"/>
                  <a:pt x="2338685" y="105063"/>
                  <a:pt x="2340992" y="105063"/>
                </a:cubicBezTo>
                <a:cubicBezTo>
                  <a:pt x="2350758" y="102701"/>
                  <a:pt x="2355642" y="105640"/>
                  <a:pt x="2355642" y="113881"/>
                </a:cubicBezTo>
                <a:cubicBezTo>
                  <a:pt x="2355642" y="122607"/>
                  <a:pt x="2348852" y="128476"/>
                  <a:pt x="2335271" y="131490"/>
                </a:cubicBezTo>
                <a:cubicBezTo>
                  <a:pt x="2332443" y="131490"/>
                  <a:pt x="2330443" y="131490"/>
                  <a:pt x="2329271" y="131490"/>
                </a:cubicBezTo>
                <a:cubicBezTo>
                  <a:pt x="2318147" y="131490"/>
                  <a:pt x="2302250" y="134373"/>
                  <a:pt x="2281581" y="140140"/>
                </a:cubicBezTo>
                <a:cubicBezTo>
                  <a:pt x="2277209" y="141238"/>
                  <a:pt x="2274484" y="142056"/>
                  <a:pt x="2273405" y="142596"/>
                </a:cubicBezTo>
                <a:cubicBezTo>
                  <a:pt x="2271359" y="145647"/>
                  <a:pt x="2266726" y="150782"/>
                  <a:pt x="2259508" y="158000"/>
                </a:cubicBezTo>
                <a:cubicBezTo>
                  <a:pt x="2259508" y="158000"/>
                  <a:pt x="2258894" y="158614"/>
                  <a:pt x="2257666" y="159841"/>
                </a:cubicBezTo>
                <a:cubicBezTo>
                  <a:pt x="2251044" y="167804"/>
                  <a:pt x="2243500" y="171785"/>
                  <a:pt x="2235035" y="171785"/>
                </a:cubicBezTo>
                <a:cubicBezTo>
                  <a:pt x="2232710" y="170613"/>
                  <a:pt x="2231547" y="170027"/>
                  <a:pt x="2231547" y="170027"/>
                </a:cubicBezTo>
                <a:cubicBezTo>
                  <a:pt x="2232217" y="170027"/>
                  <a:pt x="2231380" y="170613"/>
                  <a:pt x="2229036" y="171785"/>
                </a:cubicBezTo>
                <a:cubicBezTo>
                  <a:pt x="2223417" y="171785"/>
                  <a:pt x="2220608" y="171785"/>
                  <a:pt x="2220608" y="171785"/>
                </a:cubicBezTo>
                <a:cubicBezTo>
                  <a:pt x="2220608" y="162874"/>
                  <a:pt x="2224896" y="154121"/>
                  <a:pt x="2233472" y="145526"/>
                </a:cubicBezTo>
                <a:cubicBezTo>
                  <a:pt x="2235723" y="142177"/>
                  <a:pt x="2237770" y="139554"/>
                  <a:pt x="2239612" y="137657"/>
                </a:cubicBezTo>
                <a:cubicBezTo>
                  <a:pt x="2248058" y="129192"/>
                  <a:pt x="2255778" y="109798"/>
                  <a:pt x="2262773" y="79474"/>
                </a:cubicBezTo>
                <a:cubicBezTo>
                  <a:pt x="2263852" y="78395"/>
                  <a:pt x="2264392" y="77456"/>
                  <a:pt x="2264392" y="76656"/>
                </a:cubicBezTo>
                <a:cubicBezTo>
                  <a:pt x="2271387" y="59169"/>
                  <a:pt x="2274884" y="44146"/>
                  <a:pt x="2274884" y="31589"/>
                </a:cubicBezTo>
                <a:cubicBezTo>
                  <a:pt x="2274884" y="29914"/>
                  <a:pt x="2274298" y="27329"/>
                  <a:pt x="2273126" y="23831"/>
                </a:cubicBezTo>
                <a:cubicBezTo>
                  <a:pt x="2273126" y="20836"/>
                  <a:pt x="2273126" y="18585"/>
                  <a:pt x="2273126" y="17078"/>
                </a:cubicBezTo>
                <a:cubicBezTo>
                  <a:pt x="2275512" y="7646"/>
                  <a:pt x="2280608" y="3070"/>
                  <a:pt x="2288415" y="3349"/>
                </a:cubicBezTo>
                <a:close/>
                <a:moveTo>
                  <a:pt x="602489" y="3349"/>
                </a:moveTo>
                <a:cubicBezTo>
                  <a:pt x="605092" y="3442"/>
                  <a:pt x="607995" y="4074"/>
                  <a:pt x="611199" y="5246"/>
                </a:cubicBezTo>
                <a:cubicBezTo>
                  <a:pt x="618380" y="5246"/>
                  <a:pt x="622715" y="11181"/>
                  <a:pt x="624203" y="23050"/>
                </a:cubicBezTo>
                <a:cubicBezTo>
                  <a:pt x="624203" y="33207"/>
                  <a:pt x="620994" y="42509"/>
                  <a:pt x="614576" y="50955"/>
                </a:cubicBezTo>
                <a:lnTo>
                  <a:pt x="614827" y="49197"/>
                </a:lnTo>
                <a:cubicBezTo>
                  <a:pt x="612725" y="61885"/>
                  <a:pt x="606967" y="81149"/>
                  <a:pt x="597554" y="106989"/>
                </a:cubicBezTo>
                <a:cubicBezTo>
                  <a:pt x="595266" y="115026"/>
                  <a:pt x="593638" y="118458"/>
                  <a:pt x="592670" y="117286"/>
                </a:cubicBezTo>
                <a:cubicBezTo>
                  <a:pt x="589843" y="117546"/>
                  <a:pt x="591303" y="117100"/>
                  <a:pt x="597051" y="115946"/>
                </a:cubicBezTo>
                <a:cubicBezTo>
                  <a:pt x="611674" y="112300"/>
                  <a:pt x="629859" y="108672"/>
                  <a:pt x="651606" y="105063"/>
                </a:cubicBezTo>
                <a:cubicBezTo>
                  <a:pt x="651606" y="105063"/>
                  <a:pt x="652760" y="105063"/>
                  <a:pt x="655067" y="105063"/>
                </a:cubicBezTo>
                <a:cubicBezTo>
                  <a:pt x="664833" y="102701"/>
                  <a:pt x="669717" y="105640"/>
                  <a:pt x="669717" y="113881"/>
                </a:cubicBezTo>
                <a:cubicBezTo>
                  <a:pt x="669717" y="122607"/>
                  <a:pt x="662927" y="128476"/>
                  <a:pt x="649346" y="131490"/>
                </a:cubicBezTo>
                <a:cubicBezTo>
                  <a:pt x="646518" y="131490"/>
                  <a:pt x="644518" y="131490"/>
                  <a:pt x="643346" y="131490"/>
                </a:cubicBezTo>
                <a:cubicBezTo>
                  <a:pt x="632221" y="131490"/>
                  <a:pt x="616325" y="134373"/>
                  <a:pt x="595656" y="140140"/>
                </a:cubicBezTo>
                <a:cubicBezTo>
                  <a:pt x="591284" y="141238"/>
                  <a:pt x="588559" y="142056"/>
                  <a:pt x="587480" y="142596"/>
                </a:cubicBezTo>
                <a:cubicBezTo>
                  <a:pt x="585434" y="145647"/>
                  <a:pt x="580801" y="150782"/>
                  <a:pt x="573583" y="158000"/>
                </a:cubicBezTo>
                <a:cubicBezTo>
                  <a:pt x="573583" y="158000"/>
                  <a:pt x="572969" y="158614"/>
                  <a:pt x="571741" y="159841"/>
                </a:cubicBezTo>
                <a:cubicBezTo>
                  <a:pt x="565119" y="167804"/>
                  <a:pt x="557575" y="171785"/>
                  <a:pt x="549110" y="171785"/>
                </a:cubicBezTo>
                <a:cubicBezTo>
                  <a:pt x="546785" y="170613"/>
                  <a:pt x="545622" y="170027"/>
                  <a:pt x="545622" y="170027"/>
                </a:cubicBezTo>
                <a:cubicBezTo>
                  <a:pt x="546292" y="170027"/>
                  <a:pt x="545455" y="170613"/>
                  <a:pt x="543111" y="171785"/>
                </a:cubicBezTo>
                <a:cubicBezTo>
                  <a:pt x="537492" y="171785"/>
                  <a:pt x="534683" y="171785"/>
                  <a:pt x="534683" y="171785"/>
                </a:cubicBezTo>
                <a:cubicBezTo>
                  <a:pt x="534683" y="162874"/>
                  <a:pt x="538971" y="154121"/>
                  <a:pt x="547547" y="145526"/>
                </a:cubicBezTo>
                <a:cubicBezTo>
                  <a:pt x="549799" y="142177"/>
                  <a:pt x="551845" y="139554"/>
                  <a:pt x="553687" y="137657"/>
                </a:cubicBezTo>
                <a:cubicBezTo>
                  <a:pt x="562133" y="129192"/>
                  <a:pt x="569853" y="109798"/>
                  <a:pt x="576848" y="79474"/>
                </a:cubicBezTo>
                <a:cubicBezTo>
                  <a:pt x="577927" y="78395"/>
                  <a:pt x="578467" y="77456"/>
                  <a:pt x="578467" y="76656"/>
                </a:cubicBezTo>
                <a:cubicBezTo>
                  <a:pt x="585462" y="59169"/>
                  <a:pt x="588959" y="44146"/>
                  <a:pt x="588959" y="31589"/>
                </a:cubicBezTo>
                <a:cubicBezTo>
                  <a:pt x="588959" y="29914"/>
                  <a:pt x="588373" y="27329"/>
                  <a:pt x="587201" y="23831"/>
                </a:cubicBezTo>
                <a:cubicBezTo>
                  <a:pt x="587201" y="20836"/>
                  <a:pt x="587201" y="18585"/>
                  <a:pt x="587201" y="17078"/>
                </a:cubicBezTo>
                <a:cubicBezTo>
                  <a:pt x="589587" y="7646"/>
                  <a:pt x="594683" y="3070"/>
                  <a:pt x="602489" y="3349"/>
                </a:cubicBezTo>
                <a:close/>
                <a:moveTo>
                  <a:pt x="1775249" y="0"/>
                </a:moveTo>
                <a:lnTo>
                  <a:pt x="1791183" y="0"/>
                </a:lnTo>
                <a:cubicBezTo>
                  <a:pt x="1808559" y="10678"/>
                  <a:pt x="1817907" y="21282"/>
                  <a:pt x="1819228" y="31812"/>
                </a:cubicBezTo>
                <a:cubicBezTo>
                  <a:pt x="1819228" y="40388"/>
                  <a:pt x="1816307" y="50797"/>
                  <a:pt x="1810466" y="63038"/>
                </a:cubicBezTo>
                <a:cubicBezTo>
                  <a:pt x="1813107" y="63038"/>
                  <a:pt x="1824130" y="59606"/>
                  <a:pt x="1843534" y="52741"/>
                </a:cubicBezTo>
                <a:cubicBezTo>
                  <a:pt x="1860277" y="46769"/>
                  <a:pt x="1872769" y="43783"/>
                  <a:pt x="1881010" y="43783"/>
                </a:cubicBezTo>
                <a:lnTo>
                  <a:pt x="1893763" y="54387"/>
                </a:lnTo>
                <a:cubicBezTo>
                  <a:pt x="1896609" y="59782"/>
                  <a:pt x="1895744" y="65131"/>
                  <a:pt x="1891168" y="70433"/>
                </a:cubicBezTo>
                <a:cubicBezTo>
                  <a:pt x="1889475" y="72126"/>
                  <a:pt x="1883829" y="74768"/>
                  <a:pt x="1874229" y="78358"/>
                </a:cubicBezTo>
                <a:cubicBezTo>
                  <a:pt x="1868760" y="81093"/>
                  <a:pt x="1865430" y="82460"/>
                  <a:pt x="1864239" y="82460"/>
                </a:cubicBezTo>
                <a:cubicBezTo>
                  <a:pt x="1862658" y="83260"/>
                  <a:pt x="1858565" y="84990"/>
                  <a:pt x="1851961" y="87650"/>
                </a:cubicBezTo>
                <a:cubicBezTo>
                  <a:pt x="1845133" y="88767"/>
                  <a:pt x="1839673" y="90357"/>
                  <a:pt x="1835581" y="92422"/>
                </a:cubicBezTo>
                <a:cubicBezTo>
                  <a:pt x="1828958" y="95064"/>
                  <a:pt x="1818056" y="96971"/>
                  <a:pt x="1802876" y="98143"/>
                </a:cubicBezTo>
                <a:cubicBezTo>
                  <a:pt x="1797964" y="99371"/>
                  <a:pt x="1795136" y="99985"/>
                  <a:pt x="1794392" y="99985"/>
                </a:cubicBezTo>
                <a:lnTo>
                  <a:pt x="1782143" y="119112"/>
                </a:lnTo>
                <a:lnTo>
                  <a:pt x="1787695" y="119072"/>
                </a:lnTo>
                <a:cubicBezTo>
                  <a:pt x="1786542" y="124913"/>
                  <a:pt x="1787676" y="127834"/>
                  <a:pt x="1791100" y="127834"/>
                </a:cubicBezTo>
                <a:cubicBezTo>
                  <a:pt x="1795043" y="127834"/>
                  <a:pt x="1802048" y="126150"/>
                  <a:pt x="1812112" y="122783"/>
                </a:cubicBezTo>
                <a:cubicBezTo>
                  <a:pt x="1819107" y="120458"/>
                  <a:pt x="1823163" y="119109"/>
                  <a:pt x="1824279" y="118737"/>
                </a:cubicBezTo>
                <a:cubicBezTo>
                  <a:pt x="1824279" y="116616"/>
                  <a:pt x="1825879" y="115556"/>
                  <a:pt x="1829079" y="115556"/>
                </a:cubicBezTo>
                <a:cubicBezTo>
                  <a:pt x="1833729" y="112058"/>
                  <a:pt x="1840334" y="110310"/>
                  <a:pt x="1848891" y="110310"/>
                </a:cubicBezTo>
                <a:cubicBezTo>
                  <a:pt x="1860630" y="110310"/>
                  <a:pt x="1866500" y="115007"/>
                  <a:pt x="1866500" y="124402"/>
                </a:cubicBezTo>
                <a:cubicBezTo>
                  <a:pt x="1866500" y="132755"/>
                  <a:pt x="1858658" y="139787"/>
                  <a:pt x="1842975" y="145498"/>
                </a:cubicBezTo>
                <a:cubicBezTo>
                  <a:pt x="1840259" y="145498"/>
                  <a:pt x="1838315" y="146084"/>
                  <a:pt x="1837143" y="147256"/>
                </a:cubicBezTo>
                <a:cubicBezTo>
                  <a:pt x="1835971" y="147256"/>
                  <a:pt x="1835106" y="147535"/>
                  <a:pt x="1834548" y="148093"/>
                </a:cubicBezTo>
                <a:cubicBezTo>
                  <a:pt x="1817135" y="156800"/>
                  <a:pt x="1802057" y="161776"/>
                  <a:pt x="1789314" y="163023"/>
                </a:cubicBezTo>
                <a:cubicBezTo>
                  <a:pt x="1774487" y="161572"/>
                  <a:pt x="1766292" y="155200"/>
                  <a:pt x="1764729" y="143908"/>
                </a:cubicBezTo>
                <a:lnTo>
                  <a:pt x="1765509" y="140764"/>
                </a:lnTo>
                <a:lnTo>
                  <a:pt x="1747874" y="161237"/>
                </a:lnTo>
                <a:cubicBezTo>
                  <a:pt x="1743949" y="167785"/>
                  <a:pt x="1737019" y="172464"/>
                  <a:pt x="1727085" y="175273"/>
                </a:cubicBezTo>
                <a:cubicBezTo>
                  <a:pt x="1727085" y="175273"/>
                  <a:pt x="1726248" y="175273"/>
                  <a:pt x="1724573" y="175273"/>
                </a:cubicBezTo>
                <a:lnTo>
                  <a:pt x="1703533" y="175273"/>
                </a:lnTo>
                <a:cubicBezTo>
                  <a:pt x="1694138" y="169004"/>
                  <a:pt x="1689441" y="160195"/>
                  <a:pt x="1689441" y="148847"/>
                </a:cubicBezTo>
                <a:cubicBezTo>
                  <a:pt x="1692510" y="148847"/>
                  <a:pt x="1696984" y="146391"/>
                  <a:pt x="1702863" y="141480"/>
                </a:cubicBezTo>
                <a:cubicBezTo>
                  <a:pt x="1707291" y="137052"/>
                  <a:pt x="1710202" y="134838"/>
                  <a:pt x="1711597" y="134838"/>
                </a:cubicBezTo>
                <a:cubicBezTo>
                  <a:pt x="1747149" y="104812"/>
                  <a:pt x="1769566" y="69521"/>
                  <a:pt x="1778849" y="28966"/>
                </a:cubicBezTo>
                <a:cubicBezTo>
                  <a:pt x="1781119" y="26194"/>
                  <a:pt x="1780570" y="21859"/>
                  <a:pt x="1777203" y="15962"/>
                </a:cubicBezTo>
                <a:cubicBezTo>
                  <a:pt x="1775900" y="10697"/>
                  <a:pt x="1775249" y="5376"/>
                  <a:pt x="1775249" y="0"/>
                </a:cubicBezTo>
                <a:close/>
                <a:moveTo>
                  <a:pt x="89324" y="0"/>
                </a:moveTo>
                <a:lnTo>
                  <a:pt x="105258" y="0"/>
                </a:lnTo>
                <a:cubicBezTo>
                  <a:pt x="122634" y="10678"/>
                  <a:pt x="131982" y="21282"/>
                  <a:pt x="133303" y="31812"/>
                </a:cubicBezTo>
                <a:cubicBezTo>
                  <a:pt x="133303" y="40388"/>
                  <a:pt x="130382" y="50797"/>
                  <a:pt x="124541" y="63038"/>
                </a:cubicBezTo>
                <a:cubicBezTo>
                  <a:pt x="127182" y="63038"/>
                  <a:pt x="138205" y="59606"/>
                  <a:pt x="157609" y="52741"/>
                </a:cubicBezTo>
                <a:cubicBezTo>
                  <a:pt x="174352" y="46769"/>
                  <a:pt x="186844" y="43783"/>
                  <a:pt x="195085" y="43783"/>
                </a:cubicBezTo>
                <a:lnTo>
                  <a:pt x="207838" y="54387"/>
                </a:lnTo>
                <a:cubicBezTo>
                  <a:pt x="210684" y="59782"/>
                  <a:pt x="209819" y="65131"/>
                  <a:pt x="205243" y="70433"/>
                </a:cubicBezTo>
                <a:cubicBezTo>
                  <a:pt x="203550" y="72126"/>
                  <a:pt x="197904" y="74768"/>
                  <a:pt x="188304" y="78358"/>
                </a:cubicBezTo>
                <a:cubicBezTo>
                  <a:pt x="182835" y="81093"/>
                  <a:pt x="179505" y="82460"/>
                  <a:pt x="178314" y="82460"/>
                </a:cubicBezTo>
                <a:cubicBezTo>
                  <a:pt x="176733" y="83260"/>
                  <a:pt x="172640" y="84990"/>
                  <a:pt x="166036" y="87650"/>
                </a:cubicBezTo>
                <a:cubicBezTo>
                  <a:pt x="159208" y="88767"/>
                  <a:pt x="153748" y="90357"/>
                  <a:pt x="149656" y="92422"/>
                </a:cubicBezTo>
                <a:cubicBezTo>
                  <a:pt x="143033" y="95064"/>
                  <a:pt x="132131" y="96971"/>
                  <a:pt x="116951" y="98143"/>
                </a:cubicBezTo>
                <a:cubicBezTo>
                  <a:pt x="112039" y="99371"/>
                  <a:pt x="109212" y="99985"/>
                  <a:pt x="108467" y="99985"/>
                </a:cubicBezTo>
                <a:lnTo>
                  <a:pt x="96218" y="119112"/>
                </a:lnTo>
                <a:lnTo>
                  <a:pt x="101770" y="119072"/>
                </a:lnTo>
                <a:cubicBezTo>
                  <a:pt x="100617" y="124913"/>
                  <a:pt x="101751" y="127834"/>
                  <a:pt x="105175" y="127834"/>
                </a:cubicBezTo>
                <a:cubicBezTo>
                  <a:pt x="109118" y="127834"/>
                  <a:pt x="116123" y="126150"/>
                  <a:pt x="126187" y="122783"/>
                </a:cubicBezTo>
                <a:cubicBezTo>
                  <a:pt x="133182" y="120458"/>
                  <a:pt x="137238" y="119109"/>
                  <a:pt x="138354" y="118737"/>
                </a:cubicBezTo>
                <a:cubicBezTo>
                  <a:pt x="138354" y="116616"/>
                  <a:pt x="139954" y="115556"/>
                  <a:pt x="143154" y="115556"/>
                </a:cubicBezTo>
                <a:cubicBezTo>
                  <a:pt x="147804" y="112058"/>
                  <a:pt x="154409" y="110310"/>
                  <a:pt x="162966" y="110310"/>
                </a:cubicBezTo>
                <a:cubicBezTo>
                  <a:pt x="174705" y="110310"/>
                  <a:pt x="180575" y="115007"/>
                  <a:pt x="180575" y="124402"/>
                </a:cubicBezTo>
                <a:cubicBezTo>
                  <a:pt x="180575" y="132755"/>
                  <a:pt x="172733" y="139787"/>
                  <a:pt x="157050" y="145498"/>
                </a:cubicBezTo>
                <a:cubicBezTo>
                  <a:pt x="154334" y="145498"/>
                  <a:pt x="152390" y="146084"/>
                  <a:pt x="151218" y="147256"/>
                </a:cubicBezTo>
                <a:cubicBezTo>
                  <a:pt x="150046" y="147256"/>
                  <a:pt x="149181" y="147535"/>
                  <a:pt x="148623" y="148093"/>
                </a:cubicBezTo>
                <a:cubicBezTo>
                  <a:pt x="131210" y="156800"/>
                  <a:pt x="116132" y="161776"/>
                  <a:pt x="103389" y="163023"/>
                </a:cubicBezTo>
                <a:cubicBezTo>
                  <a:pt x="88562" y="161572"/>
                  <a:pt x="80367" y="155200"/>
                  <a:pt x="78804" y="143908"/>
                </a:cubicBezTo>
                <a:lnTo>
                  <a:pt x="79584" y="140764"/>
                </a:lnTo>
                <a:lnTo>
                  <a:pt x="61949" y="161237"/>
                </a:lnTo>
                <a:cubicBezTo>
                  <a:pt x="58024" y="167785"/>
                  <a:pt x="51094" y="172464"/>
                  <a:pt x="41160" y="175273"/>
                </a:cubicBezTo>
                <a:cubicBezTo>
                  <a:pt x="41160" y="175273"/>
                  <a:pt x="40323" y="175273"/>
                  <a:pt x="38648" y="175273"/>
                </a:cubicBezTo>
                <a:lnTo>
                  <a:pt x="17608" y="175273"/>
                </a:lnTo>
                <a:cubicBezTo>
                  <a:pt x="8213" y="169004"/>
                  <a:pt x="3516" y="160195"/>
                  <a:pt x="3516" y="148847"/>
                </a:cubicBezTo>
                <a:cubicBezTo>
                  <a:pt x="6585" y="148847"/>
                  <a:pt x="11059" y="146391"/>
                  <a:pt x="16938" y="141480"/>
                </a:cubicBezTo>
                <a:cubicBezTo>
                  <a:pt x="21366" y="137052"/>
                  <a:pt x="24277" y="134838"/>
                  <a:pt x="25672" y="134838"/>
                </a:cubicBezTo>
                <a:cubicBezTo>
                  <a:pt x="61224" y="104812"/>
                  <a:pt x="83641" y="69521"/>
                  <a:pt x="92924" y="28966"/>
                </a:cubicBezTo>
                <a:cubicBezTo>
                  <a:pt x="95194" y="26194"/>
                  <a:pt x="94645" y="21859"/>
                  <a:pt x="91278" y="15962"/>
                </a:cubicBezTo>
                <a:cubicBezTo>
                  <a:pt x="89975" y="10697"/>
                  <a:pt x="89324" y="5376"/>
                  <a:pt x="89324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spc="-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 noChangeArrowheads="1"/>
          </p:cNvPicPr>
          <p:nvPr/>
        </p:nvPicPr>
        <p:blipFill>
          <a:blip r:embed="rId2"/>
          <a:srcRect l="46335" t="3763" r="2744" b="50731"/>
          <a:stretch>
            <a:fillRect/>
          </a:stretch>
        </p:blipFill>
        <p:spPr bwMode="auto">
          <a:xfrm>
            <a:off x="433388" y="373063"/>
            <a:ext cx="8316912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4427538" y="3141663"/>
            <a:ext cx="590550" cy="1554162"/>
          </a:xfrm>
          <a:prstGeom prst="rect">
            <a:avLst/>
          </a:prstGeom>
          <a:solidFill>
            <a:srgbClr val="FFFF00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tx2"/>
                </a:solidFill>
                <a:latin typeface="Times New Roman" pitchFamily="18" charset="0"/>
              </a:rPr>
              <a:t>台</a:t>
            </a:r>
          </a:p>
          <a:p>
            <a:pPr algn="ctr"/>
            <a:r>
              <a:rPr kumimoji="1" lang="zh-CN" altLang="en-US" sz="3200" b="1">
                <a:solidFill>
                  <a:schemeClr val="tx2"/>
                </a:solidFill>
                <a:latin typeface="Times New Roman" pitchFamily="18" charset="0"/>
              </a:rPr>
              <a:t>风</a:t>
            </a:r>
          </a:p>
          <a:p>
            <a:pPr algn="ctr"/>
            <a:r>
              <a:rPr kumimoji="1" lang="zh-CN" altLang="en-US" sz="3200" b="1">
                <a:solidFill>
                  <a:schemeClr val="tx2"/>
                </a:solidFill>
                <a:latin typeface="Times New Roman" pitchFamily="18" charset="0"/>
              </a:rPr>
              <a:t>眼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5000625" y="4076700"/>
            <a:ext cx="1970088" cy="519113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chemeClr val="bg1"/>
                </a:solidFill>
                <a:latin typeface="Times New Roman" pitchFamily="18" charset="0"/>
              </a:rPr>
              <a:t>旋涡风雨区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2336800" y="4076700"/>
            <a:ext cx="1970088" cy="519113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chemeClr val="bg1"/>
                </a:solidFill>
                <a:latin typeface="Times New Roman" pitchFamily="18" charset="0"/>
              </a:rPr>
              <a:t>旋涡风雨区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68313" y="4710113"/>
            <a:ext cx="1962150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chemeClr val="hlink"/>
                </a:solidFill>
                <a:latin typeface="Times New Roman" pitchFamily="18" charset="0"/>
              </a:rPr>
              <a:t>外围大风区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6713538" y="4724400"/>
            <a:ext cx="19621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chemeClr val="hlink"/>
                </a:solidFill>
                <a:latin typeface="Times New Roman" pitchFamily="18" charset="0"/>
              </a:rPr>
              <a:t>外围大风区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ttyy_03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52500"/>
            <a:ext cx="79248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AutoShape 3"/>
          <p:cNvSpPr>
            <a:spLocks noChangeArrowheads="1"/>
          </p:cNvSpPr>
          <p:nvPr/>
        </p:nvSpPr>
        <p:spPr bwMode="auto">
          <a:xfrm>
            <a:off x="3962400" y="2362200"/>
            <a:ext cx="2743200" cy="2743200"/>
          </a:xfrm>
          <a:prstGeom prst="wedgeEllipseCallout">
            <a:avLst>
              <a:gd name="adj1" fmla="val -112269"/>
              <a:gd name="adj2" fmla="val 176"/>
            </a:avLst>
          </a:prstGeom>
          <a:solidFill>
            <a:srgbClr val="FF9900">
              <a:alpha val="50195"/>
            </a:srgbClr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524000" y="5486400"/>
            <a:ext cx="5775325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>
                <a:solidFill>
                  <a:schemeClr val="bg2"/>
                </a:solidFill>
                <a:latin typeface="Times New Roman" pitchFamily="18" charset="0"/>
              </a:rPr>
              <a:t/>
            </a:r>
            <a:br>
              <a:rPr kumimoji="1" lang="zh-CN" altLang="en-US" sz="24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---- 2003</a:t>
            </a:r>
            <a:r>
              <a:rPr kumimoji="1" lang="zh-CN" altLang="en-US" sz="2400">
                <a:solidFill>
                  <a:schemeClr val="bg2"/>
                </a:solidFill>
                <a:latin typeface="Times New Roman" pitchFamily="18" charset="0"/>
              </a:rPr>
              <a:t>年 </a:t>
            </a: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0313</a:t>
            </a:r>
            <a:r>
              <a:rPr kumimoji="1" lang="zh-CN" altLang="en-US" sz="2400">
                <a:solidFill>
                  <a:schemeClr val="bg2"/>
                </a:solidFill>
                <a:latin typeface="Times New Roman" pitchFamily="18" charset="0"/>
              </a:rPr>
              <a:t>号台风 杜鹃（</a:t>
            </a:r>
            <a:r>
              <a:rPr kumimoji="1" lang="en-US" altLang="zh-CN" sz="2400">
                <a:solidFill>
                  <a:schemeClr val="bg2"/>
                </a:solidFill>
                <a:latin typeface="Times New Roman" pitchFamily="18" charset="0"/>
              </a:rPr>
              <a:t>DUJUAN</a:t>
            </a:r>
            <a:r>
              <a:rPr kumimoji="1" lang="zh-CN" altLang="en-US" sz="2400">
                <a:solidFill>
                  <a:schemeClr val="bg2"/>
                </a:solidFill>
                <a:latin typeface="Times New Roman" pitchFamily="18" charset="0"/>
              </a:rPr>
              <a:t>） </a:t>
            </a: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0" y="0"/>
            <a:ext cx="9144000" cy="2227263"/>
          </a:xfrm>
          <a:prstGeom prst="rect">
            <a:avLst/>
          </a:prstGeom>
          <a:solidFill>
            <a:srgbClr val="CCFFFF">
              <a:alpha val="50195"/>
            </a:srgb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04800" defTabSz="914400" eaLnBrk="0" hangingPunct="0"/>
            <a:r>
              <a:rPr kumimoji="1" lang="zh-CN" altLang="en-US" sz="2800" b="1">
                <a:latin typeface="Times New Roman" pitchFamily="18" charset="0"/>
              </a:rPr>
              <a:t>当</a:t>
            </a:r>
            <a:r>
              <a:rPr kumimoji="1" lang="en-US" altLang="zh-CN" sz="2800" b="1">
                <a:latin typeface="Times New Roman" pitchFamily="18" charset="0"/>
              </a:rPr>
              <a:t>13</a:t>
            </a:r>
            <a:r>
              <a:rPr kumimoji="1" lang="zh-CN" altLang="en-US" sz="2800" b="1">
                <a:latin typeface="Times New Roman" pitchFamily="18" charset="0"/>
              </a:rPr>
              <a:t>号台风（杜鹃）的台风中心位于广州以东</a:t>
            </a:r>
            <a:r>
              <a:rPr kumimoji="1" lang="en-US" altLang="zh-CN" sz="2800" b="1">
                <a:latin typeface="Times New Roman" pitchFamily="18" charset="0"/>
              </a:rPr>
              <a:t>100</a:t>
            </a:r>
            <a:r>
              <a:rPr kumimoji="1" lang="zh-CN" altLang="en-US" sz="2800" b="1">
                <a:latin typeface="Times New Roman" pitchFamily="18" charset="0"/>
              </a:rPr>
              <a:t>千米时，广州的风向为</a:t>
            </a:r>
          </a:p>
          <a:p>
            <a:pPr indent="304800" defTabSz="914400" eaLnBrk="0" hangingPunct="0"/>
            <a:endParaRPr kumimoji="1" lang="zh-CN" altLang="en-US" sz="2800" b="1">
              <a:latin typeface="Times New Roman" pitchFamily="18" charset="0"/>
            </a:endParaRPr>
          </a:p>
          <a:p>
            <a:pPr indent="304800" defTabSz="914400" eaLnBrk="0" hangingPunct="0"/>
            <a:r>
              <a:rPr kumimoji="1" lang="zh-CN" altLang="en-US" sz="2800" b="1">
                <a:latin typeface="Times New Roman" pitchFamily="18" charset="0"/>
              </a:rPr>
              <a:t>       </a:t>
            </a:r>
            <a:r>
              <a:rPr kumimoji="1" lang="en-US" altLang="zh-CN" sz="2800" b="1">
                <a:latin typeface="Times New Roman" pitchFamily="18" charset="0"/>
              </a:rPr>
              <a:t>A.</a:t>
            </a:r>
            <a:r>
              <a:rPr kumimoji="1" lang="zh-CN" altLang="en-US" sz="2800" b="1">
                <a:latin typeface="Times New Roman" pitchFamily="18" charset="0"/>
              </a:rPr>
              <a:t>东北风   </a:t>
            </a:r>
            <a:r>
              <a:rPr kumimoji="1" lang="en-US" altLang="zh-CN" sz="2800" b="1">
                <a:latin typeface="Times New Roman" pitchFamily="18" charset="0"/>
              </a:rPr>
              <a:t>B.</a:t>
            </a:r>
            <a:r>
              <a:rPr kumimoji="1" lang="zh-CN" altLang="en-US" sz="2800" b="1">
                <a:latin typeface="Times New Roman" pitchFamily="18" charset="0"/>
              </a:rPr>
              <a:t>西北风    </a:t>
            </a:r>
            <a:r>
              <a:rPr kumimoji="1" lang="en-US" altLang="zh-CN" sz="2800" b="1">
                <a:latin typeface="Times New Roman" pitchFamily="18" charset="0"/>
              </a:rPr>
              <a:t>C.</a:t>
            </a:r>
            <a:r>
              <a:rPr kumimoji="1" lang="zh-CN" altLang="en-US" sz="2800" b="1">
                <a:latin typeface="Times New Roman" pitchFamily="18" charset="0"/>
              </a:rPr>
              <a:t>东南风    </a:t>
            </a:r>
            <a:r>
              <a:rPr kumimoji="1" lang="en-US" altLang="zh-CN" sz="2800" b="1">
                <a:latin typeface="Times New Roman" pitchFamily="18" charset="0"/>
              </a:rPr>
              <a:t>D.</a:t>
            </a:r>
            <a:r>
              <a:rPr kumimoji="1" lang="zh-CN" altLang="en-US" sz="2800" b="1">
                <a:latin typeface="Times New Roman" pitchFamily="18" charset="0"/>
              </a:rPr>
              <a:t>西南风</a:t>
            </a:r>
          </a:p>
          <a:p>
            <a:pPr indent="304800" defTabSz="914400" eaLnBrk="0" hangingPunct="0"/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4191000" y="2590800"/>
            <a:ext cx="2286000" cy="22860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4572000" y="2971800"/>
            <a:ext cx="1465263" cy="1465263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4953000" y="3429000"/>
            <a:ext cx="641350" cy="64135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5029200" y="350520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2"/>
                </a:solidFill>
                <a:latin typeface="Times New Roman" pitchFamily="18" charset="0"/>
              </a:rPr>
              <a:t>低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 rot="-2167398">
            <a:off x="5715000" y="43434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1005.0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 rot="-2167398">
            <a:off x="5486400" y="4038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1002.5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 rot="-2167398">
            <a:off x="5257800" y="3657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chemeClr val="bg2"/>
                </a:solidFill>
                <a:latin typeface="Times New Roman" pitchFamily="18" charset="0"/>
              </a:rPr>
              <a:t>1000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5410200" y="3810000"/>
            <a:ext cx="1066800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V="1">
            <a:off x="5295900" y="3886200"/>
            <a:ext cx="0" cy="121920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>
            <a:off x="5314950" y="2514600"/>
            <a:ext cx="0" cy="114300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0" name="Line 16"/>
          <p:cNvSpPr>
            <a:spLocks noChangeShapeType="1"/>
          </p:cNvSpPr>
          <p:nvPr/>
        </p:nvSpPr>
        <p:spPr bwMode="auto">
          <a:xfrm>
            <a:off x="4038600" y="3810000"/>
            <a:ext cx="1143000" cy="0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1" name="Arc 17"/>
          <p:cNvSpPr>
            <a:spLocks/>
          </p:cNvSpPr>
          <p:nvPr/>
        </p:nvSpPr>
        <p:spPr bwMode="auto">
          <a:xfrm rot="10660641">
            <a:off x="4419600" y="3429000"/>
            <a:ext cx="533400" cy="6858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99FF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2" name="Arc 18"/>
          <p:cNvSpPr>
            <a:spLocks/>
          </p:cNvSpPr>
          <p:nvPr/>
        </p:nvSpPr>
        <p:spPr bwMode="auto">
          <a:xfrm rot="6046123">
            <a:off x="4991100" y="39243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99FF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3" name="Arc 19"/>
          <p:cNvSpPr>
            <a:spLocks/>
          </p:cNvSpPr>
          <p:nvPr/>
        </p:nvSpPr>
        <p:spPr bwMode="auto">
          <a:xfrm>
            <a:off x="5638800" y="34290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99FF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4" name="Arc 20"/>
          <p:cNvSpPr>
            <a:spLocks/>
          </p:cNvSpPr>
          <p:nvPr/>
        </p:nvSpPr>
        <p:spPr bwMode="auto">
          <a:xfrm rot="-5607177">
            <a:off x="5067300" y="27051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99FF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5" name="Arc 21"/>
          <p:cNvSpPr>
            <a:spLocks/>
          </p:cNvSpPr>
          <p:nvPr/>
        </p:nvSpPr>
        <p:spPr bwMode="auto">
          <a:xfrm rot="10660641">
            <a:off x="4419600" y="3429000"/>
            <a:ext cx="533400" cy="6858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6" name="Arc 22"/>
          <p:cNvSpPr>
            <a:spLocks/>
          </p:cNvSpPr>
          <p:nvPr/>
        </p:nvSpPr>
        <p:spPr bwMode="auto">
          <a:xfrm rot="6046123">
            <a:off x="4991100" y="39243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7" name="Arc 23"/>
          <p:cNvSpPr>
            <a:spLocks/>
          </p:cNvSpPr>
          <p:nvPr/>
        </p:nvSpPr>
        <p:spPr bwMode="auto">
          <a:xfrm>
            <a:off x="5638800" y="34290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8" name="Arc 24"/>
          <p:cNvSpPr>
            <a:spLocks/>
          </p:cNvSpPr>
          <p:nvPr/>
        </p:nvSpPr>
        <p:spPr bwMode="auto">
          <a:xfrm rot="-5607177">
            <a:off x="5067300" y="2705100"/>
            <a:ext cx="533400" cy="762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nimBg="1" autoUpdateAnimBg="0"/>
      <p:bldP spid="52230" grpId="0" animBg="1"/>
      <p:bldP spid="52231" grpId="0" animBg="1"/>
      <p:bldP spid="52232" grpId="0" animBg="1"/>
      <p:bldP spid="52233" grpId="0" autoUpdateAnimBg="0"/>
      <p:bldP spid="52234" grpId="0" autoUpdateAnimBg="0"/>
      <p:bldP spid="52235" grpId="0" autoUpdateAnimBg="0"/>
      <p:bldP spid="52236" grpId="0" autoUpdateAnimBg="0"/>
      <p:bldP spid="52237" grpId="0" animBg="1"/>
      <p:bldP spid="52238" grpId="0" animBg="1"/>
      <p:bldP spid="52239" grpId="0" animBg="1"/>
      <p:bldP spid="52240" grpId="0" animBg="1"/>
      <p:bldP spid="52241" grpId="0" animBg="1"/>
      <p:bldP spid="52242" grpId="0" animBg="1"/>
      <p:bldP spid="52243" grpId="0" animBg="1"/>
      <p:bldP spid="52244" grpId="0" animBg="1"/>
      <p:bldP spid="52245" grpId="0" animBg="1"/>
      <p:bldP spid="52246" grpId="0" animBg="1"/>
      <p:bldP spid="52247" grpId="0" animBg="1"/>
      <p:bldP spid="522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8488" y="198438"/>
            <a:ext cx="5765800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2713" y="3419475"/>
            <a:ext cx="498157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713" y="209550"/>
            <a:ext cx="49371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4" name="组合 6"/>
          <p:cNvGrpSpPr>
            <a:grpSpLocks/>
          </p:cNvGrpSpPr>
          <p:nvPr/>
        </p:nvGrpSpPr>
        <p:grpSpPr bwMode="auto">
          <a:xfrm>
            <a:off x="239713" y="3949700"/>
            <a:ext cx="3609975" cy="1341438"/>
            <a:chOff x="239956" y="199191"/>
            <a:chExt cx="8664088" cy="3219990"/>
          </a:xfrm>
        </p:grpSpPr>
        <p:cxnSp>
          <p:nvCxnSpPr>
            <p:cNvPr id="4" name="直接连接符 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>
              <a:off x="239956" y="3419181"/>
              <a:ext cx="8664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V="1">
              <a:off x="5177800" y="199191"/>
              <a:ext cx="0" cy="3219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25" name="文本框 10"/>
          <p:cNvSpPr txBox="1">
            <a:spLocks noChangeArrowheads="1"/>
          </p:cNvSpPr>
          <p:nvPr/>
        </p:nvSpPr>
        <p:spPr bwMode="auto">
          <a:xfrm>
            <a:off x="4760913" y="308133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①</a:t>
            </a:r>
          </a:p>
        </p:txBody>
      </p:sp>
      <p:sp>
        <p:nvSpPr>
          <p:cNvPr id="30726" name="文本框 13"/>
          <p:cNvSpPr txBox="1">
            <a:spLocks noChangeArrowheads="1"/>
          </p:cNvSpPr>
          <p:nvPr/>
        </p:nvSpPr>
        <p:spPr bwMode="auto">
          <a:xfrm>
            <a:off x="5176838" y="3081338"/>
            <a:ext cx="414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②</a:t>
            </a:r>
          </a:p>
        </p:txBody>
      </p:sp>
      <p:sp>
        <p:nvSpPr>
          <p:cNvPr id="30727" name="文本框 14"/>
          <p:cNvSpPr txBox="1">
            <a:spLocks noChangeArrowheads="1"/>
          </p:cNvSpPr>
          <p:nvPr/>
        </p:nvSpPr>
        <p:spPr bwMode="auto">
          <a:xfrm>
            <a:off x="4967288" y="3440113"/>
            <a:ext cx="414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③</a:t>
            </a:r>
          </a:p>
        </p:txBody>
      </p:sp>
      <p:sp>
        <p:nvSpPr>
          <p:cNvPr id="30728" name="文本框 17"/>
          <p:cNvSpPr txBox="1">
            <a:spLocks noChangeArrowheads="1"/>
          </p:cNvSpPr>
          <p:nvPr/>
        </p:nvSpPr>
        <p:spPr bwMode="auto">
          <a:xfrm>
            <a:off x="1881188" y="4921250"/>
            <a:ext cx="414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①</a:t>
            </a:r>
          </a:p>
        </p:txBody>
      </p:sp>
      <p:sp>
        <p:nvSpPr>
          <p:cNvPr id="30729" name="文本框 18"/>
          <p:cNvSpPr txBox="1">
            <a:spLocks noChangeArrowheads="1"/>
          </p:cNvSpPr>
          <p:nvPr/>
        </p:nvSpPr>
        <p:spPr bwMode="auto">
          <a:xfrm>
            <a:off x="2295525" y="4921250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②</a:t>
            </a:r>
          </a:p>
        </p:txBody>
      </p:sp>
      <p:sp>
        <p:nvSpPr>
          <p:cNvPr id="30730" name="文本框 19"/>
          <p:cNvSpPr txBox="1">
            <a:spLocks noChangeArrowheads="1"/>
          </p:cNvSpPr>
          <p:nvPr/>
        </p:nvSpPr>
        <p:spPr bwMode="auto">
          <a:xfrm>
            <a:off x="2089150" y="527526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③</a:t>
            </a:r>
          </a:p>
        </p:txBody>
      </p:sp>
      <p:sp>
        <p:nvSpPr>
          <p:cNvPr id="30731" name="文本框 15"/>
          <p:cNvSpPr txBox="1">
            <a:spLocks noChangeArrowheads="1"/>
          </p:cNvSpPr>
          <p:nvPr/>
        </p:nvSpPr>
        <p:spPr bwMode="auto">
          <a:xfrm>
            <a:off x="795338" y="4321175"/>
            <a:ext cx="10318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龙卷风</a:t>
            </a:r>
          </a:p>
        </p:txBody>
      </p:sp>
      <p:sp>
        <p:nvSpPr>
          <p:cNvPr id="30732" name="文本框 21"/>
          <p:cNvSpPr txBox="1">
            <a:spLocks noChangeArrowheads="1"/>
          </p:cNvSpPr>
          <p:nvPr/>
        </p:nvSpPr>
        <p:spPr bwMode="auto">
          <a:xfrm>
            <a:off x="2622550" y="4321175"/>
            <a:ext cx="10318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火龙卷</a:t>
            </a:r>
          </a:p>
        </p:txBody>
      </p:sp>
      <p:sp>
        <p:nvSpPr>
          <p:cNvPr id="30733" name="文本框 22"/>
          <p:cNvSpPr txBox="1">
            <a:spLocks noChangeArrowheads="1"/>
          </p:cNvSpPr>
          <p:nvPr/>
        </p:nvSpPr>
        <p:spPr bwMode="auto">
          <a:xfrm>
            <a:off x="1744663" y="5751513"/>
            <a:ext cx="10302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水龙卷</a:t>
            </a:r>
          </a:p>
        </p:txBody>
      </p:sp>
      <p:sp>
        <p:nvSpPr>
          <p:cNvPr id="25" name="文本框 24">
            <a:extLst>
              <a:ext uri="{FF2B5EF4-FFF2-40B4-BE49-F238E27FC236}"/>
            </a:extLst>
          </p:cNvPr>
          <p:cNvSpPr txBox="1"/>
          <p:nvPr/>
        </p:nvSpPr>
        <p:spPr>
          <a:xfrm>
            <a:off x="239713" y="3529013"/>
            <a:ext cx="3609975" cy="4619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+mn-ea"/>
                <a:ea typeface="+mn-ea"/>
              </a:rPr>
              <a:t>  气旋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 defTabSz="91440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Page 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sym typeface="MS UI Gothic" panose="020B0600070205080204" pitchFamily="34" charset="-128"/>
              </a:rPr>
              <a:t>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 </a:t>
            </a:r>
            <a:fld id="{C7B57CC1-6431-45CD-969D-4912D6711FF4}" type="slidenum">
              <a:rPr lang="zh-CN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 defTabSz="91440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t>13</a:t>
            </a:fld>
            <a:endParaRPr lang="zh-CN" altLang="en-US" sz="1000" b="1" i="1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2413" y="117475"/>
            <a:ext cx="666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defTabSz="914400">
              <a:buFont typeface="Arial" charset="0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ea typeface="华文细黑" pitchFamily="2" charset="-122"/>
              </a:rPr>
              <a:t>低压槽与高压脊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2709863"/>
            <a:ext cx="4752975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5"/>
          <p:cNvSpPr txBox="1"/>
          <p:nvPr/>
        </p:nvSpPr>
        <p:spPr>
          <a:xfrm>
            <a:off x="539750" y="1270000"/>
            <a:ext cx="7993063" cy="1117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defTabSz="914400">
              <a:lnSpc>
                <a:spcPct val="120000"/>
              </a:lnSpc>
              <a:buFont typeface="Arial" charset="0"/>
              <a:buNone/>
              <a:defRPr/>
            </a:pP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</a:rPr>
              <a:t>高压脊：</a:t>
            </a:r>
            <a:r>
              <a:rPr lang="zh-CN" altLang="en-US" sz="2800" b="1" u="sng">
                <a:latin typeface="楷体_GB2312" pitchFamily="49" charset="-122"/>
                <a:ea typeface="楷体_GB2312" pitchFamily="49" charset="-122"/>
                <a:sym typeface="Arial" charset="0"/>
              </a:rPr>
              <a:t>从高压中心延伸出来的脊</a:t>
            </a:r>
          </a:p>
          <a:p>
            <a:pPr defTabSz="914400">
              <a:lnSpc>
                <a:spcPct val="120000"/>
              </a:lnSpc>
              <a:buFont typeface="Arial" charset="0"/>
              <a:buNone/>
              <a:defRPr/>
            </a:pP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  <a:sym typeface="Arial" charset="0"/>
              </a:rPr>
              <a:t>低压槽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Arial" charset="0"/>
              </a:rPr>
              <a:t>：</a:t>
            </a:r>
            <a:r>
              <a:rPr lang="zh-CN" altLang="en-US" sz="2800" b="1" u="sng">
                <a:latin typeface="楷体_GB2312" pitchFamily="49" charset="-122"/>
                <a:ea typeface="楷体_GB2312" pitchFamily="49" charset="-122"/>
                <a:sym typeface="Arial" charset="0"/>
              </a:rPr>
              <a:t>从低压中心延伸出来的槽</a:t>
            </a:r>
          </a:p>
        </p:txBody>
      </p:sp>
      <p:sp>
        <p:nvSpPr>
          <p:cNvPr id="3" name="Text Box 5"/>
          <p:cNvSpPr txBox="1"/>
          <p:nvPr/>
        </p:nvSpPr>
        <p:spPr>
          <a:xfrm>
            <a:off x="539750" y="633413"/>
            <a:ext cx="7993063" cy="604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defTabSz="914400">
              <a:lnSpc>
                <a:spcPct val="120000"/>
              </a:lnSpc>
              <a:buFont typeface="Arial" charset="0"/>
              <a:buNone/>
              <a:defRPr/>
            </a:pP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</a:rPr>
              <a:t>高压脊、高压少雨；</a:t>
            </a: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  <a:sym typeface="Arial" charset="0"/>
              </a:rPr>
              <a:t>低压槽、低压多雨</a:t>
            </a:r>
            <a:endParaRPr lang="zh-CN" altLang="en-US" sz="2800" b="1" u="sng">
              <a:latin typeface="楷体_GB2312" pitchFamily="49" charset="-122"/>
              <a:ea typeface="楷体_GB2312" pitchFamily="49" charset="-122"/>
              <a:sym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 defTabSz="91440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Page 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sym typeface="MS UI Gothic" panose="020B0600070205080204" pitchFamily="34" charset="-128"/>
              </a:rPr>
              <a:t>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 </a:t>
            </a:r>
            <a:fld id="{C98B9677-1E7B-4030-A985-A56D5BB1B12A}" type="slidenum">
              <a:rPr lang="zh-CN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 defTabSz="91440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t>14</a:t>
            </a:fld>
            <a:endParaRPr lang="zh-CN" altLang="en-US" sz="1000" b="1" i="1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2413" y="117475"/>
            <a:ext cx="666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defTabSz="914400">
              <a:buFont typeface="Arial" charset="0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ea typeface="华文细黑" pitchFamily="2" charset="-122"/>
              </a:rPr>
              <a:t>锋面气旋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34963" y="696913"/>
            <a:ext cx="7993062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20000"/>
              </a:lnSpc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</a:rPr>
              <a:t>1、锋面气旋</a:t>
            </a:r>
            <a:r>
              <a:rPr lang="zh-CN" altLang="en-US" sz="2800" b="1">
                <a:ea typeface="黑体" pitchFamily="49" charset="-122"/>
              </a:rPr>
              <a:t>：</a:t>
            </a:r>
            <a:r>
              <a:rPr lang="zh-CN" altLang="en-US" sz="32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是指形成于气旋的</a:t>
            </a:r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低压槽</a:t>
            </a:r>
            <a:r>
              <a:rPr lang="zh-CN" altLang="en-US" sz="32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中的锋面</a:t>
            </a:r>
          </a:p>
        </p:txBody>
      </p:sp>
      <p:pic>
        <p:nvPicPr>
          <p:cNvPr id="32772" name="Picture 5" descr="D:\新建文件夹\锋面气旋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989138"/>
            <a:ext cx="7165975" cy="47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395288" y="1662113"/>
            <a:ext cx="3744912" cy="41767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zh-CN" altLang="en-US">
              <a:solidFill>
                <a:srgbClr val="163794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grpSp>
        <p:nvGrpSpPr>
          <p:cNvPr id="33794" name="Group 3"/>
          <p:cNvGrpSpPr>
            <a:grpSpLocks/>
          </p:cNvGrpSpPr>
          <p:nvPr/>
        </p:nvGrpSpPr>
        <p:grpSpPr bwMode="auto">
          <a:xfrm>
            <a:off x="755650" y="3821113"/>
            <a:ext cx="2938463" cy="1609725"/>
            <a:chOff x="542" y="2555"/>
            <a:chExt cx="1851" cy="1014"/>
          </a:xfrm>
        </p:grpSpPr>
        <p:sp>
          <p:nvSpPr>
            <p:cNvPr id="33844" name="Freeform 4"/>
            <p:cNvSpPr>
              <a:spLocks/>
            </p:cNvSpPr>
            <p:nvPr/>
          </p:nvSpPr>
          <p:spPr bwMode="auto">
            <a:xfrm>
              <a:off x="542" y="2555"/>
              <a:ext cx="1851" cy="1014"/>
            </a:xfrm>
            <a:custGeom>
              <a:avLst/>
              <a:gdLst>
                <a:gd name="T0" fmla="*/ 1833 w 1851"/>
                <a:gd name="T1" fmla="*/ 502 h 1014"/>
                <a:gd name="T2" fmla="*/ 1177 w 1851"/>
                <a:gd name="T3" fmla="*/ 36 h 1014"/>
                <a:gd name="T4" fmla="*/ 372 w 1851"/>
                <a:gd name="T5" fmla="*/ 287 h 1014"/>
                <a:gd name="T6" fmla="*/ 116 w 1851"/>
                <a:gd name="T7" fmla="*/ 897 h 1014"/>
                <a:gd name="T8" fmla="*/ 1066 w 1851"/>
                <a:gd name="T9" fmla="*/ 948 h 1014"/>
                <a:gd name="T10" fmla="*/ 1833 w 1851"/>
                <a:gd name="T11" fmla="*/ 502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1"/>
                <a:gd name="T19" fmla="*/ 0 h 1014"/>
                <a:gd name="T20" fmla="*/ 1851 w 1851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1" h="1014">
                  <a:moveTo>
                    <a:pt x="1833" y="502"/>
                  </a:moveTo>
                  <a:cubicBezTo>
                    <a:pt x="1851" y="350"/>
                    <a:pt x="1420" y="72"/>
                    <a:pt x="1177" y="36"/>
                  </a:cubicBezTo>
                  <a:cubicBezTo>
                    <a:pt x="934" y="0"/>
                    <a:pt x="549" y="144"/>
                    <a:pt x="372" y="287"/>
                  </a:cubicBezTo>
                  <a:cubicBezTo>
                    <a:pt x="195" y="431"/>
                    <a:pt x="0" y="787"/>
                    <a:pt x="116" y="897"/>
                  </a:cubicBezTo>
                  <a:cubicBezTo>
                    <a:pt x="232" y="1007"/>
                    <a:pt x="780" y="1014"/>
                    <a:pt x="1066" y="948"/>
                  </a:cubicBezTo>
                  <a:cubicBezTo>
                    <a:pt x="1352" y="882"/>
                    <a:pt x="1815" y="654"/>
                    <a:pt x="1833" y="502"/>
                  </a:cubicBezTo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5" name="Freeform 5"/>
            <p:cNvSpPr>
              <a:spLocks/>
            </p:cNvSpPr>
            <p:nvPr/>
          </p:nvSpPr>
          <p:spPr bwMode="auto">
            <a:xfrm>
              <a:off x="872" y="2700"/>
              <a:ext cx="1216" cy="643"/>
            </a:xfrm>
            <a:custGeom>
              <a:avLst/>
              <a:gdLst>
                <a:gd name="T0" fmla="*/ 488 w 1216"/>
                <a:gd name="T1" fmla="*/ 46 h 643"/>
                <a:gd name="T2" fmla="*/ 1176 w 1216"/>
                <a:gd name="T3" fmla="*/ 237 h 643"/>
                <a:gd name="T4" fmla="*/ 727 w 1216"/>
                <a:gd name="T5" fmla="*/ 597 h 643"/>
                <a:gd name="T6" fmla="*/ 40 w 1216"/>
                <a:gd name="T7" fmla="*/ 513 h 643"/>
                <a:gd name="T8" fmla="*/ 488 w 1216"/>
                <a:gd name="T9" fmla="*/ 46 h 6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6"/>
                <a:gd name="T16" fmla="*/ 0 h 643"/>
                <a:gd name="T17" fmla="*/ 1216 w 1216"/>
                <a:gd name="T18" fmla="*/ 643 h 6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6" h="643">
                  <a:moveTo>
                    <a:pt x="488" y="46"/>
                  </a:moveTo>
                  <a:cubicBezTo>
                    <a:pt x="677" y="0"/>
                    <a:pt x="1136" y="145"/>
                    <a:pt x="1176" y="237"/>
                  </a:cubicBezTo>
                  <a:cubicBezTo>
                    <a:pt x="1216" y="329"/>
                    <a:pt x="916" y="551"/>
                    <a:pt x="727" y="597"/>
                  </a:cubicBezTo>
                  <a:cubicBezTo>
                    <a:pt x="538" y="643"/>
                    <a:pt x="80" y="605"/>
                    <a:pt x="40" y="513"/>
                  </a:cubicBezTo>
                  <a:cubicBezTo>
                    <a:pt x="0" y="421"/>
                    <a:pt x="299" y="97"/>
                    <a:pt x="488" y="46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6" name="Freeform 6"/>
            <p:cNvSpPr>
              <a:spLocks/>
            </p:cNvSpPr>
            <p:nvPr/>
          </p:nvSpPr>
          <p:spPr bwMode="auto">
            <a:xfrm>
              <a:off x="1112" y="2796"/>
              <a:ext cx="668" cy="429"/>
            </a:xfrm>
            <a:custGeom>
              <a:avLst/>
              <a:gdLst>
                <a:gd name="T0" fmla="*/ 395 w 668"/>
                <a:gd name="T1" fmla="*/ 392 h 429"/>
                <a:gd name="T2" fmla="*/ 14 w 668"/>
                <a:gd name="T3" fmla="*/ 307 h 429"/>
                <a:gd name="T4" fmla="*/ 308 w 668"/>
                <a:gd name="T5" fmla="*/ 32 h 429"/>
                <a:gd name="T6" fmla="*/ 653 w 668"/>
                <a:gd name="T7" fmla="*/ 113 h 429"/>
                <a:gd name="T8" fmla="*/ 395 w 668"/>
                <a:gd name="T9" fmla="*/ 392 h 4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8"/>
                <a:gd name="T16" fmla="*/ 0 h 429"/>
                <a:gd name="T17" fmla="*/ 668 w 668"/>
                <a:gd name="T18" fmla="*/ 429 h 4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8" h="429">
                  <a:moveTo>
                    <a:pt x="395" y="392"/>
                  </a:moveTo>
                  <a:cubicBezTo>
                    <a:pt x="287" y="429"/>
                    <a:pt x="29" y="367"/>
                    <a:pt x="14" y="307"/>
                  </a:cubicBezTo>
                  <a:cubicBezTo>
                    <a:pt x="0" y="247"/>
                    <a:pt x="202" y="64"/>
                    <a:pt x="308" y="32"/>
                  </a:cubicBezTo>
                  <a:cubicBezTo>
                    <a:pt x="414" y="0"/>
                    <a:pt x="638" y="53"/>
                    <a:pt x="653" y="113"/>
                  </a:cubicBezTo>
                  <a:cubicBezTo>
                    <a:pt x="668" y="173"/>
                    <a:pt x="449" y="334"/>
                    <a:pt x="395" y="392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Rectangle 7"/>
            <p:cNvSpPr>
              <a:spLocks noChangeArrowheads="1"/>
            </p:cNvSpPr>
            <p:nvPr/>
          </p:nvSpPr>
          <p:spPr bwMode="auto">
            <a:xfrm>
              <a:off x="1296" y="2831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低</a:t>
              </a:r>
              <a:endParaRPr lang="en-US" altLang="en-US">
                <a:solidFill>
                  <a:srgbClr val="000000"/>
                </a:solidFill>
                <a:ea typeface="微软雅黑" pitchFamily="34" charset="-122"/>
                <a:sym typeface="Arial" charset="0"/>
              </a:endParaRPr>
            </a:p>
          </p:txBody>
        </p:sp>
      </p:grpSp>
      <p:grpSp>
        <p:nvGrpSpPr>
          <p:cNvPr id="33795" name="Group 8"/>
          <p:cNvGrpSpPr>
            <a:grpSpLocks/>
          </p:cNvGrpSpPr>
          <p:nvPr/>
        </p:nvGrpSpPr>
        <p:grpSpPr bwMode="auto">
          <a:xfrm>
            <a:off x="936625" y="1558925"/>
            <a:ext cx="2938463" cy="1609725"/>
            <a:chOff x="590" y="1116"/>
            <a:chExt cx="1851" cy="1014"/>
          </a:xfrm>
        </p:grpSpPr>
        <p:sp>
          <p:nvSpPr>
            <p:cNvPr id="33840" name="Freeform 9"/>
            <p:cNvSpPr>
              <a:spLocks/>
            </p:cNvSpPr>
            <p:nvPr/>
          </p:nvSpPr>
          <p:spPr bwMode="auto">
            <a:xfrm>
              <a:off x="590" y="1116"/>
              <a:ext cx="1851" cy="1014"/>
            </a:xfrm>
            <a:custGeom>
              <a:avLst/>
              <a:gdLst>
                <a:gd name="T0" fmla="*/ 1833 w 1851"/>
                <a:gd name="T1" fmla="*/ 502 h 1014"/>
                <a:gd name="T2" fmla="*/ 1177 w 1851"/>
                <a:gd name="T3" fmla="*/ 36 h 1014"/>
                <a:gd name="T4" fmla="*/ 372 w 1851"/>
                <a:gd name="T5" fmla="*/ 287 h 1014"/>
                <a:gd name="T6" fmla="*/ 116 w 1851"/>
                <a:gd name="T7" fmla="*/ 897 h 1014"/>
                <a:gd name="T8" fmla="*/ 1066 w 1851"/>
                <a:gd name="T9" fmla="*/ 948 h 1014"/>
                <a:gd name="T10" fmla="*/ 1833 w 1851"/>
                <a:gd name="T11" fmla="*/ 502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1"/>
                <a:gd name="T19" fmla="*/ 0 h 1014"/>
                <a:gd name="T20" fmla="*/ 1851 w 1851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1" h="1014">
                  <a:moveTo>
                    <a:pt x="1833" y="502"/>
                  </a:moveTo>
                  <a:cubicBezTo>
                    <a:pt x="1851" y="350"/>
                    <a:pt x="1420" y="72"/>
                    <a:pt x="1177" y="36"/>
                  </a:cubicBezTo>
                  <a:cubicBezTo>
                    <a:pt x="934" y="0"/>
                    <a:pt x="549" y="144"/>
                    <a:pt x="372" y="287"/>
                  </a:cubicBezTo>
                  <a:cubicBezTo>
                    <a:pt x="195" y="431"/>
                    <a:pt x="0" y="787"/>
                    <a:pt x="116" y="897"/>
                  </a:cubicBezTo>
                  <a:cubicBezTo>
                    <a:pt x="232" y="1007"/>
                    <a:pt x="780" y="1014"/>
                    <a:pt x="1066" y="948"/>
                  </a:cubicBezTo>
                  <a:cubicBezTo>
                    <a:pt x="1352" y="882"/>
                    <a:pt x="1815" y="654"/>
                    <a:pt x="1833" y="502"/>
                  </a:cubicBezTo>
                </a:path>
              </a:pathLst>
            </a:custGeom>
            <a:solidFill>
              <a:srgbClr val="FFFFFF">
                <a:alpha val="50195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Freeform 10"/>
            <p:cNvSpPr>
              <a:spLocks/>
            </p:cNvSpPr>
            <p:nvPr/>
          </p:nvSpPr>
          <p:spPr bwMode="auto">
            <a:xfrm>
              <a:off x="920" y="1263"/>
              <a:ext cx="1205" cy="639"/>
            </a:xfrm>
            <a:custGeom>
              <a:avLst/>
              <a:gdLst>
                <a:gd name="T0" fmla="*/ 488 w 1205"/>
                <a:gd name="T1" fmla="*/ 44 h 639"/>
                <a:gd name="T2" fmla="*/ 1165 w 1205"/>
                <a:gd name="T3" fmla="*/ 246 h 639"/>
                <a:gd name="T4" fmla="*/ 727 w 1205"/>
                <a:gd name="T5" fmla="*/ 595 h 639"/>
                <a:gd name="T6" fmla="*/ 40 w 1205"/>
                <a:gd name="T7" fmla="*/ 511 h 639"/>
                <a:gd name="T8" fmla="*/ 488 w 1205"/>
                <a:gd name="T9" fmla="*/ 44 h 6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5"/>
                <a:gd name="T16" fmla="*/ 0 h 639"/>
                <a:gd name="T17" fmla="*/ 1205 w 1205"/>
                <a:gd name="T18" fmla="*/ 639 h 6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5" h="639">
                  <a:moveTo>
                    <a:pt x="488" y="44"/>
                  </a:moveTo>
                  <a:cubicBezTo>
                    <a:pt x="675" y="0"/>
                    <a:pt x="1125" y="154"/>
                    <a:pt x="1165" y="246"/>
                  </a:cubicBezTo>
                  <a:cubicBezTo>
                    <a:pt x="1205" y="338"/>
                    <a:pt x="914" y="551"/>
                    <a:pt x="727" y="595"/>
                  </a:cubicBezTo>
                  <a:cubicBezTo>
                    <a:pt x="540" y="639"/>
                    <a:pt x="80" y="603"/>
                    <a:pt x="40" y="511"/>
                  </a:cubicBezTo>
                  <a:cubicBezTo>
                    <a:pt x="0" y="419"/>
                    <a:pt x="299" y="95"/>
                    <a:pt x="488" y="44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2" name="Freeform 11"/>
            <p:cNvSpPr>
              <a:spLocks/>
            </p:cNvSpPr>
            <p:nvPr/>
          </p:nvSpPr>
          <p:spPr bwMode="auto">
            <a:xfrm>
              <a:off x="1160" y="1359"/>
              <a:ext cx="674" cy="427"/>
            </a:xfrm>
            <a:custGeom>
              <a:avLst/>
              <a:gdLst>
                <a:gd name="T0" fmla="*/ 395 w 674"/>
                <a:gd name="T1" fmla="*/ 390 h 427"/>
                <a:gd name="T2" fmla="*/ 14 w 674"/>
                <a:gd name="T3" fmla="*/ 305 h 427"/>
                <a:gd name="T4" fmla="*/ 308 w 674"/>
                <a:gd name="T5" fmla="*/ 30 h 427"/>
                <a:gd name="T6" fmla="*/ 659 w 674"/>
                <a:gd name="T7" fmla="*/ 122 h 427"/>
                <a:gd name="T8" fmla="*/ 395 w 674"/>
                <a:gd name="T9" fmla="*/ 39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27"/>
                <a:gd name="T17" fmla="*/ 674 w 674"/>
                <a:gd name="T18" fmla="*/ 427 h 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27">
                  <a:moveTo>
                    <a:pt x="395" y="390"/>
                  </a:moveTo>
                  <a:cubicBezTo>
                    <a:pt x="287" y="427"/>
                    <a:pt x="29" y="365"/>
                    <a:pt x="14" y="305"/>
                  </a:cubicBezTo>
                  <a:cubicBezTo>
                    <a:pt x="0" y="245"/>
                    <a:pt x="201" y="60"/>
                    <a:pt x="308" y="30"/>
                  </a:cubicBezTo>
                  <a:cubicBezTo>
                    <a:pt x="415" y="0"/>
                    <a:pt x="644" y="62"/>
                    <a:pt x="659" y="122"/>
                  </a:cubicBezTo>
                  <a:cubicBezTo>
                    <a:pt x="674" y="182"/>
                    <a:pt x="450" y="334"/>
                    <a:pt x="395" y="390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Rectangle 12"/>
            <p:cNvSpPr>
              <a:spLocks noChangeArrowheads="1"/>
            </p:cNvSpPr>
            <p:nvPr/>
          </p:nvSpPr>
          <p:spPr bwMode="auto">
            <a:xfrm>
              <a:off x="1344" y="139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高</a:t>
              </a:r>
              <a:endParaRPr lang="en-US" altLang="en-US">
                <a:solidFill>
                  <a:srgbClr val="000000"/>
                </a:solidFill>
                <a:ea typeface="微软雅黑" pitchFamily="34" charset="-122"/>
                <a:sym typeface="Arial" charset="0"/>
              </a:endParaRPr>
            </a:p>
          </p:txBody>
        </p:sp>
      </p:grpSp>
      <p:sp>
        <p:nvSpPr>
          <p:cNvPr id="52237" name="Rectangle 13"/>
          <p:cNvSpPr>
            <a:spLocks noChangeArrowheads="1"/>
          </p:cNvSpPr>
          <p:nvPr/>
        </p:nvSpPr>
        <p:spPr bwMode="auto">
          <a:xfrm>
            <a:off x="4211638" y="1589088"/>
            <a:ext cx="4932362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高压脊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线上气流下沉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defTabSz="914400">
              <a:spcBef>
                <a:spcPct val="50000"/>
              </a:spcBef>
            </a:pP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高压脊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线两侧气流以</a:t>
            </a: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辐散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为主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38" name="Rectangle 14"/>
          <p:cNvSpPr>
            <a:spLocks noChangeArrowheads="1"/>
          </p:cNvSpPr>
          <p:nvPr/>
        </p:nvSpPr>
        <p:spPr bwMode="auto">
          <a:xfrm>
            <a:off x="4140200" y="3821113"/>
            <a:ext cx="500380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低压槽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线上气流上升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defTabSz="914400">
              <a:spcBef>
                <a:spcPct val="50000"/>
              </a:spcBef>
            </a:pP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低压槽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线两侧气流以</a:t>
            </a:r>
            <a:r>
              <a:rPr lang="zh-CN" altLang="en-US" sz="2800" b="1" u="sng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辐合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为主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grpSp>
        <p:nvGrpSpPr>
          <p:cNvPr id="52239" name="Group 15"/>
          <p:cNvGrpSpPr>
            <a:grpSpLocks/>
          </p:cNvGrpSpPr>
          <p:nvPr/>
        </p:nvGrpSpPr>
        <p:grpSpPr bwMode="auto">
          <a:xfrm>
            <a:off x="971550" y="1558925"/>
            <a:ext cx="2628900" cy="1974850"/>
            <a:chOff x="594" y="1069"/>
            <a:chExt cx="1656" cy="1244"/>
          </a:xfrm>
        </p:grpSpPr>
        <p:sp>
          <p:nvSpPr>
            <p:cNvPr id="33836" name="Freeform 16"/>
            <p:cNvSpPr>
              <a:spLocks/>
            </p:cNvSpPr>
            <p:nvPr/>
          </p:nvSpPr>
          <p:spPr bwMode="auto">
            <a:xfrm>
              <a:off x="594" y="1454"/>
              <a:ext cx="339" cy="210"/>
            </a:xfrm>
            <a:custGeom>
              <a:avLst/>
              <a:gdLst>
                <a:gd name="T0" fmla="*/ 339 w 339"/>
                <a:gd name="T1" fmla="*/ 210 h 210"/>
                <a:gd name="T2" fmla="*/ 0 w 339"/>
                <a:gd name="T3" fmla="*/ 0 h 210"/>
                <a:gd name="T4" fmla="*/ 0 60000 65536"/>
                <a:gd name="T5" fmla="*/ 0 60000 65536"/>
                <a:gd name="T6" fmla="*/ 0 w 339"/>
                <a:gd name="T7" fmla="*/ 0 h 210"/>
                <a:gd name="T8" fmla="*/ 339 w 339"/>
                <a:gd name="T9" fmla="*/ 210 h 2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39" h="210">
                  <a:moveTo>
                    <a:pt x="339" y="21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Freeform 17"/>
            <p:cNvSpPr>
              <a:spLocks/>
            </p:cNvSpPr>
            <p:nvPr/>
          </p:nvSpPr>
          <p:spPr bwMode="auto">
            <a:xfrm>
              <a:off x="1006" y="1957"/>
              <a:ext cx="27" cy="356"/>
            </a:xfrm>
            <a:custGeom>
              <a:avLst/>
              <a:gdLst>
                <a:gd name="T0" fmla="*/ 27 w 27"/>
                <a:gd name="T1" fmla="*/ 0 h 356"/>
                <a:gd name="T2" fmla="*/ 0 w 27"/>
                <a:gd name="T3" fmla="*/ 356 h 356"/>
                <a:gd name="T4" fmla="*/ 0 60000 65536"/>
                <a:gd name="T5" fmla="*/ 0 60000 65536"/>
                <a:gd name="T6" fmla="*/ 0 w 27"/>
                <a:gd name="T7" fmla="*/ 0 h 356"/>
                <a:gd name="T8" fmla="*/ 27 w 27"/>
                <a:gd name="T9" fmla="*/ 356 h 3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" h="356">
                  <a:moveTo>
                    <a:pt x="27" y="0"/>
                  </a:moveTo>
                  <a:lnTo>
                    <a:pt x="0" y="356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Freeform 18"/>
            <p:cNvSpPr>
              <a:spLocks/>
            </p:cNvSpPr>
            <p:nvPr/>
          </p:nvSpPr>
          <p:spPr bwMode="auto">
            <a:xfrm>
              <a:off x="1980" y="1069"/>
              <a:ext cx="270" cy="293"/>
            </a:xfrm>
            <a:custGeom>
              <a:avLst/>
              <a:gdLst>
                <a:gd name="T0" fmla="*/ 0 w 270"/>
                <a:gd name="T1" fmla="*/ 293 h 293"/>
                <a:gd name="T2" fmla="*/ 270 w 270"/>
                <a:gd name="T3" fmla="*/ 0 h 293"/>
                <a:gd name="T4" fmla="*/ 0 60000 65536"/>
                <a:gd name="T5" fmla="*/ 0 60000 65536"/>
                <a:gd name="T6" fmla="*/ 0 w 270"/>
                <a:gd name="T7" fmla="*/ 0 h 293"/>
                <a:gd name="T8" fmla="*/ 270 w 270"/>
                <a:gd name="T9" fmla="*/ 293 h 2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0" h="293">
                  <a:moveTo>
                    <a:pt x="0" y="293"/>
                  </a:moveTo>
                  <a:lnTo>
                    <a:pt x="270" y="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Freeform 19"/>
            <p:cNvSpPr>
              <a:spLocks/>
            </p:cNvSpPr>
            <p:nvPr/>
          </p:nvSpPr>
          <p:spPr bwMode="auto">
            <a:xfrm>
              <a:off x="1929" y="1755"/>
              <a:ext cx="231" cy="453"/>
            </a:xfrm>
            <a:custGeom>
              <a:avLst/>
              <a:gdLst>
                <a:gd name="T0" fmla="*/ 0 w 231"/>
                <a:gd name="T1" fmla="*/ 0 h 453"/>
                <a:gd name="T2" fmla="*/ 231 w 231"/>
                <a:gd name="T3" fmla="*/ 453 h 453"/>
                <a:gd name="T4" fmla="*/ 0 60000 65536"/>
                <a:gd name="T5" fmla="*/ 0 60000 65536"/>
                <a:gd name="T6" fmla="*/ 0 w 231"/>
                <a:gd name="T7" fmla="*/ 0 h 453"/>
                <a:gd name="T8" fmla="*/ 231 w 231"/>
                <a:gd name="T9" fmla="*/ 453 h 4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1" h="453">
                  <a:moveTo>
                    <a:pt x="0" y="0"/>
                  </a:moveTo>
                  <a:lnTo>
                    <a:pt x="231" y="453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44" name="Group 20"/>
          <p:cNvGrpSpPr>
            <a:grpSpLocks/>
          </p:cNvGrpSpPr>
          <p:nvPr/>
        </p:nvGrpSpPr>
        <p:grpSpPr bwMode="auto">
          <a:xfrm>
            <a:off x="1031875" y="1635125"/>
            <a:ext cx="2786063" cy="1871663"/>
            <a:chOff x="650" y="1125"/>
            <a:chExt cx="1755" cy="1179"/>
          </a:xfrm>
        </p:grpSpPr>
        <p:sp>
          <p:nvSpPr>
            <p:cNvPr id="33832" name="Freeform 21"/>
            <p:cNvSpPr>
              <a:spLocks/>
            </p:cNvSpPr>
            <p:nvPr/>
          </p:nvSpPr>
          <p:spPr bwMode="auto">
            <a:xfrm>
              <a:off x="650" y="1333"/>
              <a:ext cx="226" cy="377"/>
            </a:xfrm>
            <a:custGeom>
              <a:avLst/>
              <a:gdLst>
                <a:gd name="T0" fmla="*/ 226 w 226"/>
                <a:gd name="T1" fmla="*/ 377 h 377"/>
                <a:gd name="T2" fmla="*/ 0 w 226"/>
                <a:gd name="T3" fmla="*/ 0 h 377"/>
                <a:gd name="T4" fmla="*/ 0 60000 65536"/>
                <a:gd name="T5" fmla="*/ 0 60000 65536"/>
                <a:gd name="T6" fmla="*/ 0 w 226"/>
                <a:gd name="T7" fmla="*/ 0 h 377"/>
                <a:gd name="T8" fmla="*/ 226 w 226"/>
                <a:gd name="T9" fmla="*/ 377 h 37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6" h="377">
                  <a:moveTo>
                    <a:pt x="226" y="377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Freeform 22"/>
            <p:cNvSpPr>
              <a:spLocks/>
            </p:cNvSpPr>
            <p:nvPr/>
          </p:nvSpPr>
          <p:spPr bwMode="auto">
            <a:xfrm>
              <a:off x="869" y="1929"/>
              <a:ext cx="274" cy="375"/>
            </a:xfrm>
            <a:custGeom>
              <a:avLst/>
              <a:gdLst>
                <a:gd name="T0" fmla="*/ 274 w 274"/>
                <a:gd name="T1" fmla="*/ 0 h 375"/>
                <a:gd name="T2" fmla="*/ 0 w 274"/>
                <a:gd name="T3" fmla="*/ 375 h 375"/>
                <a:gd name="T4" fmla="*/ 0 60000 65536"/>
                <a:gd name="T5" fmla="*/ 0 60000 65536"/>
                <a:gd name="T6" fmla="*/ 0 w 274"/>
                <a:gd name="T7" fmla="*/ 0 h 375"/>
                <a:gd name="T8" fmla="*/ 274 w 274"/>
                <a:gd name="T9" fmla="*/ 375 h 3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4" h="375">
                  <a:moveTo>
                    <a:pt x="274" y="0"/>
                  </a:moveTo>
                  <a:lnTo>
                    <a:pt x="0" y="37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Freeform 23"/>
            <p:cNvSpPr>
              <a:spLocks/>
            </p:cNvSpPr>
            <p:nvPr/>
          </p:nvSpPr>
          <p:spPr bwMode="auto">
            <a:xfrm>
              <a:off x="1929" y="1125"/>
              <a:ext cx="476" cy="201"/>
            </a:xfrm>
            <a:custGeom>
              <a:avLst/>
              <a:gdLst>
                <a:gd name="T0" fmla="*/ 0 w 476"/>
                <a:gd name="T1" fmla="*/ 201 h 201"/>
                <a:gd name="T2" fmla="*/ 476 w 476"/>
                <a:gd name="T3" fmla="*/ 0 h 201"/>
                <a:gd name="T4" fmla="*/ 0 60000 65536"/>
                <a:gd name="T5" fmla="*/ 0 60000 65536"/>
                <a:gd name="T6" fmla="*/ 0 w 476"/>
                <a:gd name="T7" fmla="*/ 0 h 201"/>
                <a:gd name="T8" fmla="*/ 476 w 476"/>
                <a:gd name="T9" fmla="*/ 201 h 20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6" h="201">
                  <a:moveTo>
                    <a:pt x="0" y="201"/>
                  </a:moveTo>
                  <a:lnTo>
                    <a:pt x="476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Freeform 24"/>
            <p:cNvSpPr>
              <a:spLocks/>
            </p:cNvSpPr>
            <p:nvPr/>
          </p:nvSpPr>
          <p:spPr bwMode="auto">
            <a:xfrm>
              <a:off x="2021" y="1719"/>
              <a:ext cx="9" cy="494"/>
            </a:xfrm>
            <a:custGeom>
              <a:avLst/>
              <a:gdLst>
                <a:gd name="T0" fmla="*/ 0 w 9"/>
                <a:gd name="T1" fmla="*/ 0 h 494"/>
                <a:gd name="T2" fmla="*/ 9 w 9"/>
                <a:gd name="T3" fmla="*/ 494 h 494"/>
                <a:gd name="T4" fmla="*/ 0 60000 65536"/>
                <a:gd name="T5" fmla="*/ 0 60000 65536"/>
                <a:gd name="T6" fmla="*/ 0 w 9"/>
                <a:gd name="T7" fmla="*/ 0 h 494"/>
                <a:gd name="T8" fmla="*/ 9 w 9"/>
                <a:gd name="T9" fmla="*/ 494 h 4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" h="494">
                  <a:moveTo>
                    <a:pt x="0" y="0"/>
                  </a:moveTo>
                  <a:lnTo>
                    <a:pt x="9" y="49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00" name="Group 25"/>
          <p:cNvGrpSpPr>
            <a:grpSpLocks/>
          </p:cNvGrpSpPr>
          <p:nvPr/>
        </p:nvGrpSpPr>
        <p:grpSpPr bwMode="auto">
          <a:xfrm>
            <a:off x="22225" y="4397375"/>
            <a:ext cx="4117975" cy="1028700"/>
            <a:chOff x="0" y="2915"/>
            <a:chExt cx="2594" cy="648"/>
          </a:xfrm>
        </p:grpSpPr>
        <p:sp>
          <p:nvSpPr>
            <p:cNvPr id="33829" name="Freeform 26"/>
            <p:cNvSpPr>
              <a:spLocks/>
            </p:cNvSpPr>
            <p:nvPr/>
          </p:nvSpPr>
          <p:spPr bwMode="auto">
            <a:xfrm>
              <a:off x="1643" y="2915"/>
              <a:ext cx="951" cy="179"/>
            </a:xfrm>
            <a:custGeom>
              <a:avLst/>
              <a:gdLst>
                <a:gd name="T0" fmla="*/ 0 w 951"/>
                <a:gd name="T1" fmla="*/ 6 h 179"/>
                <a:gd name="T2" fmla="*/ 86 w 951"/>
                <a:gd name="T3" fmla="*/ 6 h 179"/>
                <a:gd name="T4" fmla="*/ 403 w 951"/>
                <a:gd name="T5" fmla="*/ 42 h 179"/>
                <a:gd name="T6" fmla="*/ 951 w 951"/>
                <a:gd name="T7" fmla="*/ 179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1"/>
                <a:gd name="T13" fmla="*/ 0 h 179"/>
                <a:gd name="T14" fmla="*/ 951 w 951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1" h="179">
                  <a:moveTo>
                    <a:pt x="0" y="6"/>
                  </a:moveTo>
                  <a:cubicBezTo>
                    <a:pt x="11" y="6"/>
                    <a:pt x="19" y="0"/>
                    <a:pt x="86" y="6"/>
                  </a:cubicBezTo>
                  <a:cubicBezTo>
                    <a:pt x="153" y="12"/>
                    <a:pt x="259" y="13"/>
                    <a:pt x="403" y="42"/>
                  </a:cubicBezTo>
                  <a:cubicBezTo>
                    <a:pt x="547" y="71"/>
                    <a:pt x="837" y="151"/>
                    <a:pt x="951" y="179"/>
                  </a:cubicBezTo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Rectangle 27"/>
            <p:cNvSpPr>
              <a:spLocks/>
            </p:cNvSpPr>
            <p:nvPr/>
          </p:nvSpPr>
          <p:spPr bwMode="auto">
            <a:xfrm>
              <a:off x="0" y="3227"/>
              <a:ext cx="720" cy="29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低压槽</a:t>
              </a:r>
              <a:endParaRPr lang="en-US" altLang="en-US">
                <a:solidFill>
                  <a:srgbClr val="000000"/>
                </a:solidFill>
                <a:ea typeface="微软雅黑" pitchFamily="34" charset="-122"/>
                <a:sym typeface="Arial" charset="0"/>
              </a:endParaRPr>
            </a:p>
          </p:txBody>
        </p:sp>
        <p:sp>
          <p:nvSpPr>
            <p:cNvPr id="33831" name="Freeform 28"/>
            <p:cNvSpPr>
              <a:spLocks/>
            </p:cNvSpPr>
            <p:nvPr/>
          </p:nvSpPr>
          <p:spPr bwMode="auto">
            <a:xfrm>
              <a:off x="528" y="3059"/>
              <a:ext cx="772" cy="504"/>
            </a:xfrm>
            <a:custGeom>
              <a:avLst/>
              <a:gdLst>
                <a:gd name="T0" fmla="*/ 772 w 772"/>
                <a:gd name="T1" fmla="*/ 0 h 504"/>
                <a:gd name="T2" fmla="*/ 375 w 772"/>
                <a:gd name="T3" fmla="*/ 166 h 504"/>
                <a:gd name="T4" fmla="*/ 86 w 772"/>
                <a:gd name="T5" fmla="*/ 420 h 504"/>
                <a:gd name="T6" fmla="*/ 0 w 772"/>
                <a:gd name="T7" fmla="*/ 504 h 5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2"/>
                <a:gd name="T13" fmla="*/ 0 h 504"/>
                <a:gd name="T14" fmla="*/ 772 w 772"/>
                <a:gd name="T15" fmla="*/ 504 h 5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2" h="504">
                  <a:moveTo>
                    <a:pt x="772" y="0"/>
                  </a:moveTo>
                  <a:cubicBezTo>
                    <a:pt x="706" y="28"/>
                    <a:pt x="489" y="96"/>
                    <a:pt x="375" y="166"/>
                  </a:cubicBezTo>
                  <a:cubicBezTo>
                    <a:pt x="261" y="236"/>
                    <a:pt x="148" y="364"/>
                    <a:pt x="86" y="420"/>
                  </a:cubicBezTo>
                  <a:cubicBezTo>
                    <a:pt x="24" y="476"/>
                    <a:pt x="14" y="490"/>
                    <a:pt x="0" y="504"/>
                  </a:cubicBezTo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01" name="Group 29"/>
          <p:cNvGrpSpPr>
            <a:grpSpLocks/>
          </p:cNvGrpSpPr>
          <p:nvPr/>
        </p:nvGrpSpPr>
        <p:grpSpPr bwMode="auto">
          <a:xfrm>
            <a:off x="39688" y="2174875"/>
            <a:ext cx="4100512" cy="1143000"/>
            <a:chOff x="0" y="1488"/>
            <a:chExt cx="2583" cy="720"/>
          </a:xfrm>
        </p:grpSpPr>
        <p:sp>
          <p:nvSpPr>
            <p:cNvPr id="33826" name="Freeform 30"/>
            <p:cNvSpPr>
              <a:spLocks/>
            </p:cNvSpPr>
            <p:nvPr/>
          </p:nvSpPr>
          <p:spPr bwMode="auto">
            <a:xfrm>
              <a:off x="576" y="1608"/>
              <a:ext cx="772" cy="504"/>
            </a:xfrm>
            <a:custGeom>
              <a:avLst/>
              <a:gdLst>
                <a:gd name="T0" fmla="*/ 772 w 772"/>
                <a:gd name="T1" fmla="*/ 0 h 504"/>
                <a:gd name="T2" fmla="*/ 375 w 772"/>
                <a:gd name="T3" fmla="*/ 166 h 504"/>
                <a:gd name="T4" fmla="*/ 86 w 772"/>
                <a:gd name="T5" fmla="*/ 420 h 504"/>
                <a:gd name="T6" fmla="*/ 0 w 772"/>
                <a:gd name="T7" fmla="*/ 504 h 5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2"/>
                <a:gd name="T13" fmla="*/ 0 h 504"/>
                <a:gd name="T14" fmla="*/ 772 w 772"/>
                <a:gd name="T15" fmla="*/ 504 h 5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2" h="504">
                  <a:moveTo>
                    <a:pt x="772" y="0"/>
                  </a:moveTo>
                  <a:cubicBezTo>
                    <a:pt x="706" y="28"/>
                    <a:pt x="489" y="96"/>
                    <a:pt x="375" y="166"/>
                  </a:cubicBezTo>
                  <a:cubicBezTo>
                    <a:pt x="261" y="236"/>
                    <a:pt x="148" y="364"/>
                    <a:pt x="86" y="420"/>
                  </a:cubicBezTo>
                  <a:cubicBezTo>
                    <a:pt x="24" y="476"/>
                    <a:pt x="14" y="490"/>
                    <a:pt x="0" y="504"/>
                  </a:cubicBezTo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Rectangle 31"/>
            <p:cNvSpPr>
              <a:spLocks/>
            </p:cNvSpPr>
            <p:nvPr/>
          </p:nvSpPr>
          <p:spPr bwMode="auto">
            <a:xfrm>
              <a:off x="0" y="1914"/>
              <a:ext cx="720" cy="29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0066"/>
                  </a:solidFill>
                  <a:latin typeface="微软雅黑" pitchFamily="34" charset="-122"/>
                  <a:ea typeface="微软雅黑" pitchFamily="34" charset="-122"/>
                  <a:sym typeface="Arial" charset="0"/>
                </a:rPr>
                <a:t>高压脊</a:t>
              </a:r>
              <a:endParaRPr lang="en-US" altLang="en-US">
                <a:solidFill>
                  <a:srgbClr val="000000"/>
                </a:solidFill>
                <a:ea typeface="微软雅黑" pitchFamily="34" charset="-122"/>
                <a:sym typeface="Arial" charset="0"/>
              </a:endParaRPr>
            </a:p>
          </p:txBody>
        </p:sp>
        <p:sp>
          <p:nvSpPr>
            <p:cNvPr id="33828" name="Freeform 32"/>
            <p:cNvSpPr>
              <a:spLocks/>
            </p:cNvSpPr>
            <p:nvPr/>
          </p:nvSpPr>
          <p:spPr bwMode="auto">
            <a:xfrm>
              <a:off x="1632" y="1488"/>
              <a:ext cx="951" cy="179"/>
            </a:xfrm>
            <a:custGeom>
              <a:avLst/>
              <a:gdLst>
                <a:gd name="T0" fmla="*/ 0 w 951"/>
                <a:gd name="T1" fmla="*/ 6 h 179"/>
                <a:gd name="T2" fmla="*/ 86 w 951"/>
                <a:gd name="T3" fmla="*/ 6 h 179"/>
                <a:gd name="T4" fmla="*/ 403 w 951"/>
                <a:gd name="T5" fmla="*/ 42 h 179"/>
                <a:gd name="T6" fmla="*/ 951 w 951"/>
                <a:gd name="T7" fmla="*/ 179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1"/>
                <a:gd name="T13" fmla="*/ 0 h 179"/>
                <a:gd name="T14" fmla="*/ 951 w 951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1" h="179">
                  <a:moveTo>
                    <a:pt x="0" y="6"/>
                  </a:moveTo>
                  <a:cubicBezTo>
                    <a:pt x="11" y="6"/>
                    <a:pt x="19" y="0"/>
                    <a:pt x="86" y="6"/>
                  </a:cubicBezTo>
                  <a:cubicBezTo>
                    <a:pt x="153" y="12"/>
                    <a:pt x="259" y="13"/>
                    <a:pt x="403" y="42"/>
                  </a:cubicBezTo>
                  <a:cubicBezTo>
                    <a:pt x="547" y="71"/>
                    <a:pt x="837" y="151"/>
                    <a:pt x="951" y="179"/>
                  </a:cubicBezTo>
                </a:path>
              </a:pathLst>
            </a:custGeom>
            <a:noFill/>
            <a:ln w="38100">
              <a:solidFill>
                <a:srgbClr val="FF006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57" name="Group 33"/>
          <p:cNvGrpSpPr>
            <a:grpSpLocks/>
          </p:cNvGrpSpPr>
          <p:nvPr/>
        </p:nvGrpSpPr>
        <p:grpSpPr bwMode="auto">
          <a:xfrm>
            <a:off x="990600" y="3832225"/>
            <a:ext cx="2271713" cy="1828800"/>
            <a:chOff x="672" y="2555"/>
            <a:chExt cx="1431" cy="1152"/>
          </a:xfrm>
        </p:grpSpPr>
        <p:sp>
          <p:nvSpPr>
            <p:cNvPr id="33822" name="Line 34"/>
            <p:cNvSpPr>
              <a:spLocks noChangeShapeType="1"/>
            </p:cNvSpPr>
            <p:nvPr/>
          </p:nvSpPr>
          <p:spPr bwMode="auto">
            <a:xfrm flipV="1">
              <a:off x="1104" y="3323"/>
              <a:ext cx="0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3" name="Line 35"/>
            <p:cNvSpPr>
              <a:spLocks noChangeShapeType="1"/>
            </p:cNvSpPr>
            <p:nvPr/>
          </p:nvSpPr>
          <p:spPr bwMode="auto">
            <a:xfrm>
              <a:off x="672" y="2795"/>
              <a:ext cx="288" cy="24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4" name="Line 36"/>
            <p:cNvSpPr>
              <a:spLocks noChangeShapeType="1"/>
            </p:cNvSpPr>
            <p:nvPr/>
          </p:nvSpPr>
          <p:spPr bwMode="auto">
            <a:xfrm flipH="1">
              <a:off x="1872" y="2555"/>
              <a:ext cx="144" cy="28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5" name="Freeform 37"/>
            <p:cNvSpPr>
              <a:spLocks/>
            </p:cNvSpPr>
            <p:nvPr/>
          </p:nvSpPr>
          <p:spPr bwMode="auto">
            <a:xfrm>
              <a:off x="1872" y="3131"/>
              <a:ext cx="231" cy="437"/>
            </a:xfrm>
            <a:custGeom>
              <a:avLst/>
              <a:gdLst>
                <a:gd name="T0" fmla="*/ 231 w 231"/>
                <a:gd name="T1" fmla="*/ 437 h 437"/>
                <a:gd name="T2" fmla="*/ 0 w 231"/>
                <a:gd name="T3" fmla="*/ 0 h 437"/>
                <a:gd name="T4" fmla="*/ 0 60000 65536"/>
                <a:gd name="T5" fmla="*/ 0 60000 65536"/>
                <a:gd name="T6" fmla="*/ 0 w 231"/>
                <a:gd name="T7" fmla="*/ 0 h 437"/>
                <a:gd name="T8" fmla="*/ 231 w 231"/>
                <a:gd name="T9" fmla="*/ 437 h 4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1" h="437">
                  <a:moveTo>
                    <a:pt x="231" y="437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62" name="Group 38"/>
          <p:cNvGrpSpPr>
            <a:grpSpLocks/>
          </p:cNvGrpSpPr>
          <p:nvPr/>
        </p:nvGrpSpPr>
        <p:grpSpPr bwMode="auto">
          <a:xfrm>
            <a:off x="1219200" y="3832225"/>
            <a:ext cx="2005013" cy="1846263"/>
            <a:chOff x="822" y="2544"/>
            <a:chExt cx="1263" cy="1163"/>
          </a:xfrm>
        </p:grpSpPr>
        <p:sp>
          <p:nvSpPr>
            <p:cNvPr id="33818" name="Line 39"/>
            <p:cNvSpPr>
              <a:spLocks noChangeShapeType="1"/>
            </p:cNvSpPr>
            <p:nvPr/>
          </p:nvSpPr>
          <p:spPr bwMode="auto">
            <a:xfrm rot="-3527640">
              <a:off x="912" y="3514"/>
              <a:ext cx="384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Line 40"/>
            <p:cNvSpPr>
              <a:spLocks noChangeShapeType="1"/>
            </p:cNvSpPr>
            <p:nvPr/>
          </p:nvSpPr>
          <p:spPr bwMode="auto">
            <a:xfrm rot="3874532">
              <a:off x="631" y="2944"/>
              <a:ext cx="384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0" name="Freeform 41"/>
            <p:cNvSpPr>
              <a:spLocks/>
            </p:cNvSpPr>
            <p:nvPr/>
          </p:nvSpPr>
          <p:spPr bwMode="auto">
            <a:xfrm>
              <a:off x="1810" y="2544"/>
              <a:ext cx="275" cy="256"/>
            </a:xfrm>
            <a:custGeom>
              <a:avLst/>
              <a:gdLst>
                <a:gd name="T0" fmla="*/ 275 w 275"/>
                <a:gd name="T1" fmla="*/ 0 h 256"/>
                <a:gd name="T2" fmla="*/ 0 w 275"/>
                <a:gd name="T3" fmla="*/ 256 h 256"/>
                <a:gd name="T4" fmla="*/ 0 60000 65536"/>
                <a:gd name="T5" fmla="*/ 0 60000 65536"/>
                <a:gd name="T6" fmla="*/ 0 w 275"/>
                <a:gd name="T7" fmla="*/ 0 h 256"/>
                <a:gd name="T8" fmla="*/ 275 w 275"/>
                <a:gd name="T9" fmla="*/ 256 h 2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5" h="256">
                  <a:moveTo>
                    <a:pt x="275" y="0"/>
                  </a:moveTo>
                  <a:lnTo>
                    <a:pt x="0" y="25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1" name="Freeform 42"/>
            <p:cNvSpPr>
              <a:spLocks/>
            </p:cNvSpPr>
            <p:nvPr/>
          </p:nvSpPr>
          <p:spPr bwMode="auto">
            <a:xfrm>
              <a:off x="1969" y="3083"/>
              <a:ext cx="42" cy="494"/>
            </a:xfrm>
            <a:custGeom>
              <a:avLst/>
              <a:gdLst>
                <a:gd name="T0" fmla="*/ 42 w 42"/>
                <a:gd name="T1" fmla="*/ 494 h 494"/>
                <a:gd name="T2" fmla="*/ 0 w 42"/>
                <a:gd name="T3" fmla="*/ 0 h 494"/>
                <a:gd name="T4" fmla="*/ 0 60000 65536"/>
                <a:gd name="T5" fmla="*/ 0 60000 65536"/>
                <a:gd name="T6" fmla="*/ 0 w 42"/>
                <a:gd name="T7" fmla="*/ 0 h 494"/>
                <a:gd name="T8" fmla="*/ 42 w 42"/>
                <a:gd name="T9" fmla="*/ 494 h 4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" h="494">
                  <a:moveTo>
                    <a:pt x="42" y="494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4" name="Rectangle 43"/>
          <p:cNvSpPr>
            <a:spLocks noChangeArrowheads="1"/>
          </p:cNvSpPr>
          <p:nvPr/>
        </p:nvSpPr>
        <p:spPr bwMode="auto">
          <a:xfrm>
            <a:off x="1258888" y="2093913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Ａ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05" name="Rectangle 44"/>
          <p:cNvSpPr>
            <a:spLocks noChangeArrowheads="1"/>
          </p:cNvSpPr>
          <p:nvPr/>
        </p:nvSpPr>
        <p:spPr bwMode="auto">
          <a:xfrm>
            <a:off x="2987675" y="184150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Ｄ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06" name="Rectangle 45"/>
          <p:cNvSpPr>
            <a:spLocks noChangeArrowheads="1"/>
          </p:cNvSpPr>
          <p:nvPr/>
        </p:nvSpPr>
        <p:spPr bwMode="auto">
          <a:xfrm>
            <a:off x="2771775" y="2344738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Ｃ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07" name="Rectangle 46"/>
          <p:cNvSpPr>
            <a:spLocks noChangeArrowheads="1"/>
          </p:cNvSpPr>
          <p:nvPr/>
        </p:nvSpPr>
        <p:spPr bwMode="auto">
          <a:xfrm>
            <a:off x="1403350" y="270510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Ｂ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08" name="Rectangle 47"/>
          <p:cNvSpPr>
            <a:spLocks noChangeArrowheads="1"/>
          </p:cNvSpPr>
          <p:nvPr/>
        </p:nvSpPr>
        <p:spPr bwMode="auto">
          <a:xfrm>
            <a:off x="755650" y="4144963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Ａ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09" name="Rectangle 48"/>
          <p:cNvSpPr>
            <a:spLocks noChangeArrowheads="1"/>
          </p:cNvSpPr>
          <p:nvPr/>
        </p:nvSpPr>
        <p:spPr bwMode="auto">
          <a:xfrm>
            <a:off x="1547813" y="536892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Ｂ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10" name="Rectangle 49"/>
          <p:cNvSpPr>
            <a:spLocks noChangeArrowheads="1"/>
          </p:cNvSpPr>
          <p:nvPr/>
        </p:nvSpPr>
        <p:spPr bwMode="auto">
          <a:xfrm>
            <a:off x="2987675" y="479425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Ｃ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11" name="Rectangle 50"/>
          <p:cNvSpPr>
            <a:spLocks noChangeArrowheads="1"/>
          </p:cNvSpPr>
          <p:nvPr/>
        </p:nvSpPr>
        <p:spPr bwMode="auto">
          <a:xfrm>
            <a:off x="3059113" y="378460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defTabSz="914400">
              <a:spcBef>
                <a:spcPct val="20000"/>
              </a:spcBef>
              <a:buClr>
                <a:srgbClr val="009999"/>
              </a:buClr>
              <a:buSzPct val="110000"/>
            </a:pPr>
            <a:r>
              <a:rPr lang="zh-CN" altLang="en-US" sz="20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Ｄ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33812" name="Rectangle 51"/>
          <p:cNvSpPr>
            <a:spLocks noChangeArrowheads="1"/>
          </p:cNvSpPr>
          <p:nvPr/>
        </p:nvSpPr>
        <p:spPr bwMode="auto">
          <a:xfrm>
            <a:off x="12700" y="904875"/>
            <a:ext cx="90217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高压脊和低压槽及其两侧的气流怎样运动？</a:t>
            </a:r>
            <a:r>
              <a:rPr lang="en-US" altLang="zh-CN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(</a:t>
            </a:r>
            <a:r>
              <a:rPr lang="zh-CN" altLang="en-US" sz="2800" b="1">
                <a:solidFill>
                  <a:srgbClr val="163794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北半球为例）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4140200" y="5405438"/>
            <a:ext cx="48244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3200" b="1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低压槽线附近常形成锋面</a:t>
            </a:r>
            <a:endParaRPr lang="en-US" altLang="en-US">
              <a:solidFill>
                <a:srgbClr val="FF33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77" name="Rectangle 53"/>
          <p:cNvSpPr>
            <a:spLocks noChangeArrowheads="1"/>
          </p:cNvSpPr>
          <p:nvPr/>
        </p:nvSpPr>
        <p:spPr bwMode="auto">
          <a:xfrm>
            <a:off x="1331913" y="4032250"/>
            <a:ext cx="490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冷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78" name="Rectangle 54"/>
          <p:cNvSpPr>
            <a:spLocks noChangeArrowheads="1"/>
          </p:cNvSpPr>
          <p:nvPr/>
        </p:nvSpPr>
        <p:spPr bwMode="auto">
          <a:xfrm>
            <a:off x="2555875" y="3678238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冷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79" name="Rectangle 55"/>
          <p:cNvSpPr>
            <a:spLocks noChangeArrowheads="1"/>
          </p:cNvSpPr>
          <p:nvPr/>
        </p:nvSpPr>
        <p:spPr bwMode="auto">
          <a:xfrm>
            <a:off x="1835150" y="5262563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暖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  <p:sp>
        <p:nvSpPr>
          <p:cNvPr id="52280" name="Rectangle 56"/>
          <p:cNvSpPr>
            <a:spLocks noChangeArrowheads="1"/>
          </p:cNvSpPr>
          <p:nvPr/>
        </p:nvSpPr>
        <p:spPr bwMode="auto">
          <a:xfrm>
            <a:off x="2555875" y="5046663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暖</a:t>
            </a:r>
            <a:endParaRPr lang="en-US" altLang="en-US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rgbClr val="333399"/>
                                            </p:clrVal>
                                          </p:val>
                                        </p:tav>
                                        <p:tav>
                                          <p:val>
                                            <p:clrVal>
                                              <a:srgbClr val="009999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52276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rgbClr val="333399"/>
                                            </p:clrVal>
                                          </p:val>
                                        </p:tav>
                                        <p:tav>
                                          <p:val>
                                            <p:clrVal>
                                              <a:srgbClr val="009999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52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r" defTabSz="91440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Page 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sym typeface="MS UI Gothic" panose="020B0600070205080204" pitchFamily="34" charset="-128"/>
              </a:rPr>
              <a:t></a:t>
            </a:r>
            <a:r>
              <a:rPr lang="de-DE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 </a:t>
            </a:r>
            <a:fld id="{DE625790-90DA-4CBA-A080-5C53E6660D66}" type="slidenum">
              <a:rPr lang="zh-CN" altLang="en-US" sz="1000" b="1" i="1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algn="r" defTabSz="91440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t>16</a:t>
            </a:fld>
            <a:endParaRPr lang="zh-CN" altLang="en-US" sz="1000" b="1" i="1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2413" y="117475"/>
            <a:ext cx="666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华文细黑" panose="02010600040101010101" pitchFamily="2" charset="-122"/>
              </a:rPr>
              <a:t>（二）、锋面气旋的判断与解题</a:t>
            </a:r>
          </a:p>
        </p:txBody>
      </p:sp>
      <p:sp>
        <p:nvSpPr>
          <p:cNvPr id="48133" name="Text Box 4"/>
          <p:cNvSpPr txBox="1"/>
          <p:nvPr/>
        </p:nvSpPr>
        <p:spPr>
          <a:xfrm>
            <a:off x="107950" y="1701800"/>
            <a:ext cx="6067425" cy="4775200"/>
          </a:xfrm>
          <a:prstGeom prst="snip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1、 </a:t>
            </a:r>
            <a:r>
              <a:rPr lang="zh-CN" altLang="en-US" sz="2400" b="1">
                <a:latin typeface="宋体" charset="-122"/>
                <a:sym typeface="宋体" charset="-122"/>
              </a:rPr>
              <a:t>找出低压中心（数值最小）</a:t>
            </a:r>
          </a:p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2、 </a:t>
            </a:r>
            <a:r>
              <a:rPr lang="zh-CN" altLang="en-US" sz="2400" b="1">
                <a:latin typeface="宋体" charset="-122"/>
                <a:sym typeface="宋体" charset="-122"/>
              </a:rPr>
              <a:t>画出低压槽（数值往高凸）</a:t>
            </a:r>
          </a:p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3、 </a:t>
            </a:r>
            <a:r>
              <a:rPr lang="zh-CN" altLang="en-US" sz="2400" b="1">
                <a:latin typeface="宋体" charset="-122"/>
                <a:sym typeface="宋体" charset="-122"/>
              </a:rPr>
              <a:t>判断出冷气团暖气团位置（纬度高的 是冷气团，纬度低的是暖气团）</a:t>
            </a:r>
          </a:p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4、 </a:t>
            </a:r>
            <a:r>
              <a:rPr lang="zh-CN" altLang="en-US" sz="2400" b="1">
                <a:latin typeface="宋体" charset="-122"/>
                <a:sym typeface="宋体" charset="-122"/>
              </a:rPr>
              <a:t>判断锋面运动方向（画出实际风向）</a:t>
            </a:r>
          </a:p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5、 </a:t>
            </a:r>
            <a:r>
              <a:rPr lang="zh-CN" altLang="en-US" sz="2400" b="1">
                <a:latin typeface="宋体" charset="-122"/>
                <a:sym typeface="宋体" charset="-122"/>
              </a:rPr>
              <a:t>画上锋面符号（三角形或半圆）</a:t>
            </a:r>
          </a:p>
          <a:p>
            <a:pPr marL="457200" indent="-457200" defTabSz="91440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6、 </a:t>
            </a:r>
            <a:r>
              <a:rPr lang="zh-CN" altLang="en-US" sz="2400" b="1">
                <a:latin typeface="宋体" charset="-122"/>
                <a:sym typeface="宋体" charset="-122"/>
              </a:rPr>
              <a:t>判断雨区位置、各地天气状况、风速</a:t>
            </a:r>
            <a:endParaRPr lang="zh-CN" altLang="en-US" sz="2400" b="1">
              <a:ea typeface="黑体" pitchFamily="49" charset="-122"/>
            </a:endParaRPr>
          </a:p>
        </p:txBody>
      </p:sp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674688" y="1089025"/>
            <a:ext cx="3987800" cy="5175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  <a:ea typeface="黑体" pitchFamily="49" charset="-122"/>
              </a:rPr>
              <a:t>锋面气旋解题步骤</a:t>
            </a:r>
          </a:p>
        </p:txBody>
      </p:sp>
      <p:pic>
        <p:nvPicPr>
          <p:cNvPr id="34821" name="Picture 6"/>
          <p:cNvPicPr>
            <a:picLocks noChangeAspect="1"/>
          </p:cNvPicPr>
          <p:nvPr/>
        </p:nvPicPr>
        <p:blipFill>
          <a:blip r:embed="rId3">
            <a:grayscl/>
            <a:biLevel thresh="50000"/>
          </a:blip>
          <a:srcRect/>
          <a:stretch>
            <a:fillRect/>
          </a:stretch>
        </p:blipFill>
        <p:spPr bwMode="auto">
          <a:xfrm>
            <a:off x="5940425" y="3357563"/>
            <a:ext cx="3073400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锋面气旋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84663" y="1341438"/>
            <a:ext cx="492125" cy="950912"/>
            <a:chOff x="8172400" y="1623706"/>
            <a:chExt cx="492443" cy="951991"/>
          </a:xfrm>
        </p:grpSpPr>
        <p:sp>
          <p:nvSpPr>
            <p:cNvPr id="4" name="TextBox 3"/>
            <p:cNvSpPr txBox="1"/>
            <p:nvPr/>
          </p:nvSpPr>
          <p:spPr>
            <a:xfrm>
              <a:off x="8172400" y="1623706"/>
              <a:ext cx="492443" cy="4608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北</a:t>
              </a:r>
            </a:p>
          </p:txBody>
        </p:sp>
        <p:grpSp>
          <p:nvGrpSpPr>
            <p:cNvPr id="35911" name="组合 4"/>
            <p:cNvGrpSpPr>
              <a:grpSpLocks/>
            </p:cNvGrpSpPr>
            <p:nvPr/>
          </p:nvGrpSpPr>
          <p:grpSpPr bwMode="auto">
            <a:xfrm>
              <a:off x="8221851" y="2065298"/>
              <a:ext cx="398509" cy="510399"/>
              <a:chOff x="4139952" y="2348880"/>
              <a:chExt cx="398509" cy="510399"/>
            </a:xfrm>
          </p:grpSpPr>
          <p:sp>
            <p:nvSpPr>
              <p:cNvPr id="6" name="等腰三角形 9"/>
              <p:cNvSpPr/>
              <p:nvPr/>
            </p:nvSpPr>
            <p:spPr>
              <a:xfrm>
                <a:off x="4139745" y="2349114"/>
                <a:ext cx="204920" cy="503808"/>
              </a:xfrm>
              <a:custGeom>
                <a:avLst/>
                <a:gdLst>
                  <a:gd name="connsiteX0" fmla="*/ 0 w 390237"/>
                  <a:gd name="connsiteY0" fmla="*/ 504056 h 504056"/>
                  <a:gd name="connsiteX1" fmla="*/ 195119 w 390237"/>
                  <a:gd name="connsiteY1" fmla="*/ 0 h 504056"/>
                  <a:gd name="connsiteX2" fmla="*/ 390237 w 390237"/>
                  <a:gd name="connsiteY2" fmla="*/ 504056 h 504056"/>
                  <a:gd name="connsiteX3" fmla="*/ 0 w 390237"/>
                  <a:gd name="connsiteY3" fmla="*/ 504056 h 504056"/>
                  <a:gd name="connsiteX0" fmla="*/ 0 w 205042"/>
                  <a:gd name="connsiteY0" fmla="*/ 504056 h 504056"/>
                  <a:gd name="connsiteX1" fmla="*/ 195119 w 205042"/>
                  <a:gd name="connsiteY1" fmla="*/ 0 h 504056"/>
                  <a:gd name="connsiteX2" fmla="*/ 205042 w 205042"/>
                  <a:gd name="connsiteY2" fmla="*/ 411459 h 504056"/>
                  <a:gd name="connsiteX3" fmla="*/ 0 w 205042"/>
                  <a:gd name="connsiteY3" fmla="*/ 504056 h 5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42" h="504056">
                    <a:moveTo>
                      <a:pt x="0" y="504056"/>
                    </a:moveTo>
                    <a:lnTo>
                      <a:pt x="195119" y="0"/>
                    </a:lnTo>
                    <a:lnTo>
                      <a:pt x="205042" y="411459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等腰三角形 9"/>
              <p:cNvSpPr/>
              <p:nvPr/>
            </p:nvSpPr>
            <p:spPr>
              <a:xfrm flipH="1">
                <a:off x="4333545" y="2355471"/>
                <a:ext cx="204920" cy="503808"/>
              </a:xfrm>
              <a:custGeom>
                <a:avLst/>
                <a:gdLst>
                  <a:gd name="connsiteX0" fmla="*/ 0 w 390237"/>
                  <a:gd name="connsiteY0" fmla="*/ 504056 h 504056"/>
                  <a:gd name="connsiteX1" fmla="*/ 195119 w 390237"/>
                  <a:gd name="connsiteY1" fmla="*/ 0 h 504056"/>
                  <a:gd name="connsiteX2" fmla="*/ 390237 w 390237"/>
                  <a:gd name="connsiteY2" fmla="*/ 504056 h 504056"/>
                  <a:gd name="connsiteX3" fmla="*/ 0 w 390237"/>
                  <a:gd name="connsiteY3" fmla="*/ 504056 h 504056"/>
                  <a:gd name="connsiteX0" fmla="*/ 0 w 205042"/>
                  <a:gd name="connsiteY0" fmla="*/ 504056 h 504056"/>
                  <a:gd name="connsiteX1" fmla="*/ 195119 w 205042"/>
                  <a:gd name="connsiteY1" fmla="*/ 0 h 504056"/>
                  <a:gd name="connsiteX2" fmla="*/ 205042 w 205042"/>
                  <a:gd name="connsiteY2" fmla="*/ 411459 h 504056"/>
                  <a:gd name="connsiteX3" fmla="*/ 0 w 205042"/>
                  <a:gd name="connsiteY3" fmla="*/ 504056 h 50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042" h="504056">
                    <a:moveTo>
                      <a:pt x="0" y="504056"/>
                    </a:moveTo>
                    <a:lnTo>
                      <a:pt x="195119" y="0"/>
                    </a:lnTo>
                    <a:lnTo>
                      <a:pt x="205042" y="411459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644525" y="2074863"/>
            <a:ext cx="3611563" cy="2862262"/>
            <a:chOff x="644406" y="2074076"/>
            <a:chExt cx="3611630" cy="2862402"/>
          </a:xfrm>
        </p:grpSpPr>
        <p:grpSp>
          <p:nvGrpSpPr>
            <p:cNvPr id="35902" name="组合 7"/>
            <p:cNvGrpSpPr>
              <a:grpSpLocks/>
            </p:cNvGrpSpPr>
            <p:nvPr/>
          </p:nvGrpSpPr>
          <p:grpSpPr bwMode="auto">
            <a:xfrm>
              <a:off x="644406" y="2074076"/>
              <a:ext cx="3611630" cy="2862402"/>
              <a:chOff x="4932040" y="2348880"/>
              <a:chExt cx="3611630" cy="2862402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4932040" y="2348880"/>
                <a:ext cx="3611630" cy="2862402"/>
              </a:xfrm>
              <a:custGeom>
                <a:avLst/>
                <a:gdLst>
                  <a:gd name="connsiteX0" fmla="*/ 2006544 w 3611630"/>
                  <a:gd name="connsiteY0" fmla="*/ 493 h 2862402"/>
                  <a:gd name="connsiteX1" fmla="*/ 27273 w 3611630"/>
                  <a:gd name="connsiteY1" fmla="*/ 2419602 h 2862402"/>
                  <a:gd name="connsiteX2" fmla="*/ 3557552 w 3611630"/>
                  <a:gd name="connsiteY2" fmla="*/ 2639521 h 2862402"/>
                  <a:gd name="connsiteX3" fmla="*/ 2006544 w 3611630"/>
                  <a:gd name="connsiteY3" fmla="*/ 493 h 2862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1630" h="2862402">
                    <a:moveTo>
                      <a:pt x="2006544" y="493"/>
                    </a:moveTo>
                    <a:cubicBezTo>
                      <a:pt x="1418164" y="-36160"/>
                      <a:pt x="-231228" y="1979764"/>
                      <a:pt x="27273" y="2419602"/>
                    </a:cubicBezTo>
                    <a:cubicBezTo>
                      <a:pt x="285774" y="2859440"/>
                      <a:pt x="3223815" y="3040777"/>
                      <a:pt x="3557552" y="2639521"/>
                    </a:cubicBezTo>
                    <a:cubicBezTo>
                      <a:pt x="3891289" y="2238265"/>
                      <a:pt x="2594924" y="37146"/>
                      <a:pt x="2006544" y="49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5538476" y="2934696"/>
                <a:ext cx="2398757" cy="1901918"/>
              </a:xfrm>
              <a:custGeom>
                <a:avLst/>
                <a:gdLst>
                  <a:gd name="connsiteX0" fmla="*/ 2006544 w 3611630"/>
                  <a:gd name="connsiteY0" fmla="*/ 493 h 2862402"/>
                  <a:gd name="connsiteX1" fmla="*/ 27273 w 3611630"/>
                  <a:gd name="connsiteY1" fmla="*/ 2419602 h 2862402"/>
                  <a:gd name="connsiteX2" fmla="*/ 3557552 w 3611630"/>
                  <a:gd name="connsiteY2" fmla="*/ 2639521 h 2862402"/>
                  <a:gd name="connsiteX3" fmla="*/ 2006544 w 3611630"/>
                  <a:gd name="connsiteY3" fmla="*/ 493 h 2862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1630" h="2862402">
                    <a:moveTo>
                      <a:pt x="2006544" y="493"/>
                    </a:moveTo>
                    <a:cubicBezTo>
                      <a:pt x="1418164" y="-36160"/>
                      <a:pt x="-231228" y="1979764"/>
                      <a:pt x="27273" y="2419602"/>
                    </a:cubicBezTo>
                    <a:cubicBezTo>
                      <a:pt x="285774" y="2859440"/>
                      <a:pt x="3223815" y="3040777"/>
                      <a:pt x="3557552" y="2639521"/>
                    </a:cubicBezTo>
                    <a:cubicBezTo>
                      <a:pt x="3891289" y="2238265"/>
                      <a:pt x="2594924" y="37146"/>
                      <a:pt x="2006544" y="4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6240164" y="3480822"/>
                <a:ext cx="1060470" cy="841416"/>
              </a:xfrm>
              <a:custGeom>
                <a:avLst/>
                <a:gdLst>
                  <a:gd name="connsiteX0" fmla="*/ 2006544 w 3611630"/>
                  <a:gd name="connsiteY0" fmla="*/ 493 h 2862402"/>
                  <a:gd name="connsiteX1" fmla="*/ 27273 w 3611630"/>
                  <a:gd name="connsiteY1" fmla="*/ 2419602 h 2862402"/>
                  <a:gd name="connsiteX2" fmla="*/ 3557552 w 3611630"/>
                  <a:gd name="connsiteY2" fmla="*/ 2639521 h 2862402"/>
                  <a:gd name="connsiteX3" fmla="*/ 2006544 w 3611630"/>
                  <a:gd name="connsiteY3" fmla="*/ 493 h 2862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1630" h="2862402">
                    <a:moveTo>
                      <a:pt x="2006544" y="493"/>
                    </a:moveTo>
                    <a:cubicBezTo>
                      <a:pt x="1418164" y="-36160"/>
                      <a:pt x="-231228" y="1979764"/>
                      <a:pt x="27273" y="2419602"/>
                    </a:cubicBezTo>
                    <a:cubicBezTo>
                      <a:pt x="285774" y="2859440"/>
                      <a:pt x="3223815" y="3040777"/>
                      <a:pt x="3557552" y="2639521"/>
                    </a:cubicBezTo>
                    <a:cubicBezTo>
                      <a:pt x="3891289" y="2238265"/>
                      <a:pt x="2594924" y="37146"/>
                      <a:pt x="2006544" y="4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535445" y="3752299"/>
                <a:ext cx="492134" cy="4603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低</a:t>
                </a:r>
              </a:p>
            </p:txBody>
          </p:sp>
        </p:grpSp>
        <p:sp>
          <p:nvSpPr>
            <p:cNvPr id="35903" name="TextBox 12"/>
            <p:cNvSpPr txBox="1">
              <a:spLocks noChangeArrowheads="1"/>
            </p:cNvSpPr>
            <p:nvPr/>
          </p:nvSpPr>
          <p:spPr bwMode="auto">
            <a:xfrm>
              <a:off x="1508022" y="2278873"/>
              <a:ext cx="819165" cy="400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1025</a:t>
              </a:r>
            </a:p>
          </p:txBody>
        </p:sp>
        <p:sp>
          <p:nvSpPr>
            <p:cNvPr id="35904" name="TextBox 13"/>
            <p:cNvSpPr txBox="1">
              <a:spLocks noChangeArrowheads="1"/>
            </p:cNvSpPr>
            <p:nvPr/>
          </p:nvSpPr>
          <p:spPr bwMode="auto">
            <a:xfrm>
              <a:off x="1693763" y="2721808"/>
              <a:ext cx="819165" cy="400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1000</a:t>
              </a:r>
            </a:p>
          </p:txBody>
        </p:sp>
        <p:sp>
          <p:nvSpPr>
            <p:cNvPr id="35905" name="TextBox 14"/>
            <p:cNvSpPr txBox="1">
              <a:spLocks noChangeArrowheads="1"/>
            </p:cNvSpPr>
            <p:nvPr/>
          </p:nvSpPr>
          <p:spPr bwMode="auto">
            <a:xfrm>
              <a:off x="2012856" y="3185380"/>
              <a:ext cx="660412" cy="401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975</a:t>
              </a:r>
            </a:p>
          </p:txBody>
        </p:sp>
      </p:grpSp>
      <p:sp>
        <p:nvSpPr>
          <p:cNvPr id="16" name="任意多边形 15"/>
          <p:cNvSpPr/>
          <p:nvPr/>
        </p:nvSpPr>
        <p:spPr>
          <a:xfrm rot="220248">
            <a:off x="2527300" y="3733800"/>
            <a:ext cx="2187575" cy="1260475"/>
          </a:xfrm>
          <a:custGeom>
            <a:avLst/>
            <a:gdLst>
              <a:gd name="connsiteX0" fmla="*/ 0 w 2187615"/>
              <a:gd name="connsiteY0" fmla="*/ 0 h 1261640"/>
              <a:gd name="connsiteX1" fmla="*/ 810228 w 2187615"/>
              <a:gd name="connsiteY1" fmla="*/ 416688 h 1261640"/>
              <a:gd name="connsiteX2" fmla="*/ 1215342 w 2187615"/>
              <a:gd name="connsiteY2" fmla="*/ 682906 h 1261640"/>
              <a:gd name="connsiteX3" fmla="*/ 1794076 w 2187615"/>
              <a:gd name="connsiteY3" fmla="*/ 1006997 h 1261640"/>
              <a:gd name="connsiteX4" fmla="*/ 2187615 w 2187615"/>
              <a:gd name="connsiteY4" fmla="*/ 1261640 h 1261640"/>
              <a:gd name="connsiteX0" fmla="*/ 0 w 2187615"/>
              <a:gd name="connsiteY0" fmla="*/ 0 h 1261640"/>
              <a:gd name="connsiteX1" fmla="*/ 1215342 w 2187615"/>
              <a:gd name="connsiteY1" fmla="*/ 682906 h 1261640"/>
              <a:gd name="connsiteX2" fmla="*/ 1794076 w 2187615"/>
              <a:gd name="connsiteY2" fmla="*/ 1006997 h 1261640"/>
              <a:gd name="connsiteX3" fmla="*/ 2187615 w 2187615"/>
              <a:gd name="connsiteY3" fmla="*/ 1261640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7615" h="1261640">
                <a:moveTo>
                  <a:pt x="0" y="0"/>
                </a:moveTo>
                <a:lnTo>
                  <a:pt x="1215342" y="682906"/>
                </a:lnTo>
                <a:cubicBezTo>
                  <a:pt x="1379317" y="781291"/>
                  <a:pt x="1632031" y="910541"/>
                  <a:pt x="1794076" y="1006997"/>
                </a:cubicBezTo>
                <a:cubicBezTo>
                  <a:pt x="1956121" y="1103453"/>
                  <a:pt x="2071868" y="1182546"/>
                  <a:pt x="2187615" y="12616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0825" y="3740150"/>
            <a:ext cx="2073275" cy="938213"/>
          </a:xfrm>
          <a:custGeom>
            <a:avLst/>
            <a:gdLst>
              <a:gd name="connsiteX0" fmla="*/ 2071869 w 2071869"/>
              <a:gd name="connsiteY0" fmla="*/ 0 h 937549"/>
              <a:gd name="connsiteX1" fmla="*/ 1400537 w 2071869"/>
              <a:gd name="connsiteY1" fmla="*/ 300941 h 937549"/>
              <a:gd name="connsiteX2" fmla="*/ 868102 w 2071869"/>
              <a:gd name="connsiteY2" fmla="*/ 578734 h 937549"/>
              <a:gd name="connsiteX3" fmla="*/ 266218 w 2071869"/>
              <a:gd name="connsiteY3" fmla="*/ 821802 h 937549"/>
              <a:gd name="connsiteX4" fmla="*/ 0 w 2071869"/>
              <a:gd name="connsiteY4" fmla="*/ 937549 h 93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869" h="937549">
                <a:moveTo>
                  <a:pt x="2071869" y="0"/>
                </a:moveTo>
                <a:cubicBezTo>
                  <a:pt x="1836517" y="102242"/>
                  <a:pt x="1601165" y="204485"/>
                  <a:pt x="1400537" y="300941"/>
                </a:cubicBezTo>
                <a:cubicBezTo>
                  <a:pt x="1199909" y="397397"/>
                  <a:pt x="1057155" y="491924"/>
                  <a:pt x="868102" y="578734"/>
                </a:cubicBezTo>
                <a:cubicBezTo>
                  <a:pt x="679049" y="665544"/>
                  <a:pt x="410902" y="762000"/>
                  <a:pt x="266218" y="821802"/>
                </a:cubicBezTo>
                <a:cubicBezTo>
                  <a:pt x="121534" y="881604"/>
                  <a:pt x="60767" y="909576"/>
                  <a:pt x="0" y="937549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892675" y="2092325"/>
            <a:ext cx="3611563" cy="2862263"/>
            <a:chOff x="4932040" y="2348880"/>
            <a:chExt cx="3611630" cy="2862402"/>
          </a:xfrm>
        </p:grpSpPr>
        <p:sp>
          <p:nvSpPr>
            <p:cNvPr id="23" name="任意多边形 22"/>
            <p:cNvSpPr/>
            <p:nvPr/>
          </p:nvSpPr>
          <p:spPr>
            <a:xfrm>
              <a:off x="4932040" y="2348880"/>
              <a:ext cx="3611630" cy="2862402"/>
            </a:xfrm>
            <a:custGeom>
              <a:avLst/>
              <a:gdLst>
                <a:gd name="connsiteX0" fmla="*/ 2006544 w 3611630"/>
                <a:gd name="connsiteY0" fmla="*/ 493 h 2862402"/>
                <a:gd name="connsiteX1" fmla="*/ 27273 w 3611630"/>
                <a:gd name="connsiteY1" fmla="*/ 2419602 h 2862402"/>
                <a:gd name="connsiteX2" fmla="*/ 3557552 w 3611630"/>
                <a:gd name="connsiteY2" fmla="*/ 2639521 h 2862402"/>
                <a:gd name="connsiteX3" fmla="*/ 2006544 w 3611630"/>
                <a:gd name="connsiteY3" fmla="*/ 493 h 286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1630" h="2862402">
                  <a:moveTo>
                    <a:pt x="2006544" y="493"/>
                  </a:moveTo>
                  <a:cubicBezTo>
                    <a:pt x="1418164" y="-36160"/>
                    <a:pt x="-231228" y="1979764"/>
                    <a:pt x="27273" y="2419602"/>
                  </a:cubicBezTo>
                  <a:cubicBezTo>
                    <a:pt x="285774" y="2859440"/>
                    <a:pt x="3223815" y="3040777"/>
                    <a:pt x="3557552" y="2639521"/>
                  </a:cubicBezTo>
                  <a:cubicBezTo>
                    <a:pt x="3891289" y="2238265"/>
                    <a:pt x="2594924" y="37146"/>
                    <a:pt x="2006544" y="4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538476" y="2934696"/>
              <a:ext cx="2398757" cy="1901917"/>
            </a:xfrm>
            <a:custGeom>
              <a:avLst/>
              <a:gdLst>
                <a:gd name="connsiteX0" fmla="*/ 2006544 w 3611630"/>
                <a:gd name="connsiteY0" fmla="*/ 493 h 2862402"/>
                <a:gd name="connsiteX1" fmla="*/ 27273 w 3611630"/>
                <a:gd name="connsiteY1" fmla="*/ 2419602 h 2862402"/>
                <a:gd name="connsiteX2" fmla="*/ 3557552 w 3611630"/>
                <a:gd name="connsiteY2" fmla="*/ 2639521 h 2862402"/>
                <a:gd name="connsiteX3" fmla="*/ 2006544 w 3611630"/>
                <a:gd name="connsiteY3" fmla="*/ 493 h 286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1630" h="2862402">
                  <a:moveTo>
                    <a:pt x="2006544" y="493"/>
                  </a:moveTo>
                  <a:cubicBezTo>
                    <a:pt x="1418164" y="-36160"/>
                    <a:pt x="-231228" y="1979764"/>
                    <a:pt x="27273" y="2419602"/>
                  </a:cubicBezTo>
                  <a:cubicBezTo>
                    <a:pt x="285774" y="2859440"/>
                    <a:pt x="3223815" y="3040777"/>
                    <a:pt x="3557552" y="2639521"/>
                  </a:cubicBezTo>
                  <a:cubicBezTo>
                    <a:pt x="3891289" y="2238265"/>
                    <a:pt x="2594924" y="37146"/>
                    <a:pt x="2006544" y="4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240164" y="3480823"/>
              <a:ext cx="1060470" cy="841416"/>
            </a:xfrm>
            <a:custGeom>
              <a:avLst/>
              <a:gdLst>
                <a:gd name="connsiteX0" fmla="*/ 2006544 w 3611630"/>
                <a:gd name="connsiteY0" fmla="*/ 493 h 2862402"/>
                <a:gd name="connsiteX1" fmla="*/ 27273 w 3611630"/>
                <a:gd name="connsiteY1" fmla="*/ 2419602 h 2862402"/>
                <a:gd name="connsiteX2" fmla="*/ 3557552 w 3611630"/>
                <a:gd name="connsiteY2" fmla="*/ 2639521 h 2862402"/>
                <a:gd name="connsiteX3" fmla="*/ 2006544 w 3611630"/>
                <a:gd name="connsiteY3" fmla="*/ 493 h 286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1630" h="2862402">
                  <a:moveTo>
                    <a:pt x="2006544" y="493"/>
                  </a:moveTo>
                  <a:cubicBezTo>
                    <a:pt x="1418164" y="-36160"/>
                    <a:pt x="-231228" y="1979764"/>
                    <a:pt x="27273" y="2419602"/>
                  </a:cubicBezTo>
                  <a:cubicBezTo>
                    <a:pt x="285774" y="2859440"/>
                    <a:pt x="3223815" y="3040777"/>
                    <a:pt x="3557552" y="2639521"/>
                  </a:cubicBezTo>
                  <a:cubicBezTo>
                    <a:pt x="3891289" y="2238265"/>
                    <a:pt x="2594924" y="37146"/>
                    <a:pt x="2006544" y="49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35445" y="3752298"/>
              <a:ext cx="492134" cy="460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低</a:t>
              </a: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5756275" y="2297113"/>
            <a:ext cx="1165225" cy="1308100"/>
            <a:chOff x="5756974" y="2297297"/>
            <a:chExt cx="1164814" cy="1307785"/>
          </a:xfrm>
        </p:grpSpPr>
        <p:sp>
          <p:nvSpPr>
            <p:cNvPr id="35895" name="TextBox 26"/>
            <p:cNvSpPr txBox="1">
              <a:spLocks noChangeArrowheads="1"/>
            </p:cNvSpPr>
            <p:nvPr/>
          </p:nvSpPr>
          <p:spPr bwMode="auto">
            <a:xfrm>
              <a:off x="5756974" y="2297297"/>
              <a:ext cx="818861" cy="39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1025</a:t>
              </a:r>
            </a:p>
          </p:txBody>
        </p:sp>
        <p:sp>
          <p:nvSpPr>
            <p:cNvPr id="35896" name="TextBox 27"/>
            <p:cNvSpPr txBox="1">
              <a:spLocks noChangeArrowheads="1"/>
            </p:cNvSpPr>
            <p:nvPr/>
          </p:nvSpPr>
          <p:spPr bwMode="auto">
            <a:xfrm>
              <a:off x="5942646" y="2741690"/>
              <a:ext cx="818861" cy="39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1000</a:t>
              </a:r>
            </a:p>
          </p:txBody>
        </p:sp>
        <p:sp>
          <p:nvSpPr>
            <p:cNvPr id="35897" name="TextBox 28"/>
            <p:cNvSpPr txBox="1">
              <a:spLocks noChangeArrowheads="1"/>
            </p:cNvSpPr>
            <p:nvPr/>
          </p:nvSpPr>
          <p:spPr bwMode="auto">
            <a:xfrm>
              <a:off x="6261621" y="3205128"/>
              <a:ext cx="660167" cy="39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000" b="1">
                  <a:solidFill>
                    <a:srgbClr val="7F7F7F"/>
                  </a:solidFill>
                  <a:latin typeface="微软雅黑" pitchFamily="34" charset="-122"/>
                  <a:ea typeface="微软雅黑" pitchFamily="34" charset="-122"/>
                </a:rPr>
                <a:t>975</a:t>
              </a:r>
            </a:p>
          </p:txBody>
        </p:sp>
      </p:grpSp>
      <p:sp>
        <p:nvSpPr>
          <p:cNvPr id="30" name="任意多边形 29"/>
          <p:cNvSpPr/>
          <p:nvPr/>
        </p:nvSpPr>
        <p:spPr>
          <a:xfrm rot="220248">
            <a:off x="6775450" y="3752850"/>
            <a:ext cx="2187575" cy="1260475"/>
          </a:xfrm>
          <a:custGeom>
            <a:avLst/>
            <a:gdLst>
              <a:gd name="connsiteX0" fmla="*/ 0 w 2187615"/>
              <a:gd name="connsiteY0" fmla="*/ 0 h 1261640"/>
              <a:gd name="connsiteX1" fmla="*/ 810228 w 2187615"/>
              <a:gd name="connsiteY1" fmla="*/ 416688 h 1261640"/>
              <a:gd name="connsiteX2" fmla="*/ 1215342 w 2187615"/>
              <a:gd name="connsiteY2" fmla="*/ 682906 h 1261640"/>
              <a:gd name="connsiteX3" fmla="*/ 1794076 w 2187615"/>
              <a:gd name="connsiteY3" fmla="*/ 1006997 h 1261640"/>
              <a:gd name="connsiteX4" fmla="*/ 2187615 w 2187615"/>
              <a:gd name="connsiteY4" fmla="*/ 1261640 h 1261640"/>
              <a:gd name="connsiteX0" fmla="*/ 0 w 2187615"/>
              <a:gd name="connsiteY0" fmla="*/ 0 h 1261640"/>
              <a:gd name="connsiteX1" fmla="*/ 1215342 w 2187615"/>
              <a:gd name="connsiteY1" fmla="*/ 682906 h 1261640"/>
              <a:gd name="connsiteX2" fmla="*/ 1794076 w 2187615"/>
              <a:gd name="connsiteY2" fmla="*/ 1006997 h 1261640"/>
              <a:gd name="connsiteX3" fmla="*/ 2187615 w 2187615"/>
              <a:gd name="connsiteY3" fmla="*/ 1261640 h 12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7615" h="1261640">
                <a:moveTo>
                  <a:pt x="0" y="0"/>
                </a:moveTo>
                <a:lnTo>
                  <a:pt x="1215342" y="682906"/>
                </a:lnTo>
                <a:cubicBezTo>
                  <a:pt x="1379317" y="781291"/>
                  <a:pt x="1632031" y="910541"/>
                  <a:pt x="1794076" y="1006997"/>
                </a:cubicBezTo>
                <a:cubicBezTo>
                  <a:pt x="1956121" y="1103453"/>
                  <a:pt x="2071868" y="1182546"/>
                  <a:pt x="2187615" y="126164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4500563" y="3759200"/>
            <a:ext cx="2071687" cy="936625"/>
          </a:xfrm>
          <a:custGeom>
            <a:avLst/>
            <a:gdLst>
              <a:gd name="connsiteX0" fmla="*/ 2071869 w 2071869"/>
              <a:gd name="connsiteY0" fmla="*/ 0 h 937549"/>
              <a:gd name="connsiteX1" fmla="*/ 1400537 w 2071869"/>
              <a:gd name="connsiteY1" fmla="*/ 300941 h 937549"/>
              <a:gd name="connsiteX2" fmla="*/ 868102 w 2071869"/>
              <a:gd name="connsiteY2" fmla="*/ 578734 h 937549"/>
              <a:gd name="connsiteX3" fmla="*/ 266218 w 2071869"/>
              <a:gd name="connsiteY3" fmla="*/ 821802 h 937549"/>
              <a:gd name="connsiteX4" fmla="*/ 0 w 2071869"/>
              <a:gd name="connsiteY4" fmla="*/ 937549 h 93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869" h="937549">
                <a:moveTo>
                  <a:pt x="2071869" y="0"/>
                </a:moveTo>
                <a:cubicBezTo>
                  <a:pt x="1836517" y="102242"/>
                  <a:pt x="1601165" y="204485"/>
                  <a:pt x="1400537" y="300941"/>
                </a:cubicBezTo>
                <a:cubicBezTo>
                  <a:pt x="1199909" y="397397"/>
                  <a:pt x="1057155" y="491924"/>
                  <a:pt x="868102" y="578734"/>
                </a:cubicBezTo>
                <a:cubicBezTo>
                  <a:pt x="679049" y="665544"/>
                  <a:pt x="410902" y="762000"/>
                  <a:pt x="266218" y="821802"/>
                </a:cubicBezTo>
                <a:cubicBezTo>
                  <a:pt x="121534" y="881604"/>
                  <a:pt x="60767" y="909576"/>
                  <a:pt x="0" y="937549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497711" y="4211862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FF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4064646">
            <a:off x="2700142" y="3668467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FF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7740640">
            <a:off x="1332212" y="2300954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FF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7685517" flipH="1">
            <a:off x="4585243" y="3755001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C0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15043235" flipH="1">
            <a:off x="6351896" y="2577653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C0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357786" flipH="1">
            <a:off x="6644308" y="4383479"/>
            <a:ext cx="1840375" cy="477532"/>
          </a:xfrm>
          <a:custGeom>
            <a:avLst/>
            <a:gdLst>
              <a:gd name="connsiteX0" fmla="*/ 0 w 1863524"/>
              <a:gd name="connsiteY0" fmla="*/ 347240 h 352875"/>
              <a:gd name="connsiteX1" fmla="*/ 1006997 w 1863524"/>
              <a:gd name="connsiteY1" fmla="*/ 312516 h 352875"/>
              <a:gd name="connsiteX2" fmla="*/ 1736203 w 1863524"/>
              <a:gd name="connsiteY2" fmla="*/ 46299 h 352875"/>
              <a:gd name="connsiteX3" fmla="*/ 1863524 w 1863524"/>
              <a:gd name="connsiteY3" fmla="*/ 0 h 352875"/>
              <a:gd name="connsiteX0" fmla="*/ 0 w 1863524"/>
              <a:gd name="connsiteY0" fmla="*/ 347240 h 355043"/>
              <a:gd name="connsiteX1" fmla="*/ 1006997 w 1863524"/>
              <a:gd name="connsiteY1" fmla="*/ 312516 h 355043"/>
              <a:gd name="connsiteX2" fmla="*/ 1863524 w 1863524"/>
              <a:gd name="connsiteY2" fmla="*/ 0 h 355043"/>
              <a:gd name="connsiteX0" fmla="*/ 0 w 1840375"/>
              <a:gd name="connsiteY0" fmla="*/ 474562 h 475022"/>
              <a:gd name="connsiteX1" fmla="*/ 983848 w 1840375"/>
              <a:gd name="connsiteY1" fmla="*/ 312516 h 475022"/>
              <a:gd name="connsiteX2" fmla="*/ 1840375 w 1840375"/>
              <a:gd name="connsiteY2" fmla="*/ 0 h 475022"/>
              <a:gd name="connsiteX0" fmla="*/ 0 w 1840375"/>
              <a:gd name="connsiteY0" fmla="*/ 474562 h 475426"/>
              <a:gd name="connsiteX1" fmla="*/ 1180618 w 1840375"/>
              <a:gd name="connsiteY1" fmla="*/ 358815 h 475426"/>
              <a:gd name="connsiteX2" fmla="*/ 1840375 w 1840375"/>
              <a:gd name="connsiteY2" fmla="*/ 0 h 475426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  <a:gd name="connsiteX0" fmla="*/ 0 w 1840375"/>
              <a:gd name="connsiteY0" fmla="*/ 474562 h 477532"/>
              <a:gd name="connsiteX1" fmla="*/ 1180618 w 1840375"/>
              <a:gd name="connsiteY1" fmla="*/ 358815 h 477532"/>
              <a:gd name="connsiteX2" fmla="*/ 1840375 w 1840375"/>
              <a:gd name="connsiteY2" fmla="*/ 0 h 47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5" h="477532">
                <a:moveTo>
                  <a:pt x="0" y="474562"/>
                </a:moveTo>
                <a:cubicBezTo>
                  <a:pt x="358815" y="482278"/>
                  <a:pt x="758142" y="484208"/>
                  <a:pt x="1180618" y="358815"/>
                </a:cubicBezTo>
                <a:cubicBezTo>
                  <a:pt x="1603094" y="233422"/>
                  <a:pt x="1685081" y="157706"/>
                  <a:pt x="1840375" y="0"/>
                </a:cubicBezTo>
              </a:path>
            </a:pathLst>
          </a:custGeom>
          <a:noFill/>
          <a:ln w="76200">
            <a:gradFill flip="none" rotWithShape="1">
              <a:gsLst>
                <a:gs pos="0">
                  <a:srgbClr val="C00000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748638" y="3803864"/>
            <a:ext cx="1562293" cy="839152"/>
            <a:chOff x="748638" y="3803864"/>
            <a:chExt cx="1562293" cy="839152"/>
          </a:xfrm>
          <a:solidFill>
            <a:srgbClr val="002060"/>
          </a:solidFill>
        </p:grpSpPr>
        <p:sp>
          <p:nvSpPr>
            <p:cNvPr id="42" name="等腰三角形 41"/>
            <p:cNvSpPr/>
            <p:nvPr/>
          </p:nvSpPr>
          <p:spPr>
            <a:xfrm rot="9436053">
              <a:off x="2060343" y="3803864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9436053">
              <a:off x="1732428" y="3952906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9087537">
              <a:off x="1383207" y="4126919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9224579">
              <a:off x="1072439" y="4288274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9436053">
              <a:off x="748638" y="4426992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2670175" y="3660775"/>
            <a:ext cx="1482725" cy="912813"/>
            <a:chOff x="2670914" y="3660067"/>
            <a:chExt cx="1481659" cy="913787"/>
          </a:xfrm>
        </p:grpSpPr>
        <p:sp>
          <p:nvSpPr>
            <p:cNvPr id="48" name="等腰三角形 47"/>
            <p:cNvSpPr/>
            <p:nvPr/>
          </p:nvSpPr>
          <p:spPr>
            <a:xfrm rot="2010805">
              <a:off x="2670914" y="3660067"/>
              <a:ext cx="329963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等腰三角形 47"/>
            <p:cNvSpPr/>
            <p:nvPr/>
          </p:nvSpPr>
          <p:spPr>
            <a:xfrm rot="2010805">
              <a:off x="3034191" y="3901624"/>
              <a:ext cx="329963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等腰三角形 47"/>
            <p:cNvSpPr/>
            <p:nvPr/>
          </p:nvSpPr>
          <p:spPr>
            <a:xfrm rot="2010805">
              <a:off x="3421262" y="4151128"/>
              <a:ext cx="329963" cy="160508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等腰三角形 47"/>
            <p:cNvSpPr/>
            <p:nvPr/>
          </p:nvSpPr>
          <p:spPr>
            <a:xfrm rot="2010805">
              <a:off x="3822610" y="4413345"/>
              <a:ext cx="329963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10800000">
            <a:off x="4777918" y="3709432"/>
            <a:ext cx="1562293" cy="839152"/>
            <a:chOff x="748638" y="3803864"/>
            <a:chExt cx="1562293" cy="839152"/>
          </a:xfrm>
          <a:solidFill>
            <a:srgbClr val="002060"/>
          </a:solidFill>
        </p:grpSpPr>
        <p:sp>
          <p:nvSpPr>
            <p:cNvPr id="54" name="等腰三角形 53"/>
            <p:cNvSpPr/>
            <p:nvPr/>
          </p:nvSpPr>
          <p:spPr>
            <a:xfrm rot="9436053">
              <a:off x="2060343" y="3803864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9436053">
              <a:off x="1732428" y="3952906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9087537">
              <a:off x="1383207" y="4126919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9224579">
              <a:off x="1072439" y="4288274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9436053">
              <a:off x="748638" y="4426992"/>
              <a:ext cx="250588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 rot="10800000">
            <a:off x="6938963" y="3873500"/>
            <a:ext cx="1481137" cy="912813"/>
            <a:chOff x="2670914" y="3660067"/>
            <a:chExt cx="1481659" cy="913787"/>
          </a:xfrm>
        </p:grpSpPr>
        <p:sp>
          <p:nvSpPr>
            <p:cNvPr id="60" name="等腰三角形 47"/>
            <p:cNvSpPr/>
            <p:nvPr/>
          </p:nvSpPr>
          <p:spPr>
            <a:xfrm rot="2010805">
              <a:off x="2670914" y="3660067"/>
              <a:ext cx="328728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等腰三角形 47"/>
            <p:cNvSpPr/>
            <p:nvPr/>
          </p:nvSpPr>
          <p:spPr>
            <a:xfrm rot="2010805">
              <a:off x="3034579" y="3901624"/>
              <a:ext cx="328729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等腰三角形 47"/>
            <p:cNvSpPr/>
            <p:nvPr/>
          </p:nvSpPr>
          <p:spPr>
            <a:xfrm rot="2010805">
              <a:off x="3422066" y="4151128"/>
              <a:ext cx="328729" cy="160508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等腰三角形 47"/>
            <p:cNvSpPr/>
            <p:nvPr/>
          </p:nvSpPr>
          <p:spPr>
            <a:xfrm rot="2010805">
              <a:off x="3823845" y="4413345"/>
              <a:ext cx="328728" cy="160509"/>
            </a:xfrm>
            <a:custGeom>
              <a:avLst/>
              <a:gdLst>
                <a:gd name="connsiteX0" fmla="*/ 0 w 367996"/>
                <a:gd name="connsiteY0" fmla="*/ 218893 h 218893"/>
                <a:gd name="connsiteX1" fmla="*/ 183998 w 367996"/>
                <a:gd name="connsiteY1" fmla="*/ 0 h 218893"/>
                <a:gd name="connsiteX2" fmla="*/ 367996 w 367996"/>
                <a:gd name="connsiteY2" fmla="*/ 218893 h 218893"/>
                <a:gd name="connsiteX3" fmla="*/ 0 w 367996"/>
                <a:gd name="connsiteY3" fmla="*/ 218893 h 218893"/>
                <a:gd name="connsiteX0" fmla="*/ 4010 w 376016"/>
                <a:gd name="connsiteY0" fmla="*/ 218893 h 218893"/>
                <a:gd name="connsiteX1" fmla="*/ 188008 w 376016"/>
                <a:gd name="connsiteY1" fmla="*/ 0 h 218893"/>
                <a:gd name="connsiteX2" fmla="*/ 372006 w 376016"/>
                <a:gd name="connsiteY2" fmla="*/ 218893 h 218893"/>
                <a:gd name="connsiteX3" fmla="*/ 4010 w 376016"/>
                <a:gd name="connsiteY3" fmla="*/ 218893 h 218893"/>
                <a:gd name="connsiteX0" fmla="*/ 9726 w 387448"/>
                <a:gd name="connsiteY0" fmla="*/ 218930 h 218930"/>
                <a:gd name="connsiteX1" fmla="*/ 193724 w 387448"/>
                <a:gd name="connsiteY1" fmla="*/ 37 h 218930"/>
                <a:gd name="connsiteX2" fmla="*/ 377722 w 387448"/>
                <a:gd name="connsiteY2" fmla="*/ 218930 h 218930"/>
                <a:gd name="connsiteX3" fmla="*/ 9726 w 387448"/>
                <a:gd name="connsiteY3" fmla="*/ 218930 h 218930"/>
                <a:gd name="connsiteX0" fmla="*/ 9726 w 378140"/>
                <a:gd name="connsiteY0" fmla="*/ 218933 h 218933"/>
                <a:gd name="connsiteX1" fmla="*/ 193724 w 378140"/>
                <a:gd name="connsiteY1" fmla="*/ 40 h 218933"/>
                <a:gd name="connsiteX2" fmla="*/ 377722 w 378140"/>
                <a:gd name="connsiteY2" fmla="*/ 218933 h 218933"/>
                <a:gd name="connsiteX3" fmla="*/ 9726 w 378140"/>
                <a:gd name="connsiteY3" fmla="*/ 218933 h 218933"/>
                <a:gd name="connsiteX0" fmla="*/ 0 w 368414"/>
                <a:gd name="connsiteY0" fmla="*/ 218933 h 218933"/>
                <a:gd name="connsiteX1" fmla="*/ 183998 w 368414"/>
                <a:gd name="connsiteY1" fmla="*/ 40 h 218933"/>
                <a:gd name="connsiteX2" fmla="*/ 367996 w 368414"/>
                <a:gd name="connsiteY2" fmla="*/ 218933 h 218933"/>
                <a:gd name="connsiteX3" fmla="*/ 0 w 368414"/>
                <a:gd name="connsiteY3" fmla="*/ 218933 h 218933"/>
                <a:gd name="connsiteX0" fmla="*/ 0 w 368414"/>
                <a:gd name="connsiteY0" fmla="*/ 179056 h 179056"/>
                <a:gd name="connsiteX1" fmla="*/ 183998 w 368414"/>
                <a:gd name="connsiteY1" fmla="*/ 53 h 179056"/>
                <a:gd name="connsiteX2" fmla="*/ 367996 w 368414"/>
                <a:gd name="connsiteY2" fmla="*/ 179056 h 179056"/>
                <a:gd name="connsiteX3" fmla="*/ 0 w 368414"/>
                <a:gd name="connsiteY3" fmla="*/ 179056 h 179056"/>
                <a:gd name="connsiteX0" fmla="*/ 0 w 368137"/>
                <a:gd name="connsiteY0" fmla="*/ 179070 h 179070"/>
                <a:gd name="connsiteX1" fmla="*/ 183998 w 368137"/>
                <a:gd name="connsiteY1" fmla="*/ 67 h 179070"/>
                <a:gd name="connsiteX2" fmla="*/ 367996 w 368137"/>
                <a:gd name="connsiteY2" fmla="*/ 179070 h 179070"/>
                <a:gd name="connsiteX3" fmla="*/ 0 w 368137"/>
                <a:gd name="connsiteY3" fmla="*/ 17907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37" h="179070">
                  <a:moveTo>
                    <a:pt x="0" y="179070"/>
                  </a:moveTo>
                  <a:cubicBezTo>
                    <a:pt x="3087" y="99630"/>
                    <a:pt x="42885" y="-3002"/>
                    <a:pt x="183998" y="67"/>
                  </a:cubicBezTo>
                  <a:cubicBezTo>
                    <a:pt x="325111" y="3136"/>
                    <a:pt x="371046" y="130314"/>
                    <a:pt x="367996" y="179070"/>
                  </a:cubicBezTo>
                  <a:lnTo>
                    <a:pt x="0" y="1790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4" name="任意多边形 63"/>
          <p:cNvSpPr/>
          <p:nvPr/>
        </p:nvSpPr>
        <p:spPr>
          <a:xfrm>
            <a:off x="531813" y="3590925"/>
            <a:ext cx="1798637" cy="946150"/>
          </a:xfrm>
          <a:custGeom>
            <a:avLst/>
            <a:gdLst>
              <a:gd name="connsiteX0" fmla="*/ 50891 w 1823937"/>
              <a:gd name="connsiteY0" fmla="*/ 935127 h 988758"/>
              <a:gd name="connsiteX1" fmla="*/ 247660 w 1823937"/>
              <a:gd name="connsiteY1" fmla="*/ 530013 h 988758"/>
              <a:gd name="connsiteX2" fmla="*/ 1497726 w 1823937"/>
              <a:gd name="connsiteY2" fmla="*/ 20727 h 988758"/>
              <a:gd name="connsiteX3" fmla="*/ 1810243 w 1823937"/>
              <a:gd name="connsiteY3" fmla="*/ 148049 h 988758"/>
              <a:gd name="connsiteX4" fmla="*/ 1173635 w 1823937"/>
              <a:gd name="connsiteY4" fmla="*/ 599461 h 988758"/>
              <a:gd name="connsiteX5" fmla="*/ 108764 w 1823937"/>
              <a:gd name="connsiteY5" fmla="*/ 946702 h 988758"/>
              <a:gd name="connsiteX6" fmla="*/ 50891 w 1823937"/>
              <a:gd name="connsiteY6" fmla="*/ 935127 h 988758"/>
              <a:gd name="connsiteX0" fmla="*/ 48528 w 1823626"/>
              <a:gd name="connsiteY0" fmla="*/ 934028 h 990712"/>
              <a:gd name="connsiteX1" fmla="*/ 245297 w 1823626"/>
              <a:gd name="connsiteY1" fmla="*/ 528914 h 990712"/>
              <a:gd name="connsiteX2" fmla="*/ 1495363 w 1823626"/>
              <a:gd name="connsiteY2" fmla="*/ 19628 h 990712"/>
              <a:gd name="connsiteX3" fmla="*/ 1807880 w 1823626"/>
              <a:gd name="connsiteY3" fmla="*/ 146950 h 990712"/>
              <a:gd name="connsiteX4" fmla="*/ 1136548 w 1823626"/>
              <a:gd name="connsiteY4" fmla="*/ 540488 h 990712"/>
              <a:gd name="connsiteX5" fmla="*/ 106401 w 1823626"/>
              <a:gd name="connsiteY5" fmla="*/ 945603 h 990712"/>
              <a:gd name="connsiteX6" fmla="*/ 48528 w 1823626"/>
              <a:gd name="connsiteY6" fmla="*/ 934028 h 990712"/>
              <a:gd name="connsiteX0" fmla="*/ 82371 w 1799596"/>
              <a:gd name="connsiteY0" fmla="*/ 945603 h 945613"/>
              <a:gd name="connsiteX1" fmla="*/ 221267 w 1799596"/>
              <a:gd name="connsiteY1" fmla="*/ 528914 h 945613"/>
              <a:gd name="connsiteX2" fmla="*/ 1471333 w 1799596"/>
              <a:gd name="connsiteY2" fmla="*/ 19628 h 945613"/>
              <a:gd name="connsiteX3" fmla="*/ 1783850 w 1799596"/>
              <a:gd name="connsiteY3" fmla="*/ 146950 h 945613"/>
              <a:gd name="connsiteX4" fmla="*/ 1112518 w 1799596"/>
              <a:gd name="connsiteY4" fmla="*/ 540488 h 945613"/>
              <a:gd name="connsiteX5" fmla="*/ 82371 w 1799596"/>
              <a:gd name="connsiteY5" fmla="*/ 945603 h 94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596" h="945613">
                <a:moveTo>
                  <a:pt x="82371" y="945603"/>
                </a:moveTo>
                <a:cubicBezTo>
                  <a:pt x="-66171" y="943674"/>
                  <a:pt x="-10227" y="683243"/>
                  <a:pt x="221267" y="528914"/>
                </a:cubicBezTo>
                <a:cubicBezTo>
                  <a:pt x="452761" y="374585"/>
                  <a:pt x="1210903" y="83289"/>
                  <a:pt x="1471333" y="19628"/>
                </a:cubicBezTo>
                <a:cubicBezTo>
                  <a:pt x="1731764" y="-44033"/>
                  <a:pt x="1843652" y="60140"/>
                  <a:pt x="1783850" y="146950"/>
                </a:cubicBezTo>
                <a:cubicBezTo>
                  <a:pt x="1724048" y="233760"/>
                  <a:pt x="1396098" y="407379"/>
                  <a:pt x="1112518" y="540488"/>
                </a:cubicBezTo>
                <a:cubicBezTo>
                  <a:pt x="828938" y="673597"/>
                  <a:pt x="230913" y="947532"/>
                  <a:pt x="82371" y="945603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4772025" y="3822700"/>
            <a:ext cx="1881188" cy="831850"/>
          </a:xfrm>
          <a:custGeom>
            <a:avLst/>
            <a:gdLst>
              <a:gd name="connsiteX0" fmla="*/ 50891 w 1823937"/>
              <a:gd name="connsiteY0" fmla="*/ 935127 h 988758"/>
              <a:gd name="connsiteX1" fmla="*/ 247660 w 1823937"/>
              <a:gd name="connsiteY1" fmla="*/ 530013 h 988758"/>
              <a:gd name="connsiteX2" fmla="*/ 1497726 w 1823937"/>
              <a:gd name="connsiteY2" fmla="*/ 20727 h 988758"/>
              <a:gd name="connsiteX3" fmla="*/ 1810243 w 1823937"/>
              <a:gd name="connsiteY3" fmla="*/ 148049 h 988758"/>
              <a:gd name="connsiteX4" fmla="*/ 1173635 w 1823937"/>
              <a:gd name="connsiteY4" fmla="*/ 599461 h 988758"/>
              <a:gd name="connsiteX5" fmla="*/ 108764 w 1823937"/>
              <a:gd name="connsiteY5" fmla="*/ 946702 h 988758"/>
              <a:gd name="connsiteX6" fmla="*/ 50891 w 1823937"/>
              <a:gd name="connsiteY6" fmla="*/ 935127 h 988758"/>
              <a:gd name="connsiteX0" fmla="*/ 48528 w 1823626"/>
              <a:gd name="connsiteY0" fmla="*/ 934028 h 990712"/>
              <a:gd name="connsiteX1" fmla="*/ 245297 w 1823626"/>
              <a:gd name="connsiteY1" fmla="*/ 528914 h 990712"/>
              <a:gd name="connsiteX2" fmla="*/ 1495363 w 1823626"/>
              <a:gd name="connsiteY2" fmla="*/ 19628 h 990712"/>
              <a:gd name="connsiteX3" fmla="*/ 1807880 w 1823626"/>
              <a:gd name="connsiteY3" fmla="*/ 146950 h 990712"/>
              <a:gd name="connsiteX4" fmla="*/ 1136548 w 1823626"/>
              <a:gd name="connsiteY4" fmla="*/ 540488 h 990712"/>
              <a:gd name="connsiteX5" fmla="*/ 106401 w 1823626"/>
              <a:gd name="connsiteY5" fmla="*/ 945603 h 990712"/>
              <a:gd name="connsiteX6" fmla="*/ 48528 w 1823626"/>
              <a:gd name="connsiteY6" fmla="*/ 934028 h 990712"/>
              <a:gd name="connsiteX0" fmla="*/ 82371 w 1799596"/>
              <a:gd name="connsiteY0" fmla="*/ 945603 h 945613"/>
              <a:gd name="connsiteX1" fmla="*/ 221267 w 1799596"/>
              <a:gd name="connsiteY1" fmla="*/ 528914 h 945613"/>
              <a:gd name="connsiteX2" fmla="*/ 1471333 w 1799596"/>
              <a:gd name="connsiteY2" fmla="*/ 19628 h 945613"/>
              <a:gd name="connsiteX3" fmla="*/ 1783850 w 1799596"/>
              <a:gd name="connsiteY3" fmla="*/ 146950 h 945613"/>
              <a:gd name="connsiteX4" fmla="*/ 1112518 w 1799596"/>
              <a:gd name="connsiteY4" fmla="*/ 540488 h 945613"/>
              <a:gd name="connsiteX5" fmla="*/ 82371 w 1799596"/>
              <a:gd name="connsiteY5" fmla="*/ 945603 h 945613"/>
              <a:gd name="connsiteX0" fmla="*/ 60327 w 1881724"/>
              <a:gd name="connsiteY0" fmla="*/ 829856 h 829873"/>
              <a:gd name="connsiteX1" fmla="*/ 303395 w 1881724"/>
              <a:gd name="connsiteY1" fmla="*/ 528914 h 829873"/>
              <a:gd name="connsiteX2" fmla="*/ 1553461 w 1881724"/>
              <a:gd name="connsiteY2" fmla="*/ 19628 h 829873"/>
              <a:gd name="connsiteX3" fmla="*/ 1865978 w 1881724"/>
              <a:gd name="connsiteY3" fmla="*/ 146950 h 829873"/>
              <a:gd name="connsiteX4" fmla="*/ 1194646 w 1881724"/>
              <a:gd name="connsiteY4" fmla="*/ 540488 h 829873"/>
              <a:gd name="connsiteX5" fmla="*/ 60327 w 1881724"/>
              <a:gd name="connsiteY5" fmla="*/ 829856 h 829873"/>
              <a:gd name="connsiteX0" fmla="*/ 49247 w 1870069"/>
              <a:gd name="connsiteY0" fmla="*/ 835297 h 836238"/>
              <a:gd name="connsiteX1" fmla="*/ 338614 w 1870069"/>
              <a:gd name="connsiteY1" fmla="*/ 615378 h 836238"/>
              <a:gd name="connsiteX2" fmla="*/ 1542381 w 1870069"/>
              <a:gd name="connsiteY2" fmla="*/ 25069 h 836238"/>
              <a:gd name="connsiteX3" fmla="*/ 1854898 w 1870069"/>
              <a:gd name="connsiteY3" fmla="*/ 152391 h 836238"/>
              <a:gd name="connsiteX4" fmla="*/ 1183566 w 1870069"/>
              <a:gd name="connsiteY4" fmla="*/ 545929 h 836238"/>
              <a:gd name="connsiteX5" fmla="*/ 49247 w 1870069"/>
              <a:gd name="connsiteY5" fmla="*/ 835297 h 836238"/>
              <a:gd name="connsiteX0" fmla="*/ 49247 w 1870069"/>
              <a:gd name="connsiteY0" fmla="*/ 835297 h 859312"/>
              <a:gd name="connsiteX1" fmla="*/ 338614 w 1870069"/>
              <a:gd name="connsiteY1" fmla="*/ 615378 h 859312"/>
              <a:gd name="connsiteX2" fmla="*/ 1542381 w 1870069"/>
              <a:gd name="connsiteY2" fmla="*/ 25069 h 859312"/>
              <a:gd name="connsiteX3" fmla="*/ 1854898 w 1870069"/>
              <a:gd name="connsiteY3" fmla="*/ 152391 h 859312"/>
              <a:gd name="connsiteX4" fmla="*/ 1183566 w 1870069"/>
              <a:gd name="connsiteY4" fmla="*/ 545929 h 859312"/>
              <a:gd name="connsiteX5" fmla="*/ 49247 w 1870069"/>
              <a:gd name="connsiteY5" fmla="*/ 835297 h 859312"/>
              <a:gd name="connsiteX0" fmla="*/ 60327 w 1881724"/>
              <a:gd name="connsiteY0" fmla="*/ 830625 h 830625"/>
              <a:gd name="connsiteX1" fmla="*/ 303395 w 1881724"/>
              <a:gd name="connsiteY1" fmla="*/ 541258 h 830625"/>
              <a:gd name="connsiteX2" fmla="*/ 1553461 w 1881724"/>
              <a:gd name="connsiteY2" fmla="*/ 20397 h 830625"/>
              <a:gd name="connsiteX3" fmla="*/ 1865978 w 1881724"/>
              <a:gd name="connsiteY3" fmla="*/ 147719 h 830625"/>
              <a:gd name="connsiteX4" fmla="*/ 1194646 w 1881724"/>
              <a:gd name="connsiteY4" fmla="*/ 541257 h 830625"/>
              <a:gd name="connsiteX5" fmla="*/ 60327 w 1881724"/>
              <a:gd name="connsiteY5" fmla="*/ 830625 h 83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24" h="830625">
                <a:moveTo>
                  <a:pt x="60327" y="830625"/>
                </a:moveTo>
                <a:cubicBezTo>
                  <a:pt x="-88215" y="830625"/>
                  <a:pt x="54539" y="676296"/>
                  <a:pt x="303395" y="541258"/>
                </a:cubicBezTo>
                <a:cubicBezTo>
                  <a:pt x="552251" y="406220"/>
                  <a:pt x="1293031" y="85987"/>
                  <a:pt x="1553461" y="20397"/>
                </a:cubicBezTo>
                <a:cubicBezTo>
                  <a:pt x="1813891" y="-45193"/>
                  <a:pt x="1925780" y="60909"/>
                  <a:pt x="1865978" y="147719"/>
                </a:cubicBezTo>
                <a:cubicBezTo>
                  <a:pt x="1806176" y="234529"/>
                  <a:pt x="1478226" y="408148"/>
                  <a:pt x="1194646" y="541257"/>
                </a:cubicBezTo>
                <a:cubicBezTo>
                  <a:pt x="911066" y="674366"/>
                  <a:pt x="208869" y="830625"/>
                  <a:pt x="60327" y="830625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 rot="3324304">
            <a:off x="2682081" y="3588544"/>
            <a:ext cx="1916113" cy="1095375"/>
          </a:xfrm>
          <a:custGeom>
            <a:avLst/>
            <a:gdLst>
              <a:gd name="connsiteX0" fmla="*/ 50891 w 1823937"/>
              <a:gd name="connsiteY0" fmla="*/ 935127 h 988758"/>
              <a:gd name="connsiteX1" fmla="*/ 247660 w 1823937"/>
              <a:gd name="connsiteY1" fmla="*/ 530013 h 988758"/>
              <a:gd name="connsiteX2" fmla="*/ 1497726 w 1823937"/>
              <a:gd name="connsiteY2" fmla="*/ 20727 h 988758"/>
              <a:gd name="connsiteX3" fmla="*/ 1810243 w 1823937"/>
              <a:gd name="connsiteY3" fmla="*/ 148049 h 988758"/>
              <a:gd name="connsiteX4" fmla="*/ 1173635 w 1823937"/>
              <a:gd name="connsiteY4" fmla="*/ 599461 h 988758"/>
              <a:gd name="connsiteX5" fmla="*/ 108764 w 1823937"/>
              <a:gd name="connsiteY5" fmla="*/ 946702 h 988758"/>
              <a:gd name="connsiteX6" fmla="*/ 50891 w 1823937"/>
              <a:gd name="connsiteY6" fmla="*/ 935127 h 988758"/>
              <a:gd name="connsiteX0" fmla="*/ 48528 w 1823626"/>
              <a:gd name="connsiteY0" fmla="*/ 934028 h 990712"/>
              <a:gd name="connsiteX1" fmla="*/ 245297 w 1823626"/>
              <a:gd name="connsiteY1" fmla="*/ 528914 h 990712"/>
              <a:gd name="connsiteX2" fmla="*/ 1495363 w 1823626"/>
              <a:gd name="connsiteY2" fmla="*/ 19628 h 990712"/>
              <a:gd name="connsiteX3" fmla="*/ 1807880 w 1823626"/>
              <a:gd name="connsiteY3" fmla="*/ 146950 h 990712"/>
              <a:gd name="connsiteX4" fmla="*/ 1136548 w 1823626"/>
              <a:gd name="connsiteY4" fmla="*/ 540488 h 990712"/>
              <a:gd name="connsiteX5" fmla="*/ 106401 w 1823626"/>
              <a:gd name="connsiteY5" fmla="*/ 945603 h 990712"/>
              <a:gd name="connsiteX6" fmla="*/ 48528 w 1823626"/>
              <a:gd name="connsiteY6" fmla="*/ 934028 h 990712"/>
              <a:gd name="connsiteX0" fmla="*/ 48528 w 1945607"/>
              <a:gd name="connsiteY0" fmla="*/ 917010 h 973694"/>
              <a:gd name="connsiteX1" fmla="*/ 245297 w 1945607"/>
              <a:gd name="connsiteY1" fmla="*/ 511896 h 973694"/>
              <a:gd name="connsiteX2" fmla="*/ 1495363 w 1945607"/>
              <a:gd name="connsiteY2" fmla="*/ 2610 h 973694"/>
              <a:gd name="connsiteX3" fmla="*/ 1935681 w 1945607"/>
              <a:gd name="connsiteY3" fmla="*/ 322205 h 973694"/>
              <a:gd name="connsiteX4" fmla="*/ 1136548 w 1945607"/>
              <a:gd name="connsiteY4" fmla="*/ 523470 h 973694"/>
              <a:gd name="connsiteX5" fmla="*/ 106401 w 1945607"/>
              <a:gd name="connsiteY5" fmla="*/ 928585 h 973694"/>
              <a:gd name="connsiteX6" fmla="*/ 48528 w 1945607"/>
              <a:gd name="connsiteY6" fmla="*/ 917010 h 973694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2349"/>
              <a:gd name="connsiteY0" fmla="*/ 855028 h 907678"/>
              <a:gd name="connsiteX1" fmla="*/ 247397 w 1942349"/>
              <a:gd name="connsiteY1" fmla="*/ 449914 h 907678"/>
              <a:gd name="connsiteX2" fmla="*/ 1428790 w 1942349"/>
              <a:gd name="connsiteY2" fmla="*/ 3328 h 907678"/>
              <a:gd name="connsiteX3" fmla="*/ 1937781 w 1942349"/>
              <a:gd name="connsiteY3" fmla="*/ 260223 h 907678"/>
              <a:gd name="connsiteX4" fmla="*/ 1169530 w 1942349"/>
              <a:gd name="connsiteY4" fmla="*/ 522890 h 907678"/>
              <a:gd name="connsiteX5" fmla="*/ 108501 w 1942349"/>
              <a:gd name="connsiteY5" fmla="*/ 866603 h 907678"/>
              <a:gd name="connsiteX6" fmla="*/ 50628 w 1942349"/>
              <a:gd name="connsiteY6" fmla="*/ 855028 h 907678"/>
              <a:gd name="connsiteX0" fmla="*/ 81704 w 1915552"/>
              <a:gd name="connsiteY0" fmla="*/ 866603 h 867064"/>
              <a:gd name="connsiteX1" fmla="*/ 220600 w 1915552"/>
              <a:gd name="connsiteY1" fmla="*/ 449914 h 867064"/>
              <a:gd name="connsiteX2" fmla="*/ 1401993 w 1915552"/>
              <a:gd name="connsiteY2" fmla="*/ 3328 h 867064"/>
              <a:gd name="connsiteX3" fmla="*/ 1910984 w 1915552"/>
              <a:gd name="connsiteY3" fmla="*/ 260223 h 867064"/>
              <a:gd name="connsiteX4" fmla="*/ 1142733 w 1915552"/>
              <a:gd name="connsiteY4" fmla="*/ 522890 h 867064"/>
              <a:gd name="connsiteX5" fmla="*/ 81704 w 1915552"/>
              <a:gd name="connsiteY5" fmla="*/ 866603 h 8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5552" h="867064">
                <a:moveTo>
                  <a:pt x="81704" y="866603"/>
                </a:moveTo>
                <a:cubicBezTo>
                  <a:pt x="-71985" y="854440"/>
                  <a:pt x="552" y="593793"/>
                  <a:pt x="220600" y="449914"/>
                </a:cubicBezTo>
                <a:cubicBezTo>
                  <a:pt x="440648" y="306035"/>
                  <a:pt x="1120262" y="34943"/>
                  <a:pt x="1401993" y="3328"/>
                </a:cubicBezTo>
                <a:cubicBezTo>
                  <a:pt x="1683724" y="-28287"/>
                  <a:pt x="1954194" y="173629"/>
                  <a:pt x="1910984" y="260223"/>
                </a:cubicBezTo>
                <a:cubicBezTo>
                  <a:pt x="1867774" y="346817"/>
                  <a:pt x="1463766" y="443639"/>
                  <a:pt x="1142733" y="522890"/>
                </a:cubicBezTo>
                <a:cubicBezTo>
                  <a:pt x="782269" y="647411"/>
                  <a:pt x="235393" y="878766"/>
                  <a:pt x="81704" y="866603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14124304">
            <a:off x="6607970" y="3840956"/>
            <a:ext cx="1916112" cy="1095375"/>
          </a:xfrm>
          <a:custGeom>
            <a:avLst/>
            <a:gdLst>
              <a:gd name="connsiteX0" fmla="*/ 50891 w 1823937"/>
              <a:gd name="connsiteY0" fmla="*/ 935127 h 988758"/>
              <a:gd name="connsiteX1" fmla="*/ 247660 w 1823937"/>
              <a:gd name="connsiteY1" fmla="*/ 530013 h 988758"/>
              <a:gd name="connsiteX2" fmla="*/ 1497726 w 1823937"/>
              <a:gd name="connsiteY2" fmla="*/ 20727 h 988758"/>
              <a:gd name="connsiteX3" fmla="*/ 1810243 w 1823937"/>
              <a:gd name="connsiteY3" fmla="*/ 148049 h 988758"/>
              <a:gd name="connsiteX4" fmla="*/ 1173635 w 1823937"/>
              <a:gd name="connsiteY4" fmla="*/ 599461 h 988758"/>
              <a:gd name="connsiteX5" fmla="*/ 108764 w 1823937"/>
              <a:gd name="connsiteY5" fmla="*/ 946702 h 988758"/>
              <a:gd name="connsiteX6" fmla="*/ 50891 w 1823937"/>
              <a:gd name="connsiteY6" fmla="*/ 935127 h 988758"/>
              <a:gd name="connsiteX0" fmla="*/ 48528 w 1823626"/>
              <a:gd name="connsiteY0" fmla="*/ 934028 h 990712"/>
              <a:gd name="connsiteX1" fmla="*/ 245297 w 1823626"/>
              <a:gd name="connsiteY1" fmla="*/ 528914 h 990712"/>
              <a:gd name="connsiteX2" fmla="*/ 1495363 w 1823626"/>
              <a:gd name="connsiteY2" fmla="*/ 19628 h 990712"/>
              <a:gd name="connsiteX3" fmla="*/ 1807880 w 1823626"/>
              <a:gd name="connsiteY3" fmla="*/ 146950 h 990712"/>
              <a:gd name="connsiteX4" fmla="*/ 1136548 w 1823626"/>
              <a:gd name="connsiteY4" fmla="*/ 540488 h 990712"/>
              <a:gd name="connsiteX5" fmla="*/ 106401 w 1823626"/>
              <a:gd name="connsiteY5" fmla="*/ 945603 h 990712"/>
              <a:gd name="connsiteX6" fmla="*/ 48528 w 1823626"/>
              <a:gd name="connsiteY6" fmla="*/ 934028 h 990712"/>
              <a:gd name="connsiteX0" fmla="*/ 48528 w 1945607"/>
              <a:gd name="connsiteY0" fmla="*/ 917010 h 973694"/>
              <a:gd name="connsiteX1" fmla="*/ 245297 w 1945607"/>
              <a:gd name="connsiteY1" fmla="*/ 511896 h 973694"/>
              <a:gd name="connsiteX2" fmla="*/ 1495363 w 1945607"/>
              <a:gd name="connsiteY2" fmla="*/ 2610 h 973694"/>
              <a:gd name="connsiteX3" fmla="*/ 1935681 w 1945607"/>
              <a:gd name="connsiteY3" fmla="*/ 322205 h 973694"/>
              <a:gd name="connsiteX4" fmla="*/ 1136548 w 1945607"/>
              <a:gd name="connsiteY4" fmla="*/ 523470 h 973694"/>
              <a:gd name="connsiteX5" fmla="*/ 106401 w 1945607"/>
              <a:gd name="connsiteY5" fmla="*/ 928585 h 973694"/>
              <a:gd name="connsiteX6" fmla="*/ 48528 w 1945607"/>
              <a:gd name="connsiteY6" fmla="*/ 917010 h 973694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6368"/>
              <a:gd name="connsiteY0" fmla="*/ 917103 h 969753"/>
              <a:gd name="connsiteX1" fmla="*/ 247397 w 1946368"/>
              <a:gd name="connsiteY1" fmla="*/ 511989 h 969753"/>
              <a:gd name="connsiteX2" fmla="*/ 1497463 w 1946368"/>
              <a:gd name="connsiteY2" fmla="*/ 2703 h 969753"/>
              <a:gd name="connsiteX3" fmla="*/ 1937781 w 1946368"/>
              <a:gd name="connsiteY3" fmla="*/ 322298 h 969753"/>
              <a:gd name="connsiteX4" fmla="*/ 1169530 w 1946368"/>
              <a:gd name="connsiteY4" fmla="*/ 584965 h 969753"/>
              <a:gd name="connsiteX5" fmla="*/ 108501 w 1946368"/>
              <a:gd name="connsiteY5" fmla="*/ 928678 h 969753"/>
              <a:gd name="connsiteX6" fmla="*/ 50628 w 1946368"/>
              <a:gd name="connsiteY6" fmla="*/ 917103 h 969753"/>
              <a:gd name="connsiteX0" fmla="*/ 50628 w 1942349"/>
              <a:gd name="connsiteY0" fmla="*/ 855028 h 907678"/>
              <a:gd name="connsiteX1" fmla="*/ 247397 w 1942349"/>
              <a:gd name="connsiteY1" fmla="*/ 449914 h 907678"/>
              <a:gd name="connsiteX2" fmla="*/ 1428790 w 1942349"/>
              <a:gd name="connsiteY2" fmla="*/ 3328 h 907678"/>
              <a:gd name="connsiteX3" fmla="*/ 1937781 w 1942349"/>
              <a:gd name="connsiteY3" fmla="*/ 260223 h 907678"/>
              <a:gd name="connsiteX4" fmla="*/ 1169530 w 1942349"/>
              <a:gd name="connsiteY4" fmla="*/ 522890 h 907678"/>
              <a:gd name="connsiteX5" fmla="*/ 108501 w 1942349"/>
              <a:gd name="connsiteY5" fmla="*/ 866603 h 907678"/>
              <a:gd name="connsiteX6" fmla="*/ 50628 w 1942349"/>
              <a:gd name="connsiteY6" fmla="*/ 855028 h 907678"/>
              <a:gd name="connsiteX0" fmla="*/ 81704 w 1915552"/>
              <a:gd name="connsiteY0" fmla="*/ 866603 h 867064"/>
              <a:gd name="connsiteX1" fmla="*/ 220600 w 1915552"/>
              <a:gd name="connsiteY1" fmla="*/ 449914 h 867064"/>
              <a:gd name="connsiteX2" fmla="*/ 1401993 w 1915552"/>
              <a:gd name="connsiteY2" fmla="*/ 3328 h 867064"/>
              <a:gd name="connsiteX3" fmla="*/ 1910984 w 1915552"/>
              <a:gd name="connsiteY3" fmla="*/ 260223 h 867064"/>
              <a:gd name="connsiteX4" fmla="*/ 1142733 w 1915552"/>
              <a:gd name="connsiteY4" fmla="*/ 522890 h 867064"/>
              <a:gd name="connsiteX5" fmla="*/ 81704 w 1915552"/>
              <a:gd name="connsiteY5" fmla="*/ 866603 h 8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5552" h="867064">
                <a:moveTo>
                  <a:pt x="81704" y="866603"/>
                </a:moveTo>
                <a:cubicBezTo>
                  <a:pt x="-71985" y="854440"/>
                  <a:pt x="552" y="593793"/>
                  <a:pt x="220600" y="449914"/>
                </a:cubicBezTo>
                <a:cubicBezTo>
                  <a:pt x="440648" y="306035"/>
                  <a:pt x="1120262" y="34943"/>
                  <a:pt x="1401993" y="3328"/>
                </a:cubicBezTo>
                <a:cubicBezTo>
                  <a:pt x="1683724" y="-28287"/>
                  <a:pt x="1954194" y="173629"/>
                  <a:pt x="1910984" y="260223"/>
                </a:cubicBezTo>
                <a:cubicBezTo>
                  <a:pt x="1867774" y="346817"/>
                  <a:pt x="1463766" y="443639"/>
                  <a:pt x="1142733" y="522890"/>
                </a:cubicBezTo>
                <a:cubicBezTo>
                  <a:pt x="782269" y="647411"/>
                  <a:pt x="235393" y="878766"/>
                  <a:pt x="81704" y="866603"/>
                </a:cubicBez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812753" y="5229200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gradFill>
                  <a:gsLst>
                    <a:gs pos="0">
                      <a:schemeClr val="tx1"/>
                    </a:gs>
                    <a:gs pos="60000">
                      <a:schemeClr val="bg1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北半球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925140" y="5229200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gradFill>
                  <a:gsLst>
                    <a:gs pos="0">
                      <a:schemeClr val="tx1"/>
                    </a:gs>
                    <a:gs pos="60000">
                      <a:schemeClr val="bg1">
                        <a:lumMod val="7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南半球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0" y="6092825"/>
            <a:ext cx="9144000" cy="576263"/>
            <a:chOff x="0" y="6093296"/>
            <a:chExt cx="9144000" cy="576064"/>
          </a:xfrm>
        </p:grpSpPr>
        <p:sp>
          <p:nvSpPr>
            <p:cNvPr id="71" name="任意多边形 70"/>
            <p:cNvSpPr/>
            <p:nvPr/>
          </p:nvSpPr>
          <p:spPr>
            <a:xfrm>
              <a:off x="2827214" y="6283281"/>
              <a:ext cx="920188" cy="238766"/>
            </a:xfrm>
            <a:custGeom>
              <a:avLst/>
              <a:gdLst>
                <a:gd name="connsiteX0" fmla="*/ 0 w 1863524"/>
                <a:gd name="connsiteY0" fmla="*/ 347240 h 352875"/>
                <a:gd name="connsiteX1" fmla="*/ 1006997 w 1863524"/>
                <a:gd name="connsiteY1" fmla="*/ 312516 h 352875"/>
                <a:gd name="connsiteX2" fmla="*/ 1736203 w 1863524"/>
                <a:gd name="connsiteY2" fmla="*/ 46299 h 352875"/>
                <a:gd name="connsiteX3" fmla="*/ 1863524 w 1863524"/>
                <a:gd name="connsiteY3" fmla="*/ 0 h 352875"/>
                <a:gd name="connsiteX0" fmla="*/ 0 w 1863524"/>
                <a:gd name="connsiteY0" fmla="*/ 347240 h 355043"/>
                <a:gd name="connsiteX1" fmla="*/ 1006997 w 1863524"/>
                <a:gd name="connsiteY1" fmla="*/ 312516 h 355043"/>
                <a:gd name="connsiteX2" fmla="*/ 1863524 w 1863524"/>
                <a:gd name="connsiteY2" fmla="*/ 0 h 355043"/>
                <a:gd name="connsiteX0" fmla="*/ 0 w 1840375"/>
                <a:gd name="connsiteY0" fmla="*/ 474562 h 475022"/>
                <a:gd name="connsiteX1" fmla="*/ 983848 w 1840375"/>
                <a:gd name="connsiteY1" fmla="*/ 312516 h 475022"/>
                <a:gd name="connsiteX2" fmla="*/ 1840375 w 1840375"/>
                <a:gd name="connsiteY2" fmla="*/ 0 h 475022"/>
                <a:gd name="connsiteX0" fmla="*/ 0 w 1840375"/>
                <a:gd name="connsiteY0" fmla="*/ 474562 h 475426"/>
                <a:gd name="connsiteX1" fmla="*/ 1180618 w 1840375"/>
                <a:gd name="connsiteY1" fmla="*/ 358815 h 475426"/>
                <a:gd name="connsiteX2" fmla="*/ 1840375 w 1840375"/>
                <a:gd name="connsiteY2" fmla="*/ 0 h 475426"/>
                <a:gd name="connsiteX0" fmla="*/ 0 w 1840375"/>
                <a:gd name="connsiteY0" fmla="*/ 474562 h 477532"/>
                <a:gd name="connsiteX1" fmla="*/ 1180618 w 1840375"/>
                <a:gd name="connsiteY1" fmla="*/ 358815 h 477532"/>
                <a:gd name="connsiteX2" fmla="*/ 1840375 w 1840375"/>
                <a:gd name="connsiteY2" fmla="*/ 0 h 477532"/>
                <a:gd name="connsiteX0" fmla="*/ 0 w 1840375"/>
                <a:gd name="connsiteY0" fmla="*/ 474562 h 477532"/>
                <a:gd name="connsiteX1" fmla="*/ 1180618 w 1840375"/>
                <a:gd name="connsiteY1" fmla="*/ 358815 h 477532"/>
                <a:gd name="connsiteX2" fmla="*/ 1840375 w 1840375"/>
                <a:gd name="connsiteY2" fmla="*/ 0 h 47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375" h="477532">
                  <a:moveTo>
                    <a:pt x="0" y="474562"/>
                  </a:moveTo>
                  <a:cubicBezTo>
                    <a:pt x="358815" y="482278"/>
                    <a:pt x="758142" y="484208"/>
                    <a:pt x="1180618" y="358815"/>
                  </a:cubicBezTo>
                  <a:cubicBezTo>
                    <a:pt x="1603094" y="233422"/>
                    <a:pt x="1685081" y="157706"/>
                    <a:pt x="1840375" y="0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rgbClr val="FF0000"/>
                  </a:gs>
                  <a:gs pos="50000">
                    <a:srgbClr val="FFC0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748088" y="6171057"/>
              <a:ext cx="1414462" cy="4618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气流方向</a:t>
              </a:r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5724525" y="6223426"/>
              <a:ext cx="608013" cy="364999"/>
            </a:xfrm>
            <a:custGeom>
              <a:avLst/>
              <a:gdLst>
                <a:gd name="connsiteX0" fmla="*/ 50891 w 1823937"/>
                <a:gd name="connsiteY0" fmla="*/ 935127 h 988758"/>
                <a:gd name="connsiteX1" fmla="*/ 247660 w 1823937"/>
                <a:gd name="connsiteY1" fmla="*/ 530013 h 988758"/>
                <a:gd name="connsiteX2" fmla="*/ 1497726 w 1823937"/>
                <a:gd name="connsiteY2" fmla="*/ 20727 h 988758"/>
                <a:gd name="connsiteX3" fmla="*/ 1810243 w 1823937"/>
                <a:gd name="connsiteY3" fmla="*/ 148049 h 988758"/>
                <a:gd name="connsiteX4" fmla="*/ 1173635 w 1823937"/>
                <a:gd name="connsiteY4" fmla="*/ 599461 h 988758"/>
                <a:gd name="connsiteX5" fmla="*/ 108764 w 1823937"/>
                <a:gd name="connsiteY5" fmla="*/ 946702 h 988758"/>
                <a:gd name="connsiteX6" fmla="*/ 50891 w 1823937"/>
                <a:gd name="connsiteY6" fmla="*/ 935127 h 988758"/>
                <a:gd name="connsiteX0" fmla="*/ 48528 w 1823626"/>
                <a:gd name="connsiteY0" fmla="*/ 934028 h 990712"/>
                <a:gd name="connsiteX1" fmla="*/ 245297 w 1823626"/>
                <a:gd name="connsiteY1" fmla="*/ 528914 h 990712"/>
                <a:gd name="connsiteX2" fmla="*/ 1495363 w 1823626"/>
                <a:gd name="connsiteY2" fmla="*/ 19628 h 990712"/>
                <a:gd name="connsiteX3" fmla="*/ 1807880 w 1823626"/>
                <a:gd name="connsiteY3" fmla="*/ 146950 h 990712"/>
                <a:gd name="connsiteX4" fmla="*/ 1136548 w 1823626"/>
                <a:gd name="connsiteY4" fmla="*/ 540488 h 990712"/>
                <a:gd name="connsiteX5" fmla="*/ 106401 w 1823626"/>
                <a:gd name="connsiteY5" fmla="*/ 945603 h 990712"/>
                <a:gd name="connsiteX6" fmla="*/ 48528 w 1823626"/>
                <a:gd name="connsiteY6" fmla="*/ 934028 h 990712"/>
                <a:gd name="connsiteX0" fmla="*/ 82371 w 1799596"/>
                <a:gd name="connsiteY0" fmla="*/ 945603 h 945613"/>
                <a:gd name="connsiteX1" fmla="*/ 221267 w 1799596"/>
                <a:gd name="connsiteY1" fmla="*/ 528914 h 945613"/>
                <a:gd name="connsiteX2" fmla="*/ 1471333 w 1799596"/>
                <a:gd name="connsiteY2" fmla="*/ 19628 h 945613"/>
                <a:gd name="connsiteX3" fmla="*/ 1783850 w 1799596"/>
                <a:gd name="connsiteY3" fmla="*/ 146950 h 945613"/>
                <a:gd name="connsiteX4" fmla="*/ 1112518 w 1799596"/>
                <a:gd name="connsiteY4" fmla="*/ 540488 h 945613"/>
                <a:gd name="connsiteX5" fmla="*/ 82371 w 1799596"/>
                <a:gd name="connsiteY5" fmla="*/ 945603 h 945613"/>
                <a:gd name="connsiteX0" fmla="*/ 110422 w 1812421"/>
                <a:gd name="connsiteY0" fmla="*/ 950151 h 958179"/>
                <a:gd name="connsiteX1" fmla="*/ 249318 w 1812421"/>
                <a:gd name="connsiteY1" fmla="*/ 533462 h 958179"/>
                <a:gd name="connsiteX2" fmla="*/ 1499384 w 1812421"/>
                <a:gd name="connsiteY2" fmla="*/ 24176 h 958179"/>
                <a:gd name="connsiteX3" fmla="*/ 1811901 w 1812421"/>
                <a:gd name="connsiteY3" fmla="*/ 151498 h 958179"/>
                <a:gd name="connsiteX4" fmla="*/ 1522263 w 1812421"/>
                <a:gd name="connsiteY4" fmla="*/ 757061 h 958179"/>
                <a:gd name="connsiteX5" fmla="*/ 110422 w 1812421"/>
                <a:gd name="connsiteY5" fmla="*/ 950151 h 958179"/>
                <a:gd name="connsiteX0" fmla="*/ 124158 w 1826157"/>
                <a:gd name="connsiteY0" fmla="*/ 933408 h 955923"/>
                <a:gd name="connsiteX1" fmla="*/ 228354 w 1826157"/>
                <a:gd name="connsiteY1" fmla="*/ 274407 h 955923"/>
                <a:gd name="connsiteX2" fmla="*/ 1513120 w 1826157"/>
                <a:gd name="connsiteY2" fmla="*/ 7433 h 955923"/>
                <a:gd name="connsiteX3" fmla="*/ 1825637 w 1826157"/>
                <a:gd name="connsiteY3" fmla="*/ 134755 h 955923"/>
                <a:gd name="connsiteX4" fmla="*/ 1535999 w 1826157"/>
                <a:gd name="connsiteY4" fmla="*/ 740318 h 955923"/>
                <a:gd name="connsiteX5" fmla="*/ 124158 w 1826157"/>
                <a:gd name="connsiteY5" fmla="*/ 933408 h 95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157" h="955923">
                  <a:moveTo>
                    <a:pt x="124158" y="933408"/>
                  </a:moveTo>
                  <a:cubicBezTo>
                    <a:pt x="-93783" y="855756"/>
                    <a:pt x="-3140" y="428736"/>
                    <a:pt x="228354" y="274407"/>
                  </a:cubicBezTo>
                  <a:cubicBezTo>
                    <a:pt x="459848" y="120078"/>
                    <a:pt x="1246906" y="30708"/>
                    <a:pt x="1513120" y="7433"/>
                  </a:cubicBezTo>
                  <a:cubicBezTo>
                    <a:pt x="1779334" y="-15842"/>
                    <a:pt x="1821824" y="12608"/>
                    <a:pt x="1825637" y="134755"/>
                  </a:cubicBezTo>
                  <a:cubicBezTo>
                    <a:pt x="1829450" y="256902"/>
                    <a:pt x="1819579" y="607209"/>
                    <a:pt x="1535999" y="740318"/>
                  </a:cubicBezTo>
                  <a:cubicBezTo>
                    <a:pt x="1252419" y="873427"/>
                    <a:pt x="342099" y="1011060"/>
                    <a:pt x="124158" y="933408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64288" y="6188513"/>
              <a:ext cx="800100" cy="4618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雨带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04950" y="6145666"/>
              <a:ext cx="906463" cy="5236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图例</a:t>
              </a: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0" y="6041625"/>
              <a:ext cx="91440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74156">
                    <a:schemeClr val="bg1">
                      <a:lumMod val="65000"/>
                    </a:schemeClr>
                  </a:gs>
                  <a:gs pos="2900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27063"/>
            <a:ext cx="8678863" cy="589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/>
            </a:extLst>
          </p:cNvPr>
          <p:cNvSpPr/>
          <p:nvPr/>
        </p:nvSpPr>
        <p:spPr>
          <a:xfrm>
            <a:off x="228600" y="4510088"/>
            <a:ext cx="8678863" cy="216693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/>
            </a:extLst>
          </p:cNvPr>
          <p:cNvSpPr/>
          <p:nvPr/>
        </p:nvSpPr>
        <p:spPr>
          <a:xfrm>
            <a:off x="3519488" y="1797050"/>
            <a:ext cx="712787" cy="2328863"/>
          </a:xfrm>
          <a:custGeom>
            <a:avLst/>
            <a:gdLst>
              <a:gd name="connsiteX0" fmla="*/ 0 w 574158"/>
              <a:gd name="connsiteY0" fmla="*/ 0 h 2328531"/>
              <a:gd name="connsiteX1" fmla="*/ 308344 w 574158"/>
              <a:gd name="connsiteY1" fmla="*/ 425303 h 2328531"/>
              <a:gd name="connsiteX2" fmla="*/ 510363 w 574158"/>
              <a:gd name="connsiteY2" fmla="*/ 839972 h 2328531"/>
              <a:gd name="connsiteX3" fmla="*/ 574158 w 574158"/>
              <a:gd name="connsiteY3" fmla="*/ 2328531 h 2328531"/>
              <a:gd name="connsiteX0" fmla="*/ 0 w 574158"/>
              <a:gd name="connsiteY0" fmla="*/ 0 h 2328531"/>
              <a:gd name="connsiteX1" fmla="*/ 510363 w 574158"/>
              <a:gd name="connsiteY1" fmla="*/ 839972 h 2328531"/>
              <a:gd name="connsiteX2" fmla="*/ 574158 w 574158"/>
              <a:gd name="connsiteY2" fmla="*/ 2328531 h 2328531"/>
              <a:gd name="connsiteX0" fmla="*/ 0 w 574158"/>
              <a:gd name="connsiteY0" fmla="*/ 0 h 2328531"/>
              <a:gd name="connsiteX1" fmla="*/ 510363 w 574158"/>
              <a:gd name="connsiteY1" fmla="*/ 839972 h 2328531"/>
              <a:gd name="connsiteX2" fmla="*/ 574158 w 574158"/>
              <a:gd name="connsiteY2" fmla="*/ 2328531 h 2328531"/>
              <a:gd name="connsiteX0" fmla="*/ 0 w 574158"/>
              <a:gd name="connsiteY0" fmla="*/ 0 h 2328531"/>
              <a:gd name="connsiteX1" fmla="*/ 510363 w 574158"/>
              <a:gd name="connsiteY1" fmla="*/ 839972 h 2328531"/>
              <a:gd name="connsiteX2" fmla="*/ 574158 w 574158"/>
              <a:gd name="connsiteY2" fmla="*/ 2328531 h 2328531"/>
              <a:gd name="connsiteX0" fmla="*/ 0 w 712381"/>
              <a:gd name="connsiteY0" fmla="*/ 0 h 2328531"/>
              <a:gd name="connsiteX1" fmla="*/ 510363 w 712381"/>
              <a:gd name="connsiteY1" fmla="*/ 839972 h 2328531"/>
              <a:gd name="connsiteX2" fmla="*/ 712381 w 712381"/>
              <a:gd name="connsiteY2" fmla="*/ 2328531 h 2328531"/>
              <a:gd name="connsiteX0" fmla="*/ 0 w 712381"/>
              <a:gd name="connsiteY0" fmla="*/ 0 h 2328531"/>
              <a:gd name="connsiteX1" fmla="*/ 478465 w 712381"/>
              <a:gd name="connsiteY1" fmla="*/ 861237 h 2328531"/>
              <a:gd name="connsiteX2" fmla="*/ 712381 w 712381"/>
              <a:gd name="connsiteY2" fmla="*/ 2328531 h 2328531"/>
              <a:gd name="connsiteX0" fmla="*/ 0 w 712381"/>
              <a:gd name="connsiteY0" fmla="*/ 0 h 2328531"/>
              <a:gd name="connsiteX1" fmla="*/ 478465 w 712381"/>
              <a:gd name="connsiteY1" fmla="*/ 861237 h 2328531"/>
              <a:gd name="connsiteX2" fmla="*/ 712381 w 712381"/>
              <a:gd name="connsiteY2" fmla="*/ 2328531 h 23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381" h="2328531">
                <a:moveTo>
                  <a:pt x="0" y="0"/>
                </a:moveTo>
                <a:cubicBezTo>
                  <a:pt x="106326" y="174994"/>
                  <a:pt x="359735" y="473149"/>
                  <a:pt x="478465" y="861237"/>
                </a:cubicBezTo>
                <a:cubicBezTo>
                  <a:pt x="597195" y="1249326"/>
                  <a:pt x="702634" y="1742854"/>
                  <a:pt x="712381" y="2328531"/>
                </a:cubicBezTo>
              </a:path>
            </a:pathLst>
          </a:cu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/>
            </a:extLst>
          </p:cNvPr>
          <p:cNvSpPr/>
          <p:nvPr/>
        </p:nvSpPr>
        <p:spPr>
          <a:xfrm>
            <a:off x="4967288" y="2171700"/>
            <a:ext cx="585787" cy="1398588"/>
          </a:xfrm>
          <a:custGeom>
            <a:avLst/>
            <a:gdLst>
              <a:gd name="connsiteX0" fmla="*/ 520995 w 521173"/>
              <a:gd name="connsiteY0" fmla="*/ 0 h 1222745"/>
              <a:gd name="connsiteX1" fmla="*/ 435935 w 521173"/>
              <a:gd name="connsiteY1" fmla="*/ 520996 h 1222745"/>
              <a:gd name="connsiteX2" fmla="*/ 0 w 521173"/>
              <a:gd name="connsiteY2" fmla="*/ 1222745 h 1222745"/>
              <a:gd name="connsiteX0" fmla="*/ 520995 w 521173"/>
              <a:gd name="connsiteY0" fmla="*/ 0 h 1292282"/>
              <a:gd name="connsiteX1" fmla="*/ 435935 w 521173"/>
              <a:gd name="connsiteY1" fmla="*/ 590533 h 1292282"/>
              <a:gd name="connsiteX2" fmla="*/ 0 w 521173"/>
              <a:gd name="connsiteY2" fmla="*/ 1292282 h 1292282"/>
              <a:gd name="connsiteX0" fmla="*/ 583577 w 584413"/>
              <a:gd name="connsiteY0" fmla="*/ 0 h 1386156"/>
              <a:gd name="connsiteX1" fmla="*/ 498517 w 584413"/>
              <a:gd name="connsiteY1" fmla="*/ 590533 h 1386156"/>
              <a:gd name="connsiteX2" fmla="*/ 0 w 584413"/>
              <a:gd name="connsiteY2" fmla="*/ 1386156 h 1386156"/>
              <a:gd name="connsiteX0" fmla="*/ 569792 w 572810"/>
              <a:gd name="connsiteY0" fmla="*/ 0 h 1326421"/>
              <a:gd name="connsiteX1" fmla="*/ 498517 w 572810"/>
              <a:gd name="connsiteY1" fmla="*/ 530798 h 1326421"/>
              <a:gd name="connsiteX2" fmla="*/ 0 w 572810"/>
              <a:gd name="connsiteY2" fmla="*/ 1326421 h 1326421"/>
              <a:gd name="connsiteX0" fmla="*/ 574387 w 576484"/>
              <a:gd name="connsiteY0" fmla="*/ 0 h 1335611"/>
              <a:gd name="connsiteX1" fmla="*/ 498517 w 576484"/>
              <a:gd name="connsiteY1" fmla="*/ 539988 h 1335611"/>
              <a:gd name="connsiteX2" fmla="*/ 0 w 576484"/>
              <a:gd name="connsiteY2" fmla="*/ 1335611 h 1335611"/>
              <a:gd name="connsiteX0" fmla="*/ 587087 w 587632"/>
              <a:gd name="connsiteY0" fmla="*/ 0 h 1399111"/>
              <a:gd name="connsiteX1" fmla="*/ 498517 w 587632"/>
              <a:gd name="connsiteY1" fmla="*/ 603488 h 1399111"/>
              <a:gd name="connsiteX2" fmla="*/ 0 w 587632"/>
              <a:gd name="connsiteY2" fmla="*/ 1399111 h 1399111"/>
              <a:gd name="connsiteX0" fmla="*/ 587087 w 587087"/>
              <a:gd name="connsiteY0" fmla="*/ 0 h 1399111"/>
              <a:gd name="connsiteX1" fmla="*/ 498517 w 587087"/>
              <a:gd name="connsiteY1" fmla="*/ 603488 h 1399111"/>
              <a:gd name="connsiteX2" fmla="*/ 0 w 587087"/>
              <a:gd name="connsiteY2" fmla="*/ 1399111 h 139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087" h="1399111">
                <a:moveTo>
                  <a:pt x="587087" y="0"/>
                </a:moveTo>
                <a:cubicBezTo>
                  <a:pt x="579507" y="141669"/>
                  <a:pt x="596365" y="370303"/>
                  <a:pt x="498517" y="603488"/>
                </a:cubicBezTo>
                <a:cubicBezTo>
                  <a:pt x="400669" y="836673"/>
                  <a:pt x="174551" y="1150132"/>
                  <a:pt x="0" y="13991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869" name="文本框 10"/>
          <p:cNvSpPr txBox="1">
            <a:spLocks noChangeArrowheads="1"/>
          </p:cNvSpPr>
          <p:nvPr/>
        </p:nvSpPr>
        <p:spPr bwMode="auto">
          <a:xfrm>
            <a:off x="5437188" y="2978150"/>
            <a:ext cx="6461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北京</a:t>
            </a:r>
          </a:p>
        </p:txBody>
      </p:sp>
      <p:sp>
        <p:nvSpPr>
          <p:cNvPr id="36870" name="文本框 11"/>
          <p:cNvSpPr txBox="1">
            <a:spLocks noChangeArrowheads="1"/>
          </p:cNvSpPr>
          <p:nvPr/>
        </p:nvSpPr>
        <p:spPr bwMode="auto">
          <a:xfrm>
            <a:off x="4059238" y="4124325"/>
            <a:ext cx="346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71" name="文本框 12"/>
          <p:cNvSpPr txBox="1">
            <a:spLocks noChangeArrowheads="1"/>
          </p:cNvSpPr>
          <p:nvPr/>
        </p:nvSpPr>
        <p:spPr bwMode="auto">
          <a:xfrm>
            <a:off x="4748213" y="3498850"/>
            <a:ext cx="328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72" name="文本框 13"/>
          <p:cNvSpPr txBox="1">
            <a:spLocks noChangeArrowheads="1"/>
          </p:cNvSpPr>
          <p:nvPr/>
        </p:nvSpPr>
        <p:spPr bwMode="auto">
          <a:xfrm>
            <a:off x="3300413" y="2400300"/>
            <a:ext cx="2746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Calibri" pitchFamily="34" charset="0"/>
                <a:ea typeface="微软雅黑" pitchFamily="34" charset="-122"/>
              </a:rPr>
              <a:t>•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73" name="文本框 14"/>
          <p:cNvSpPr txBox="1">
            <a:spLocks noChangeArrowheads="1"/>
          </p:cNvSpPr>
          <p:nvPr/>
        </p:nvSpPr>
        <p:spPr bwMode="auto">
          <a:xfrm>
            <a:off x="3444875" y="23685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丙</a:t>
            </a:r>
          </a:p>
        </p:txBody>
      </p:sp>
      <p:sp>
        <p:nvSpPr>
          <p:cNvPr id="36874" name="文本框 51"/>
          <p:cNvSpPr txBox="1">
            <a:spLocks noChangeArrowheads="1"/>
          </p:cNvSpPr>
          <p:nvPr/>
        </p:nvSpPr>
        <p:spPr bwMode="auto">
          <a:xfrm>
            <a:off x="282575" y="4672013"/>
            <a:ext cx="85566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读某时刻世界海平面气压分布（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>hPa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）图（局部），完成下列要求。</a:t>
            </a:r>
          </a:p>
        </p:txBody>
      </p:sp>
      <p:sp>
        <p:nvSpPr>
          <p:cNvPr id="36875" name="文本框 52"/>
          <p:cNvSpPr txBox="1">
            <a:spLocks noChangeArrowheads="1"/>
          </p:cNvSpPr>
          <p:nvPr/>
        </p:nvSpPr>
        <p:spPr bwMode="auto">
          <a:xfrm>
            <a:off x="304800" y="5143500"/>
            <a:ext cx="85518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FontTx/>
              <a:buAutoNum type="arabicPeriod"/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曲线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，属于高压脊线的是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，属于低压槽线的是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b="1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FontTx/>
              <a:buAutoNum type="arabicPeriod"/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画出甲、丙两地及北京的风向。根据风向及气团的性质，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处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200" b="1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能形成锋面的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，且锋的类型为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_________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4595813" y="5148263"/>
            <a:ext cx="4159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24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7775575" y="5148263"/>
            <a:ext cx="3937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4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/>
            </a:extLst>
          </p:cNvPr>
          <p:cNvCxnSpPr/>
          <p:nvPr/>
        </p:nvCxnSpPr>
        <p:spPr>
          <a:xfrm flipH="1">
            <a:off x="3221038" y="2552700"/>
            <a:ext cx="215900" cy="40798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/>
            </a:extLst>
          </p:cNvPr>
          <p:cNvCxnSpPr/>
          <p:nvPr/>
        </p:nvCxnSpPr>
        <p:spPr>
          <a:xfrm flipH="1">
            <a:off x="2935288" y="2549525"/>
            <a:ext cx="481012" cy="1873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4481513" y="2254250"/>
            <a:ext cx="473075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/>
            </a:extLst>
          </p:cNvPr>
          <p:cNvCxnSpPr/>
          <p:nvPr/>
        </p:nvCxnSpPr>
        <p:spPr>
          <a:xfrm flipV="1">
            <a:off x="5759450" y="2481263"/>
            <a:ext cx="160338" cy="4794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567238" y="2713038"/>
            <a:ext cx="466725" cy="431800"/>
            <a:chOff x="13393" y="3613648"/>
            <a:chExt cx="466794" cy="432000"/>
          </a:xfrm>
        </p:grpSpPr>
        <p:sp>
          <p:nvSpPr>
            <p:cNvPr id="71" name="椭圆 7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858" y="3613648"/>
              <a:ext cx="431864" cy="432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6901" name="文本框 69"/>
            <p:cNvSpPr txBox="1">
              <a:spLocks noChangeArrowheads="1"/>
            </p:cNvSpPr>
            <p:nvPr/>
          </p:nvSpPr>
          <p:spPr bwMode="auto">
            <a:xfrm>
              <a:off x="13393" y="3614205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冷</a:t>
              </a:r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5089525" y="2459038"/>
            <a:ext cx="555625" cy="1019175"/>
            <a:chOff x="5089214" y="2458416"/>
            <a:chExt cx="556152" cy="1020185"/>
          </a:xfrm>
        </p:grpSpPr>
        <p:sp>
          <p:nvSpPr>
            <p:cNvPr id="77" name="等腰三角形 76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457010">
              <a:off x="5087623" y="3372135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299981">
              <a:off x="5144827" y="3287913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258723">
              <a:off x="5321208" y="3011415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6852266">
              <a:off x="5373644" y="2917660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6015073">
              <a:off x="5521422" y="2564886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等腰三角形 81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5886680">
              <a:off x="5538901" y="2460007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84" name="直接箭头连接符 83">
            <a:extLst>
              <a:ext uri="{FF2B5EF4-FFF2-40B4-BE49-F238E27FC236}"/>
            </a:extLst>
          </p:cNvPr>
          <p:cNvCxnSpPr/>
          <p:nvPr/>
        </p:nvCxnSpPr>
        <p:spPr>
          <a:xfrm>
            <a:off x="4481513" y="2265363"/>
            <a:ext cx="473075" cy="452437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/>
            </a:extLst>
          </p:cNvPr>
          <p:cNvCxnSpPr/>
          <p:nvPr/>
        </p:nvCxnSpPr>
        <p:spPr>
          <a:xfrm flipH="1" flipV="1">
            <a:off x="5630863" y="2643188"/>
            <a:ext cx="133350" cy="31750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2586038" y="6084888"/>
            <a:ext cx="3937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4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文本框 86"/>
          <p:cNvSpPr txBox="1">
            <a:spLocks noChangeArrowheads="1"/>
          </p:cNvSpPr>
          <p:nvPr/>
        </p:nvSpPr>
        <p:spPr bwMode="auto">
          <a:xfrm>
            <a:off x="5316538" y="6043613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冷锋</a:t>
            </a:r>
          </a:p>
        </p:txBody>
      </p:sp>
      <p:grpSp>
        <p:nvGrpSpPr>
          <p:cNvPr id="94" name="组合 93"/>
          <p:cNvGrpSpPr>
            <a:grpSpLocks/>
          </p:cNvGrpSpPr>
          <p:nvPr/>
        </p:nvGrpSpPr>
        <p:grpSpPr bwMode="auto">
          <a:xfrm>
            <a:off x="282575" y="769938"/>
            <a:ext cx="8556625" cy="522287"/>
            <a:chOff x="282204" y="769341"/>
            <a:chExt cx="8557151" cy="523220"/>
          </a:xfrm>
        </p:grpSpPr>
        <p:sp>
          <p:nvSpPr>
            <p:cNvPr id="93" name="矩形 9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82204" y="770931"/>
              <a:ext cx="8557151" cy="5200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93" name="文本框 88"/>
            <p:cNvSpPr txBox="1">
              <a:spLocks noChangeArrowheads="1"/>
            </p:cNvSpPr>
            <p:nvPr/>
          </p:nvSpPr>
          <p:spPr bwMode="auto">
            <a:xfrm>
              <a:off x="1057256" y="769341"/>
              <a:ext cx="700704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地面气旋与锋面联系在一起，称为锋面气旋</a:t>
              </a:r>
            </a:p>
          </p:txBody>
        </p:sp>
      </p:grpSp>
      <p:grpSp>
        <p:nvGrpSpPr>
          <p:cNvPr id="95" name="组合 94"/>
          <p:cNvGrpSpPr>
            <a:grpSpLocks/>
          </p:cNvGrpSpPr>
          <p:nvPr/>
        </p:nvGrpSpPr>
        <p:grpSpPr bwMode="auto">
          <a:xfrm>
            <a:off x="5964238" y="2713038"/>
            <a:ext cx="466725" cy="431800"/>
            <a:chOff x="49585" y="3721091"/>
            <a:chExt cx="466794" cy="432000"/>
          </a:xfrm>
        </p:grpSpPr>
        <p:sp>
          <p:nvSpPr>
            <p:cNvPr id="96" name="椭圆 9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050" y="3721091"/>
              <a:ext cx="431864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6891" name="文本框 96"/>
            <p:cNvSpPr txBox="1">
              <a:spLocks noChangeArrowheads="1"/>
            </p:cNvSpPr>
            <p:nvPr/>
          </p:nvSpPr>
          <p:spPr bwMode="auto">
            <a:xfrm>
              <a:off x="49585" y="3721648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暖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86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27063"/>
            <a:ext cx="8678863" cy="589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0" name="组合 199"/>
          <p:cNvGrpSpPr>
            <a:grpSpLocks/>
          </p:cNvGrpSpPr>
          <p:nvPr/>
        </p:nvGrpSpPr>
        <p:grpSpPr bwMode="auto">
          <a:xfrm>
            <a:off x="233363" y="3894138"/>
            <a:ext cx="4635500" cy="2538412"/>
            <a:chOff x="234124" y="3894856"/>
            <a:chExt cx="4635341" cy="2537842"/>
          </a:xfrm>
        </p:grpSpPr>
        <p:grpSp>
          <p:nvGrpSpPr>
            <p:cNvPr id="37967" name="组合 198"/>
            <p:cNvGrpSpPr>
              <a:grpSpLocks/>
            </p:cNvGrpSpPr>
            <p:nvPr/>
          </p:nvGrpSpPr>
          <p:grpSpPr bwMode="auto">
            <a:xfrm>
              <a:off x="234124" y="3894856"/>
              <a:ext cx="4635341" cy="2537842"/>
              <a:chOff x="234124" y="3894856"/>
              <a:chExt cx="4635341" cy="2537842"/>
            </a:xfrm>
          </p:grpSpPr>
          <p:grpSp>
            <p:nvGrpSpPr>
              <p:cNvPr id="37970" name="组合 160"/>
              <p:cNvGrpSpPr>
                <a:grpSpLocks/>
              </p:cNvGrpSpPr>
              <p:nvPr/>
            </p:nvGrpSpPr>
            <p:grpSpPr bwMode="auto">
              <a:xfrm>
                <a:off x="234124" y="3894856"/>
                <a:ext cx="4635341" cy="2537842"/>
                <a:chOff x="234124" y="3894856"/>
                <a:chExt cx="4635341" cy="2537842"/>
              </a:xfrm>
            </p:grpSpPr>
            <p:grpSp>
              <p:nvGrpSpPr>
                <p:cNvPr id="37980" name="组合 161"/>
                <p:cNvGrpSpPr>
                  <a:grpSpLocks/>
                </p:cNvGrpSpPr>
                <p:nvPr/>
              </p:nvGrpSpPr>
              <p:grpSpPr bwMode="auto">
                <a:xfrm>
                  <a:off x="299968" y="3894856"/>
                  <a:ext cx="4518383" cy="2537842"/>
                  <a:chOff x="299968" y="3894856"/>
                  <a:chExt cx="4518383" cy="2537842"/>
                </a:xfrm>
              </p:grpSpPr>
              <p:grpSp>
                <p:nvGrpSpPr>
                  <p:cNvPr id="37983" name="组合 164"/>
                  <p:cNvGrpSpPr>
                    <a:grpSpLocks/>
                  </p:cNvGrpSpPr>
                  <p:nvPr/>
                </p:nvGrpSpPr>
                <p:grpSpPr bwMode="auto">
                  <a:xfrm>
                    <a:off x="299968" y="3894856"/>
                    <a:ext cx="4518383" cy="2537842"/>
                    <a:chOff x="299968" y="3894856"/>
                    <a:chExt cx="4518383" cy="2537842"/>
                  </a:xfrm>
                </p:grpSpPr>
                <p:sp>
                  <p:nvSpPr>
                    <p:cNvPr id="174" name="矩形 173">
                      <a:extLst>
                        <a:ext uri="{FF2B5EF4-FFF2-40B4-BE49-F238E27FC236}"/>
                      </a:extLst>
                    </p:cNvPr>
                    <p:cNvSpPr/>
                    <p:nvPr/>
                  </p:nvSpPr>
                  <p:spPr>
                    <a:xfrm>
                      <a:off x="299209" y="3894856"/>
                      <a:ext cx="4519458" cy="25378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dirty="0"/>
                    </a:p>
                  </p:txBody>
                </p:sp>
                <p:sp>
                  <p:nvSpPr>
                    <p:cNvPr id="37993" name="文本框 1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99968" y="3894856"/>
                      <a:ext cx="2159566" cy="430887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00FF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zh-CN" altLang="en-US" sz="2200" b="1">
                          <a:latin typeface="微软雅黑" pitchFamily="34" charset="-122"/>
                          <a:ea typeface="微软雅黑" pitchFamily="34" charset="-122"/>
                        </a:rPr>
                        <a:t>南半球锋面气旋</a:t>
                      </a:r>
                    </a:p>
                  </p:txBody>
                </p:sp>
              </p:grpSp>
              <p:grpSp>
                <p:nvGrpSpPr>
                  <p:cNvPr id="37984" name="组合 165"/>
                  <p:cNvGrpSpPr>
                    <a:grpSpLocks/>
                  </p:cNvGrpSpPr>
                  <p:nvPr/>
                </p:nvGrpSpPr>
                <p:grpSpPr bwMode="auto">
                  <a:xfrm flipV="1">
                    <a:off x="784225" y="4267084"/>
                    <a:ext cx="3697416" cy="2078092"/>
                    <a:chOff x="366305" y="2302380"/>
                    <a:chExt cx="3902792" cy="2106915"/>
                  </a:xfrm>
                </p:grpSpPr>
                <p:grpSp>
                  <p:nvGrpSpPr>
                    <p:cNvPr id="37985" name="组合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6305" y="2329974"/>
                      <a:ext cx="3902792" cy="2079321"/>
                      <a:chOff x="366305" y="2329974"/>
                      <a:chExt cx="3902792" cy="2079321"/>
                    </a:xfrm>
                  </p:grpSpPr>
                  <p:sp>
                    <p:nvSpPr>
                      <p:cNvPr id="171" name="任意多边形 46">
                        <a:extLst>
                          <a:ext uri="{FF2B5EF4-FFF2-40B4-BE49-F238E27FC236}"/>
                        </a:extLst>
                      </p:cNvPr>
                      <p:cNvSpPr/>
                      <p:nvPr/>
                    </p:nvSpPr>
                    <p:spPr>
                      <a:xfrm rot="577826">
                        <a:off x="1380840" y="2989258"/>
                        <a:ext cx="1372333" cy="543895"/>
                      </a:xfrm>
                      <a:custGeom>
                        <a:avLst/>
                        <a:gdLst>
                          <a:gd name="connsiteX0" fmla="*/ 997576 w 1498614"/>
                          <a:gd name="connsiteY0" fmla="*/ 15440 h 601269"/>
                          <a:gd name="connsiteX1" fmla="*/ 521058 w 1498614"/>
                          <a:gd name="connsiteY1" fmla="*/ 41198 h 601269"/>
                          <a:gd name="connsiteX2" fmla="*/ 83176 w 1498614"/>
                          <a:gd name="connsiteY2" fmla="*/ 363169 h 601269"/>
                          <a:gd name="connsiteX3" fmla="*/ 31661 w 1498614"/>
                          <a:gd name="connsiteY3" fmla="*/ 594989 h 601269"/>
                          <a:gd name="connsiteX4" fmla="*/ 443785 w 1498614"/>
                          <a:gd name="connsiteY4" fmla="*/ 530595 h 601269"/>
                          <a:gd name="connsiteX5" fmla="*/ 971819 w 1498614"/>
                          <a:gd name="connsiteY5" fmla="*/ 479079 h 601269"/>
                          <a:gd name="connsiteX6" fmla="*/ 1486974 w 1498614"/>
                          <a:gd name="connsiteY6" fmla="*/ 376048 h 601269"/>
                          <a:gd name="connsiteX7" fmla="*/ 1306669 w 1498614"/>
                          <a:gd name="connsiteY7" fmla="*/ 144229 h 601269"/>
                          <a:gd name="connsiteX8" fmla="*/ 997576 w 1498614"/>
                          <a:gd name="connsiteY8" fmla="*/ 15440 h 601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98614" h="601269">
                            <a:moveTo>
                              <a:pt x="997576" y="15440"/>
                            </a:moveTo>
                            <a:cubicBezTo>
                              <a:pt x="866641" y="-1732"/>
                              <a:pt x="673458" y="-16757"/>
                              <a:pt x="521058" y="41198"/>
                            </a:cubicBezTo>
                            <a:cubicBezTo>
                              <a:pt x="368658" y="99153"/>
                              <a:pt x="164742" y="270871"/>
                              <a:pt x="83176" y="363169"/>
                            </a:cubicBezTo>
                            <a:cubicBezTo>
                              <a:pt x="1610" y="455467"/>
                              <a:pt x="-28440" y="567085"/>
                              <a:pt x="31661" y="594989"/>
                            </a:cubicBezTo>
                            <a:cubicBezTo>
                              <a:pt x="91762" y="622893"/>
                              <a:pt x="287092" y="549913"/>
                              <a:pt x="443785" y="530595"/>
                            </a:cubicBezTo>
                            <a:cubicBezTo>
                              <a:pt x="600478" y="511277"/>
                              <a:pt x="797954" y="504837"/>
                              <a:pt x="971819" y="479079"/>
                            </a:cubicBezTo>
                            <a:cubicBezTo>
                              <a:pt x="1145684" y="453321"/>
                              <a:pt x="1431166" y="431856"/>
                              <a:pt x="1486974" y="376048"/>
                            </a:cubicBezTo>
                            <a:cubicBezTo>
                              <a:pt x="1542782" y="320240"/>
                              <a:pt x="1383942" y="204330"/>
                              <a:pt x="1306669" y="144229"/>
                            </a:cubicBezTo>
                            <a:cubicBezTo>
                              <a:pt x="1229396" y="84128"/>
                              <a:pt x="1128511" y="32612"/>
                              <a:pt x="997576" y="15440"/>
                            </a:cubicBez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72" name="任意多边形 47">
                        <a:extLst>
                          <a:ext uri="{FF2B5EF4-FFF2-40B4-BE49-F238E27FC236}"/>
                        </a:extLst>
                      </p:cNvPr>
                      <p:cNvSpPr/>
                      <p:nvPr/>
                    </p:nvSpPr>
                    <p:spPr>
                      <a:xfrm rot="577826">
                        <a:off x="847992" y="2635244"/>
                        <a:ext cx="2741317" cy="1327554"/>
                      </a:xfrm>
                      <a:custGeom>
                        <a:avLst/>
                        <a:gdLst>
                          <a:gd name="connsiteX0" fmla="*/ 1978279 w 3190769"/>
                          <a:gd name="connsiteY0" fmla="*/ 29617 h 1485015"/>
                          <a:gd name="connsiteX1" fmla="*/ 1476003 w 3190769"/>
                          <a:gd name="connsiteY1" fmla="*/ 68253 h 1485015"/>
                          <a:gd name="connsiteX2" fmla="*/ 896454 w 3190769"/>
                          <a:gd name="connsiteY2" fmla="*/ 300073 h 1485015"/>
                          <a:gd name="connsiteX3" fmla="*/ 703271 w 3190769"/>
                          <a:gd name="connsiteY3" fmla="*/ 506135 h 1485015"/>
                          <a:gd name="connsiteX4" fmla="*/ 342662 w 3190769"/>
                          <a:gd name="connsiteY4" fmla="*/ 931138 h 1485015"/>
                          <a:gd name="connsiteX5" fmla="*/ 149479 w 3190769"/>
                          <a:gd name="connsiteY5" fmla="*/ 1240231 h 1485015"/>
                          <a:gd name="connsiteX6" fmla="*/ 85085 w 3190769"/>
                          <a:gd name="connsiteY6" fmla="*/ 1484929 h 1485015"/>
                          <a:gd name="connsiteX7" fmla="*/ 1385851 w 3190769"/>
                          <a:gd name="connsiteY7" fmla="*/ 1214473 h 1485015"/>
                          <a:gd name="connsiteX8" fmla="*/ 1888127 w 3190769"/>
                          <a:gd name="connsiteY8" fmla="*/ 1201594 h 1485015"/>
                          <a:gd name="connsiteX9" fmla="*/ 2828285 w 3190769"/>
                          <a:gd name="connsiteY9" fmla="*/ 1201594 h 1485015"/>
                          <a:gd name="connsiteX10" fmla="*/ 3188893 w 3190769"/>
                          <a:gd name="connsiteY10" fmla="*/ 982653 h 1485015"/>
                          <a:gd name="connsiteX11" fmla="*/ 2699496 w 3190769"/>
                          <a:gd name="connsiteY11" fmla="*/ 467498 h 1485015"/>
                          <a:gd name="connsiteX12" fmla="*/ 1978279 w 3190769"/>
                          <a:gd name="connsiteY12" fmla="*/ 29617 h 1485015"/>
                          <a:gd name="connsiteX0" fmla="*/ 1943071 w 3155561"/>
                          <a:gd name="connsiteY0" fmla="*/ 29617 h 1490440"/>
                          <a:gd name="connsiteX1" fmla="*/ 1440795 w 3155561"/>
                          <a:gd name="connsiteY1" fmla="*/ 68253 h 1490440"/>
                          <a:gd name="connsiteX2" fmla="*/ 861246 w 3155561"/>
                          <a:gd name="connsiteY2" fmla="*/ 300073 h 1490440"/>
                          <a:gd name="connsiteX3" fmla="*/ 668063 w 3155561"/>
                          <a:gd name="connsiteY3" fmla="*/ 506135 h 1490440"/>
                          <a:gd name="connsiteX4" fmla="*/ 307454 w 3155561"/>
                          <a:gd name="connsiteY4" fmla="*/ 931138 h 1490440"/>
                          <a:gd name="connsiteX5" fmla="*/ 49877 w 3155561"/>
                          <a:gd name="connsiteY5" fmla="*/ 1484929 h 1490440"/>
                          <a:gd name="connsiteX6" fmla="*/ 1350643 w 3155561"/>
                          <a:gd name="connsiteY6" fmla="*/ 1214473 h 1490440"/>
                          <a:gd name="connsiteX7" fmla="*/ 1852919 w 3155561"/>
                          <a:gd name="connsiteY7" fmla="*/ 1201594 h 1490440"/>
                          <a:gd name="connsiteX8" fmla="*/ 2793077 w 3155561"/>
                          <a:gd name="connsiteY8" fmla="*/ 1201594 h 1490440"/>
                          <a:gd name="connsiteX9" fmla="*/ 3153685 w 3155561"/>
                          <a:gd name="connsiteY9" fmla="*/ 982653 h 1490440"/>
                          <a:gd name="connsiteX10" fmla="*/ 2664288 w 3155561"/>
                          <a:gd name="connsiteY10" fmla="*/ 467498 h 1490440"/>
                          <a:gd name="connsiteX11" fmla="*/ 1943071 w 3155561"/>
                          <a:gd name="connsiteY11" fmla="*/ 29617 h 1490440"/>
                          <a:gd name="connsiteX0" fmla="*/ 1943071 w 3155561"/>
                          <a:gd name="connsiteY0" fmla="*/ 38030 h 1498853"/>
                          <a:gd name="connsiteX1" fmla="*/ 1440795 w 3155561"/>
                          <a:gd name="connsiteY1" fmla="*/ 76666 h 1498853"/>
                          <a:gd name="connsiteX2" fmla="*/ 668063 w 3155561"/>
                          <a:gd name="connsiteY2" fmla="*/ 514548 h 1498853"/>
                          <a:gd name="connsiteX3" fmla="*/ 307454 w 3155561"/>
                          <a:gd name="connsiteY3" fmla="*/ 939551 h 1498853"/>
                          <a:gd name="connsiteX4" fmla="*/ 49877 w 3155561"/>
                          <a:gd name="connsiteY4" fmla="*/ 1493342 h 1498853"/>
                          <a:gd name="connsiteX5" fmla="*/ 1350643 w 3155561"/>
                          <a:gd name="connsiteY5" fmla="*/ 1222886 h 1498853"/>
                          <a:gd name="connsiteX6" fmla="*/ 1852919 w 3155561"/>
                          <a:gd name="connsiteY6" fmla="*/ 1210007 h 1498853"/>
                          <a:gd name="connsiteX7" fmla="*/ 2793077 w 3155561"/>
                          <a:gd name="connsiteY7" fmla="*/ 1210007 h 1498853"/>
                          <a:gd name="connsiteX8" fmla="*/ 3153685 w 3155561"/>
                          <a:gd name="connsiteY8" fmla="*/ 991066 h 1498853"/>
                          <a:gd name="connsiteX9" fmla="*/ 2664288 w 3155561"/>
                          <a:gd name="connsiteY9" fmla="*/ 475911 h 1498853"/>
                          <a:gd name="connsiteX10" fmla="*/ 1943071 w 3155561"/>
                          <a:gd name="connsiteY10" fmla="*/ 38030 h 1498853"/>
                          <a:gd name="connsiteX0" fmla="*/ 1943071 w 3155561"/>
                          <a:gd name="connsiteY0" fmla="*/ 38030 h 1498853"/>
                          <a:gd name="connsiteX1" fmla="*/ 1440795 w 3155561"/>
                          <a:gd name="connsiteY1" fmla="*/ 76666 h 1498853"/>
                          <a:gd name="connsiteX2" fmla="*/ 668063 w 3155561"/>
                          <a:gd name="connsiteY2" fmla="*/ 514548 h 1498853"/>
                          <a:gd name="connsiteX3" fmla="*/ 307454 w 3155561"/>
                          <a:gd name="connsiteY3" fmla="*/ 939551 h 1498853"/>
                          <a:gd name="connsiteX4" fmla="*/ 49877 w 3155561"/>
                          <a:gd name="connsiteY4" fmla="*/ 1493342 h 1498853"/>
                          <a:gd name="connsiteX5" fmla="*/ 1350643 w 3155561"/>
                          <a:gd name="connsiteY5" fmla="*/ 1222886 h 1498853"/>
                          <a:gd name="connsiteX6" fmla="*/ 1852919 w 3155561"/>
                          <a:gd name="connsiteY6" fmla="*/ 1210007 h 1498853"/>
                          <a:gd name="connsiteX7" fmla="*/ 2793077 w 3155561"/>
                          <a:gd name="connsiteY7" fmla="*/ 1210007 h 1498853"/>
                          <a:gd name="connsiteX8" fmla="*/ 3153685 w 3155561"/>
                          <a:gd name="connsiteY8" fmla="*/ 991066 h 1498853"/>
                          <a:gd name="connsiteX9" fmla="*/ 2664288 w 3155561"/>
                          <a:gd name="connsiteY9" fmla="*/ 475911 h 1498853"/>
                          <a:gd name="connsiteX10" fmla="*/ 1943071 w 3155561"/>
                          <a:gd name="connsiteY10" fmla="*/ 38030 h 1498853"/>
                          <a:gd name="connsiteX0" fmla="*/ 1943071 w 3155561"/>
                          <a:gd name="connsiteY0" fmla="*/ 36214 h 1497037"/>
                          <a:gd name="connsiteX1" fmla="*/ 1440795 w 3155561"/>
                          <a:gd name="connsiteY1" fmla="*/ 74850 h 1497037"/>
                          <a:gd name="connsiteX2" fmla="*/ 668063 w 3155561"/>
                          <a:gd name="connsiteY2" fmla="*/ 472976 h 1497037"/>
                          <a:gd name="connsiteX3" fmla="*/ 307454 w 3155561"/>
                          <a:gd name="connsiteY3" fmla="*/ 937735 h 1497037"/>
                          <a:gd name="connsiteX4" fmla="*/ 49877 w 3155561"/>
                          <a:gd name="connsiteY4" fmla="*/ 1491526 h 1497037"/>
                          <a:gd name="connsiteX5" fmla="*/ 1350643 w 3155561"/>
                          <a:gd name="connsiteY5" fmla="*/ 1221070 h 1497037"/>
                          <a:gd name="connsiteX6" fmla="*/ 1852919 w 3155561"/>
                          <a:gd name="connsiteY6" fmla="*/ 1208191 h 1497037"/>
                          <a:gd name="connsiteX7" fmla="*/ 2793077 w 3155561"/>
                          <a:gd name="connsiteY7" fmla="*/ 1208191 h 1497037"/>
                          <a:gd name="connsiteX8" fmla="*/ 3153685 w 3155561"/>
                          <a:gd name="connsiteY8" fmla="*/ 989250 h 1497037"/>
                          <a:gd name="connsiteX9" fmla="*/ 2664288 w 3155561"/>
                          <a:gd name="connsiteY9" fmla="*/ 474095 h 1497037"/>
                          <a:gd name="connsiteX10" fmla="*/ 1943071 w 3155561"/>
                          <a:gd name="connsiteY10" fmla="*/ 36214 h 1497037"/>
                          <a:gd name="connsiteX0" fmla="*/ 1826220 w 3038710"/>
                          <a:gd name="connsiteY0" fmla="*/ 36214 h 1444968"/>
                          <a:gd name="connsiteX1" fmla="*/ 1323944 w 3038710"/>
                          <a:gd name="connsiteY1" fmla="*/ 74850 h 1444968"/>
                          <a:gd name="connsiteX2" fmla="*/ 551212 w 3038710"/>
                          <a:gd name="connsiteY2" fmla="*/ 472976 h 1444968"/>
                          <a:gd name="connsiteX3" fmla="*/ 190603 w 3038710"/>
                          <a:gd name="connsiteY3" fmla="*/ 937735 h 1444968"/>
                          <a:gd name="connsiteX4" fmla="*/ 65547 w 3038710"/>
                          <a:gd name="connsiteY4" fmla="*/ 1438518 h 1444968"/>
                          <a:gd name="connsiteX5" fmla="*/ 1233792 w 3038710"/>
                          <a:gd name="connsiteY5" fmla="*/ 1221070 h 1444968"/>
                          <a:gd name="connsiteX6" fmla="*/ 1736068 w 3038710"/>
                          <a:gd name="connsiteY6" fmla="*/ 1208191 h 1444968"/>
                          <a:gd name="connsiteX7" fmla="*/ 2676226 w 3038710"/>
                          <a:gd name="connsiteY7" fmla="*/ 1208191 h 1444968"/>
                          <a:gd name="connsiteX8" fmla="*/ 3036834 w 3038710"/>
                          <a:gd name="connsiteY8" fmla="*/ 989250 h 1444968"/>
                          <a:gd name="connsiteX9" fmla="*/ 2547437 w 3038710"/>
                          <a:gd name="connsiteY9" fmla="*/ 474095 h 1444968"/>
                          <a:gd name="connsiteX10" fmla="*/ 1826220 w 3038710"/>
                          <a:gd name="connsiteY10" fmla="*/ 36214 h 1444968"/>
                          <a:gd name="connsiteX0" fmla="*/ 1781073 w 2993563"/>
                          <a:gd name="connsiteY0" fmla="*/ 36214 h 1468372"/>
                          <a:gd name="connsiteX1" fmla="*/ 1278797 w 2993563"/>
                          <a:gd name="connsiteY1" fmla="*/ 74850 h 1468372"/>
                          <a:gd name="connsiteX2" fmla="*/ 506065 w 2993563"/>
                          <a:gd name="connsiteY2" fmla="*/ 472976 h 1468372"/>
                          <a:gd name="connsiteX3" fmla="*/ 20400 w 2993563"/>
                          <a:gd name="connsiteY3" fmla="*/ 1438518 h 1468372"/>
                          <a:gd name="connsiteX4" fmla="*/ 1188645 w 2993563"/>
                          <a:gd name="connsiteY4" fmla="*/ 1221070 h 1468372"/>
                          <a:gd name="connsiteX5" fmla="*/ 1690921 w 2993563"/>
                          <a:gd name="connsiteY5" fmla="*/ 1208191 h 1468372"/>
                          <a:gd name="connsiteX6" fmla="*/ 2631079 w 2993563"/>
                          <a:gd name="connsiteY6" fmla="*/ 1208191 h 1468372"/>
                          <a:gd name="connsiteX7" fmla="*/ 2991687 w 2993563"/>
                          <a:gd name="connsiteY7" fmla="*/ 989250 h 1468372"/>
                          <a:gd name="connsiteX8" fmla="*/ 2502290 w 2993563"/>
                          <a:gd name="connsiteY8" fmla="*/ 474095 h 1468372"/>
                          <a:gd name="connsiteX9" fmla="*/ 1781073 w 2993563"/>
                          <a:gd name="connsiteY9" fmla="*/ 36214 h 14683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993563" h="1468372">
                            <a:moveTo>
                              <a:pt x="1781073" y="36214"/>
                            </a:moveTo>
                            <a:cubicBezTo>
                              <a:pt x="1577158" y="-30327"/>
                              <a:pt x="1491298" y="2056"/>
                              <a:pt x="1278797" y="74850"/>
                            </a:cubicBezTo>
                            <a:cubicBezTo>
                              <a:pt x="1066296" y="147644"/>
                              <a:pt x="715798" y="245698"/>
                              <a:pt x="506065" y="472976"/>
                            </a:cubicBezTo>
                            <a:cubicBezTo>
                              <a:pt x="296332" y="700254"/>
                              <a:pt x="-93363" y="1313836"/>
                              <a:pt x="20400" y="1438518"/>
                            </a:cubicBezTo>
                            <a:cubicBezTo>
                              <a:pt x="134163" y="1563200"/>
                              <a:pt x="910225" y="1259458"/>
                              <a:pt x="1188645" y="1221070"/>
                            </a:cubicBezTo>
                            <a:cubicBezTo>
                              <a:pt x="1467065" y="1182682"/>
                              <a:pt x="1690921" y="1208191"/>
                              <a:pt x="1690921" y="1208191"/>
                            </a:cubicBezTo>
                            <a:cubicBezTo>
                              <a:pt x="1931327" y="1206045"/>
                              <a:pt x="2414285" y="1244681"/>
                              <a:pt x="2631079" y="1208191"/>
                            </a:cubicBezTo>
                            <a:cubicBezTo>
                              <a:pt x="2847873" y="1171701"/>
                              <a:pt x="3013152" y="1111599"/>
                              <a:pt x="2991687" y="989250"/>
                            </a:cubicBezTo>
                            <a:cubicBezTo>
                              <a:pt x="2970222" y="866901"/>
                              <a:pt x="2704059" y="632934"/>
                              <a:pt x="2502290" y="474095"/>
                            </a:cubicBezTo>
                            <a:cubicBezTo>
                              <a:pt x="2300521" y="315256"/>
                              <a:pt x="1984988" y="102755"/>
                              <a:pt x="1781073" y="36214"/>
                            </a:cubicBez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173" name="任意多边形 48">
                        <a:extLst>
                          <a:ext uri="{FF2B5EF4-FFF2-40B4-BE49-F238E27FC236}"/>
                        </a:extLst>
                      </p:cNvPr>
                      <p:cNvSpPr/>
                      <p:nvPr/>
                    </p:nvSpPr>
                    <p:spPr>
                      <a:xfrm rot="577826">
                        <a:off x="355359" y="2329504"/>
                        <a:ext cx="3914252" cy="2079031"/>
                      </a:xfrm>
                      <a:custGeom>
                        <a:avLst/>
                        <a:gdLst>
                          <a:gd name="connsiteX0" fmla="*/ 1961609 w 4619315"/>
                          <a:gd name="connsiteY0" fmla="*/ 62492 h 2306126"/>
                          <a:gd name="connsiteX1" fmla="*/ 1253271 w 4619315"/>
                          <a:gd name="connsiteY1" fmla="*/ 320070 h 2306126"/>
                          <a:gd name="connsiteX2" fmla="*/ 738116 w 4619315"/>
                          <a:gd name="connsiteY2" fmla="*/ 848103 h 2306126"/>
                          <a:gd name="connsiteX3" fmla="*/ 351750 w 4619315"/>
                          <a:gd name="connsiteY3" fmla="*/ 1389016 h 2306126"/>
                          <a:gd name="connsiteX4" fmla="*/ 4020 w 4619315"/>
                          <a:gd name="connsiteY4" fmla="*/ 1968565 h 2306126"/>
                          <a:gd name="connsiteX5" fmla="*/ 248719 w 4619315"/>
                          <a:gd name="connsiteY5" fmla="*/ 2303416 h 2306126"/>
                          <a:gd name="connsiteX6" fmla="*/ 1394939 w 4619315"/>
                          <a:gd name="connsiteY6" fmla="*/ 2123112 h 2306126"/>
                          <a:gd name="connsiteX7" fmla="*/ 2154792 w 4619315"/>
                          <a:gd name="connsiteY7" fmla="*/ 2058717 h 2306126"/>
                          <a:gd name="connsiteX8" fmla="*/ 2888888 w 4619315"/>
                          <a:gd name="connsiteY8" fmla="*/ 2045839 h 2306126"/>
                          <a:gd name="connsiteX9" fmla="*/ 4292685 w 4619315"/>
                          <a:gd name="connsiteY9" fmla="*/ 1839777 h 2306126"/>
                          <a:gd name="connsiteX10" fmla="*/ 4576020 w 4619315"/>
                          <a:gd name="connsiteY10" fmla="*/ 1376137 h 2306126"/>
                          <a:gd name="connsiteX11" fmla="*/ 3610105 w 4619315"/>
                          <a:gd name="connsiteY11" fmla="*/ 603405 h 2306126"/>
                          <a:gd name="connsiteX12" fmla="*/ 3249496 w 4619315"/>
                          <a:gd name="connsiteY12" fmla="*/ 345827 h 2306126"/>
                          <a:gd name="connsiteX13" fmla="*/ 2347975 w 4619315"/>
                          <a:gd name="connsiteY13" fmla="*/ 23856 h 2306126"/>
                          <a:gd name="connsiteX14" fmla="*/ 1961609 w 4619315"/>
                          <a:gd name="connsiteY14" fmla="*/ 62492 h 2306126"/>
                          <a:gd name="connsiteX0" fmla="*/ 1959034 w 4616740"/>
                          <a:gd name="connsiteY0" fmla="*/ 62492 h 2306126"/>
                          <a:gd name="connsiteX1" fmla="*/ 1250696 w 4616740"/>
                          <a:gd name="connsiteY1" fmla="*/ 320070 h 2306126"/>
                          <a:gd name="connsiteX2" fmla="*/ 735541 w 4616740"/>
                          <a:gd name="connsiteY2" fmla="*/ 848103 h 2306126"/>
                          <a:gd name="connsiteX3" fmla="*/ 349175 w 4616740"/>
                          <a:gd name="connsiteY3" fmla="*/ 1389016 h 2306126"/>
                          <a:gd name="connsiteX4" fmla="*/ 1445 w 4616740"/>
                          <a:gd name="connsiteY4" fmla="*/ 1968565 h 2306126"/>
                          <a:gd name="connsiteX5" fmla="*/ 484683 w 4616740"/>
                          <a:gd name="connsiteY5" fmla="*/ 2303416 h 2306126"/>
                          <a:gd name="connsiteX6" fmla="*/ 1392364 w 4616740"/>
                          <a:gd name="connsiteY6" fmla="*/ 2123112 h 2306126"/>
                          <a:gd name="connsiteX7" fmla="*/ 2152217 w 4616740"/>
                          <a:gd name="connsiteY7" fmla="*/ 2058717 h 2306126"/>
                          <a:gd name="connsiteX8" fmla="*/ 2886313 w 4616740"/>
                          <a:gd name="connsiteY8" fmla="*/ 2045839 h 2306126"/>
                          <a:gd name="connsiteX9" fmla="*/ 4290110 w 4616740"/>
                          <a:gd name="connsiteY9" fmla="*/ 1839777 h 2306126"/>
                          <a:gd name="connsiteX10" fmla="*/ 4573445 w 4616740"/>
                          <a:gd name="connsiteY10" fmla="*/ 1376137 h 2306126"/>
                          <a:gd name="connsiteX11" fmla="*/ 3607530 w 4616740"/>
                          <a:gd name="connsiteY11" fmla="*/ 603405 h 2306126"/>
                          <a:gd name="connsiteX12" fmla="*/ 3246921 w 4616740"/>
                          <a:gd name="connsiteY12" fmla="*/ 345827 h 2306126"/>
                          <a:gd name="connsiteX13" fmla="*/ 2345400 w 4616740"/>
                          <a:gd name="connsiteY13" fmla="*/ 23856 h 2306126"/>
                          <a:gd name="connsiteX14" fmla="*/ 1959034 w 4616740"/>
                          <a:gd name="connsiteY14" fmla="*/ 62492 h 2306126"/>
                          <a:gd name="connsiteX0" fmla="*/ 1712223 w 4369929"/>
                          <a:gd name="connsiteY0" fmla="*/ 62492 h 2314252"/>
                          <a:gd name="connsiteX1" fmla="*/ 1003885 w 4369929"/>
                          <a:gd name="connsiteY1" fmla="*/ 320070 h 2314252"/>
                          <a:gd name="connsiteX2" fmla="*/ 488730 w 4369929"/>
                          <a:gd name="connsiteY2" fmla="*/ 848103 h 2314252"/>
                          <a:gd name="connsiteX3" fmla="*/ 102364 w 4369929"/>
                          <a:gd name="connsiteY3" fmla="*/ 1389016 h 2314252"/>
                          <a:gd name="connsiteX4" fmla="*/ 6425 w 4369929"/>
                          <a:gd name="connsiteY4" fmla="*/ 1769782 h 2314252"/>
                          <a:gd name="connsiteX5" fmla="*/ 237872 w 4369929"/>
                          <a:gd name="connsiteY5" fmla="*/ 2303416 h 2314252"/>
                          <a:gd name="connsiteX6" fmla="*/ 1145553 w 4369929"/>
                          <a:gd name="connsiteY6" fmla="*/ 2123112 h 2314252"/>
                          <a:gd name="connsiteX7" fmla="*/ 1905406 w 4369929"/>
                          <a:gd name="connsiteY7" fmla="*/ 2058717 h 2314252"/>
                          <a:gd name="connsiteX8" fmla="*/ 2639502 w 4369929"/>
                          <a:gd name="connsiteY8" fmla="*/ 2045839 h 2314252"/>
                          <a:gd name="connsiteX9" fmla="*/ 4043299 w 4369929"/>
                          <a:gd name="connsiteY9" fmla="*/ 1839777 h 2314252"/>
                          <a:gd name="connsiteX10" fmla="*/ 4326634 w 4369929"/>
                          <a:gd name="connsiteY10" fmla="*/ 1376137 h 2314252"/>
                          <a:gd name="connsiteX11" fmla="*/ 3360719 w 4369929"/>
                          <a:gd name="connsiteY11" fmla="*/ 603405 h 2314252"/>
                          <a:gd name="connsiteX12" fmla="*/ 3000110 w 4369929"/>
                          <a:gd name="connsiteY12" fmla="*/ 345827 h 2314252"/>
                          <a:gd name="connsiteX13" fmla="*/ 2098589 w 4369929"/>
                          <a:gd name="connsiteY13" fmla="*/ 23856 h 2314252"/>
                          <a:gd name="connsiteX14" fmla="*/ 1712223 w 4369929"/>
                          <a:gd name="connsiteY14" fmla="*/ 62492 h 2314252"/>
                          <a:gd name="connsiteX0" fmla="*/ 1712223 w 4369929"/>
                          <a:gd name="connsiteY0" fmla="*/ 62492 h 2314252"/>
                          <a:gd name="connsiteX1" fmla="*/ 1003885 w 4369929"/>
                          <a:gd name="connsiteY1" fmla="*/ 320070 h 2314252"/>
                          <a:gd name="connsiteX2" fmla="*/ 488730 w 4369929"/>
                          <a:gd name="connsiteY2" fmla="*/ 848103 h 2314252"/>
                          <a:gd name="connsiteX3" fmla="*/ 102364 w 4369929"/>
                          <a:gd name="connsiteY3" fmla="*/ 1389016 h 2314252"/>
                          <a:gd name="connsiteX4" fmla="*/ 6425 w 4369929"/>
                          <a:gd name="connsiteY4" fmla="*/ 1769782 h 2314252"/>
                          <a:gd name="connsiteX5" fmla="*/ 237872 w 4369929"/>
                          <a:gd name="connsiteY5" fmla="*/ 2303416 h 2314252"/>
                          <a:gd name="connsiteX6" fmla="*/ 1145553 w 4369929"/>
                          <a:gd name="connsiteY6" fmla="*/ 2123112 h 2314252"/>
                          <a:gd name="connsiteX7" fmla="*/ 1905406 w 4369929"/>
                          <a:gd name="connsiteY7" fmla="*/ 2058717 h 2314252"/>
                          <a:gd name="connsiteX8" fmla="*/ 2639502 w 4369929"/>
                          <a:gd name="connsiteY8" fmla="*/ 2045839 h 2314252"/>
                          <a:gd name="connsiteX9" fmla="*/ 4043299 w 4369929"/>
                          <a:gd name="connsiteY9" fmla="*/ 1839777 h 2314252"/>
                          <a:gd name="connsiteX10" fmla="*/ 4326634 w 4369929"/>
                          <a:gd name="connsiteY10" fmla="*/ 1376137 h 2314252"/>
                          <a:gd name="connsiteX11" fmla="*/ 3360719 w 4369929"/>
                          <a:gd name="connsiteY11" fmla="*/ 603405 h 2314252"/>
                          <a:gd name="connsiteX12" fmla="*/ 3000110 w 4369929"/>
                          <a:gd name="connsiteY12" fmla="*/ 345827 h 2314252"/>
                          <a:gd name="connsiteX13" fmla="*/ 2098589 w 4369929"/>
                          <a:gd name="connsiteY13" fmla="*/ 23856 h 2314252"/>
                          <a:gd name="connsiteX14" fmla="*/ 1712223 w 4369929"/>
                          <a:gd name="connsiteY14" fmla="*/ 62492 h 2314252"/>
                          <a:gd name="connsiteX0" fmla="*/ 1705800 w 4363506"/>
                          <a:gd name="connsiteY0" fmla="*/ 62492 h 2314252"/>
                          <a:gd name="connsiteX1" fmla="*/ 997462 w 4363506"/>
                          <a:gd name="connsiteY1" fmla="*/ 320070 h 2314252"/>
                          <a:gd name="connsiteX2" fmla="*/ 482307 w 4363506"/>
                          <a:gd name="connsiteY2" fmla="*/ 848103 h 2314252"/>
                          <a:gd name="connsiteX3" fmla="*/ 228463 w 4363506"/>
                          <a:gd name="connsiteY3" fmla="*/ 1203486 h 2314252"/>
                          <a:gd name="connsiteX4" fmla="*/ 2 w 4363506"/>
                          <a:gd name="connsiteY4" fmla="*/ 1769782 h 2314252"/>
                          <a:gd name="connsiteX5" fmla="*/ 231449 w 4363506"/>
                          <a:gd name="connsiteY5" fmla="*/ 2303416 h 2314252"/>
                          <a:gd name="connsiteX6" fmla="*/ 1139130 w 4363506"/>
                          <a:gd name="connsiteY6" fmla="*/ 2123112 h 2314252"/>
                          <a:gd name="connsiteX7" fmla="*/ 1898983 w 4363506"/>
                          <a:gd name="connsiteY7" fmla="*/ 2058717 h 2314252"/>
                          <a:gd name="connsiteX8" fmla="*/ 2633079 w 4363506"/>
                          <a:gd name="connsiteY8" fmla="*/ 2045839 h 2314252"/>
                          <a:gd name="connsiteX9" fmla="*/ 4036876 w 4363506"/>
                          <a:gd name="connsiteY9" fmla="*/ 1839777 h 2314252"/>
                          <a:gd name="connsiteX10" fmla="*/ 4320211 w 4363506"/>
                          <a:gd name="connsiteY10" fmla="*/ 1376137 h 2314252"/>
                          <a:gd name="connsiteX11" fmla="*/ 3354296 w 4363506"/>
                          <a:gd name="connsiteY11" fmla="*/ 603405 h 2314252"/>
                          <a:gd name="connsiteX12" fmla="*/ 2993687 w 4363506"/>
                          <a:gd name="connsiteY12" fmla="*/ 345827 h 2314252"/>
                          <a:gd name="connsiteX13" fmla="*/ 2092166 w 4363506"/>
                          <a:gd name="connsiteY13" fmla="*/ 23856 h 2314252"/>
                          <a:gd name="connsiteX14" fmla="*/ 1705800 w 4363506"/>
                          <a:gd name="connsiteY14" fmla="*/ 62492 h 2314252"/>
                          <a:gd name="connsiteX0" fmla="*/ 1716357 w 4374063"/>
                          <a:gd name="connsiteY0" fmla="*/ 62492 h 2314252"/>
                          <a:gd name="connsiteX1" fmla="*/ 1008019 w 4374063"/>
                          <a:gd name="connsiteY1" fmla="*/ 320070 h 2314252"/>
                          <a:gd name="connsiteX2" fmla="*/ 492864 w 4374063"/>
                          <a:gd name="connsiteY2" fmla="*/ 848103 h 2314252"/>
                          <a:gd name="connsiteX3" fmla="*/ 10559 w 4374063"/>
                          <a:gd name="connsiteY3" fmla="*/ 1769782 h 2314252"/>
                          <a:gd name="connsiteX4" fmla="*/ 242006 w 4374063"/>
                          <a:gd name="connsiteY4" fmla="*/ 2303416 h 2314252"/>
                          <a:gd name="connsiteX5" fmla="*/ 1149687 w 4374063"/>
                          <a:gd name="connsiteY5" fmla="*/ 2123112 h 2314252"/>
                          <a:gd name="connsiteX6" fmla="*/ 1909540 w 4374063"/>
                          <a:gd name="connsiteY6" fmla="*/ 2058717 h 2314252"/>
                          <a:gd name="connsiteX7" fmla="*/ 2643636 w 4374063"/>
                          <a:gd name="connsiteY7" fmla="*/ 2045839 h 2314252"/>
                          <a:gd name="connsiteX8" fmla="*/ 4047433 w 4374063"/>
                          <a:gd name="connsiteY8" fmla="*/ 1839777 h 2314252"/>
                          <a:gd name="connsiteX9" fmla="*/ 4330768 w 4374063"/>
                          <a:gd name="connsiteY9" fmla="*/ 1376137 h 2314252"/>
                          <a:gd name="connsiteX10" fmla="*/ 3364853 w 4374063"/>
                          <a:gd name="connsiteY10" fmla="*/ 603405 h 2314252"/>
                          <a:gd name="connsiteX11" fmla="*/ 3004244 w 4374063"/>
                          <a:gd name="connsiteY11" fmla="*/ 345827 h 2314252"/>
                          <a:gd name="connsiteX12" fmla="*/ 2102723 w 4374063"/>
                          <a:gd name="connsiteY12" fmla="*/ 23856 h 2314252"/>
                          <a:gd name="connsiteX13" fmla="*/ 1716357 w 4374063"/>
                          <a:gd name="connsiteY13" fmla="*/ 62492 h 2314252"/>
                          <a:gd name="connsiteX0" fmla="*/ 1704023 w 4361729"/>
                          <a:gd name="connsiteY0" fmla="*/ 62492 h 2315559"/>
                          <a:gd name="connsiteX1" fmla="*/ 995685 w 4361729"/>
                          <a:gd name="connsiteY1" fmla="*/ 320070 h 2315559"/>
                          <a:gd name="connsiteX2" fmla="*/ 480530 w 4361729"/>
                          <a:gd name="connsiteY2" fmla="*/ 848103 h 2315559"/>
                          <a:gd name="connsiteX3" fmla="*/ 11477 w 4361729"/>
                          <a:gd name="connsiteY3" fmla="*/ 1743277 h 2315559"/>
                          <a:gd name="connsiteX4" fmla="*/ 229672 w 4361729"/>
                          <a:gd name="connsiteY4" fmla="*/ 2303416 h 2315559"/>
                          <a:gd name="connsiteX5" fmla="*/ 1137353 w 4361729"/>
                          <a:gd name="connsiteY5" fmla="*/ 2123112 h 2315559"/>
                          <a:gd name="connsiteX6" fmla="*/ 1897206 w 4361729"/>
                          <a:gd name="connsiteY6" fmla="*/ 2058717 h 2315559"/>
                          <a:gd name="connsiteX7" fmla="*/ 2631302 w 4361729"/>
                          <a:gd name="connsiteY7" fmla="*/ 2045839 h 2315559"/>
                          <a:gd name="connsiteX8" fmla="*/ 4035099 w 4361729"/>
                          <a:gd name="connsiteY8" fmla="*/ 1839777 h 2315559"/>
                          <a:gd name="connsiteX9" fmla="*/ 4318434 w 4361729"/>
                          <a:gd name="connsiteY9" fmla="*/ 1376137 h 2315559"/>
                          <a:gd name="connsiteX10" fmla="*/ 3352519 w 4361729"/>
                          <a:gd name="connsiteY10" fmla="*/ 603405 h 2315559"/>
                          <a:gd name="connsiteX11" fmla="*/ 2991910 w 4361729"/>
                          <a:gd name="connsiteY11" fmla="*/ 345827 h 2315559"/>
                          <a:gd name="connsiteX12" fmla="*/ 2090389 w 4361729"/>
                          <a:gd name="connsiteY12" fmla="*/ 23856 h 2315559"/>
                          <a:gd name="connsiteX13" fmla="*/ 1704023 w 4361729"/>
                          <a:gd name="connsiteY13" fmla="*/ 62492 h 2315559"/>
                          <a:gd name="connsiteX0" fmla="*/ 2090389 w 4361729"/>
                          <a:gd name="connsiteY0" fmla="*/ 83 h 2291786"/>
                          <a:gd name="connsiteX1" fmla="*/ 995685 w 4361729"/>
                          <a:gd name="connsiteY1" fmla="*/ 296297 h 2291786"/>
                          <a:gd name="connsiteX2" fmla="*/ 480530 w 4361729"/>
                          <a:gd name="connsiteY2" fmla="*/ 824330 h 2291786"/>
                          <a:gd name="connsiteX3" fmla="*/ 11477 w 4361729"/>
                          <a:gd name="connsiteY3" fmla="*/ 1719504 h 2291786"/>
                          <a:gd name="connsiteX4" fmla="*/ 229672 w 4361729"/>
                          <a:gd name="connsiteY4" fmla="*/ 2279643 h 2291786"/>
                          <a:gd name="connsiteX5" fmla="*/ 1137353 w 4361729"/>
                          <a:gd name="connsiteY5" fmla="*/ 2099339 h 2291786"/>
                          <a:gd name="connsiteX6" fmla="*/ 1897206 w 4361729"/>
                          <a:gd name="connsiteY6" fmla="*/ 2034944 h 2291786"/>
                          <a:gd name="connsiteX7" fmla="*/ 2631302 w 4361729"/>
                          <a:gd name="connsiteY7" fmla="*/ 2022066 h 2291786"/>
                          <a:gd name="connsiteX8" fmla="*/ 4035099 w 4361729"/>
                          <a:gd name="connsiteY8" fmla="*/ 1816004 h 2291786"/>
                          <a:gd name="connsiteX9" fmla="*/ 4318434 w 4361729"/>
                          <a:gd name="connsiteY9" fmla="*/ 1352364 h 2291786"/>
                          <a:gd name="connsiteX10" fmla="*/ 3352519 w 4361729"/>
                          <a:gd name="connsiteY10" fmla="*/ 579632 h 2291786"/>
                          <a:gd name="connsiteX11" fmla="*/ 2991910 w 4361729"/>
                          <a:gd name="connsiteY11" fmla="*/ 322054 h 2291786"/>
                          <a:gd name="connsiteX12" fmla="*/ 2090389 w 4361729"/>
                          <a:gd name="connsiteY12" fmla="*/ 83 h 2291786"/>
                          <a:gd name="connsiteX0" fmla="*/ 2090389 w 4361729"/>
                          <a:gd name="connsiteY0" fmla="*/ 6890 h 2298593"/>
                          <a:gd name="connsiteX1" fmla="*/ 995685 w 4361729"/>
                          <a:gd name="connsiteY1" fmla="*/ 303104 h 2298593"/>
                          <a:gd name="connsiteX2" fmla="*/ 480530 w 4361729"/>
                          <a:gd name="connsiteY2" fmla="*/ 831137 h 2298593"/>
                          <a:gd name="connsiteX3" fmla="*/ 11477 w 4361729"/>
                          <a:gd name="connsiteY3" fmla="*/ 1726311 h 2298593"/>
                          <a:gd name="connsiteX4" fmla="*/ 229672 w 4361729"/>
                          <a:gd name="connsiteY4" fmla="*/ 2286450 h 2298593"/>
                          <a:gd name="connsiteX5" fmla="*/ 1137353 w 4361729"/>
                          <a:gd name="connsiteY5" fmla="*/ 2106146 h 2298593"/>
                          <a:gd name="connsiteX6" fmla="*/ 1897206 w 4361729"/>
                          <a:gd name="connsiteY6" fmla="*/ 2041751 h 2298593"/>
                          <a:gd name="connsiteX7" fmla="*/ 2631302 w 4361729"/>
                          <a:gd name="connsiteY7" fmla="*/ 2028873 h 2298593"/>
                          <a:gd name="connsiteX8" fmla="*/ 4035099 w 4361729"/>
                          <a:gd name="connsiteY8" fmla="*/ 1822811 h 2298593"/>
                          <a:gd name="connsiteX9" fmla="*/ 4318434 w 4361729"/>
                          <a:gd name="connsiteY9" fmla="*/ 1359171 h 2298593"/>
                          <a:gd name="connsiteX10" fmla="*/ 3352519 w 4361729"/>
                          <a:gd name="connsiteY10" fmla="*/ 586439 h 2298593"/>
                          <a:gd name="connsiteX11" fmla="*/ 2090389 w 4361729"/>
                          <a:gd name="connsiteY11" fmla="*/ 6890 h 2298593"/>
                          <a:gd name="connsiteX0" fmla="*/ 2090389 w 4296187"/>
                          <a:gd name="connsiteY0" fmla="*/ 6890 h 2298593"/>
                          <a:gd name="connsiteX1" fmla="*/ 995685 w 4296187"/>
                          <a:gd name="connsiteY1" fmla="*/ 303104 h 2298593"/>
                          <a:gd name="connsiteX2" fmla="*/ 480530 w 4296187"/>
                          <a:gd name="connsiteY2" fmla="*/ 831137 h 2298593"/>
                          <a:gd name="connsiteX3" fmla="*/ 11477 w 4296187"/>
                          <a:gd name="connsiteY3" fmla="*/ 1726311 h 2298593"/>
                          <a:gd name="connsiteX4" fmla="*/ 229672 w 4296187"/>
                          <a:gd name="connsiteY4" fmla="*/ 2286450 h 2298593"/>
                          <a:gd name="connsiteX5" fmla="*/ 1137353 w 4296187"/>
                          <a:gd name="connsiteY5" fmla="*/ 2106146 h 2298593"/>
                          <a:gd name="connsiteX6" fmla="*/ 1897206 w 4296187"/>
                          <a:gd name="connsiteY6" fmla="*/ 2041751 h 2298593"/>
                          <a:gd name="connsiteX7" fmla="*/ 2631302 w 4296187"/>
                          <a:gd name="connsiteY7" fmla="*/ 2028873 h 2298593"/>
                          <a:gd name="connsiteX8" fmla="*/ 4035099 w 4296187"/>
                          <a:gd name="connsiteY8" fmla="*/ 1822811 h 2298593"/>
                          <a:gd name="connsiteX9" fmla="*/ 4238921 w 4296187"/>
                          <a:gd name="connsiteY9" fmla="*/ 1266406 h 2298593"/>
                          <a:gd name="connsiteX10" fmla="*/ 3352519 w 4296187"/>
                          <a:gd name="connsiteY10" fmla="*/ 586439 h 2298593"/>
                          <a:gd name="connsiteX11" fmla="*/ 2090389 w 4296187"/>
                          <a:gd name="connsiteY11" fmla="*/ 6890 h 2298593"/>
                          <a:gd name="connsiteX0" fmla="*/ 2090389 w 4262862"/>
                          <a:gd name="connsiteY0" fmla="*/ 6890 h 2298593"/>
                          <a:gd name="connsiteX1" fmla="*/ 995685 w 4262862"/>
                          <a:gd name="connsiteY1" fmla="*/ 303104 h 2298593"/>
                          <a:gd name="connsiteX2" fmla="*/ 480530 w 4262862"/>
                          <a:gd name="connsiteY2" fmla="*/ 831137 h 2298593"/>
                          <a:gd name="connsiteX3" fmla="*/ 11477 w 4262862"/>
                          <a:gd name="connsiteY3" fmla="*/ 1726311 h 2298593"/>
                          <a:gd name="connsiteX4" fmla="*/ 229672 w 4262862"/>
                          <a:gd name="connsiteY4" fmla="*/ 2286450 h 2298593"/>
                          <a:gd name="connsiteX5" fmla="*/ 1137353 w 4262862"/>
                          <a:gd name="connsiteY5" fmla="*/ 2106146 h 2298593"/>
                          <a:gd name="connsiteX6" fmla="*/ 1897206 w 4262862"/>
                          <a:gd name="connsiteY6" fmla="*/ 2041751 h 2298593"/>
                          <a:gd name="connsiteX7" fmla="*/ 2631302 w 4262862"/>
                          <a:gd name="connsiteY7" fmla="*/ 2028873 h 2298593"/>
                          <a:gd name="connsiteX8" fmla="*/ 3889325 w 4262862"/>
                          <a:gd name="connsiteY8" fmla="*/ 1756550 h 2298593"/>
                          <a:gd name="connsiteX9" fmla="*/ 4238921 w 4262862"/>
                          <a:gd name="connsiteY9" fmla="*/ 1266406 h 2298593"/>
                          <a:gd name="connsiteX10" fmla="*/ 3352519 w 4262862"/>
                          <a:gd name="connsiteY10" fmla="*/ 586439 h 2298593"/>
                          <a:gd name="connsiteX11" fmla="*/ 2090389 w 4262862"/>
                          <a:gd name="connsiteY11" fmla="*/ 6890 h 2298593"/>
                          <a:gd name="connsiteX0" fmla="*/ 2090389 w 4262862"/>
                          <a:gd name="connsiteY0" fmla="*/ 6890 h 2298693"/>
                          <a:gd name="connsiteX1" fmla="*/ 995685 w 4262862"/>
                          <a:gd name="connsiteY1" fmla="*/ 303104 h 2298693"/>
                          <a:gd name="connsiteX2" fmla="*/ 480530 w 4262862"/>
                          <a:gd name="connsiteY2" fmla="*/ 831137 h 2298693"/>
                          <a:gd name="connsiteX3" fmla="*/ 11477 w 4262862"/>
                          <a:gd name="connsiteY3" fmla="*/ 1726311 h 2298693"/>
                          <a:gd name="connsiteX4" fmla="*/ 229672 w 4262862"/>
                          <a:gd name="connsiteY4" fmla="*/ 2286450 h 2298693"/>
                          <a:gd name="connsiteX5" fmla="*/ 1137353 w 4262862"/>
                          <a:gd name="connsiteY5" fmla="*/ 2106146 h 2298693"/>
                          <a:gd name="connsiteX6" fmla="*/ 2631302 w 4262862"/>
                          <a:gd name="connsiteY6" fmla="*/ 2028873 h 2298693"/>
                          <a:gd name="connsiteX7" fmla="*/ 3889325 w 4262862"/>
                          <a:gd name="connsiteY7" fmla="*/ 1756550 h 2298693"/>
                          <a:gd name="connsiteX8" fmla="*/ 4238921 w 4262862"/>
                          <a:gd name="connsiteY8" fmla="*/ 1266406 h 2298693"/>
                          <a:gd name="connsiteX9" fmla="*/ 3352519 w 4262862"/>
                          <a:gd name="connsiteY9" fmla="*/ 586439 h 2298693"/>
                          <a:gd name="connsiteX10" fmla="*/ 2090389 w 4262862"/>
                          <a:gd name="connsiteY10" fmla="*/ 6890 h 2298693"/>
                          <a:gd name="connsiteX0" fmla="*/ 2090389 w 4262861"/>
                          <a:gd name="connsiteY0" fmla="*/ 6890 h 2299344"/>
                          <a:gd name="connsiteX1" fmla="*/ 995685 w 4262861"/>
                          <a:gd name="connsiteY1" fmla="*/ 303104 h 2299344"/>
                          <a:gd name="connsiteX2" fmla="*/ 480530 w 4262861"/>
                          <a:gd name="connsiteY2" fmla="*/ 831137 h 2299344"/>
                          <a:gd name="connsiteX3" fmla="*/ 11477 w 4262861"/>
                          <a:gd name="connsiteY3" fmla="*/ 1726311 h 2299344"/>
                          <a:gd name="connsiteX4" fmla="*/ 229672 w 4262861"/>
                          <a:gd name="connsiteY4" fmla="*/ 2286450 h 2299344"/>
                          <a:gd name="connsiteX5" fmla="*/ 1137353 w 4262861"/>
                          <a:gd name="connsiteY5" fmla="*/ 2106146 h 2299344"/>
                          <a:gd name="connsiteX6" fmla="*/ 2631302 w 4262861"/>
                          <a:gd name="connsiteY6" fmla="*/ 1949359 h 2299344"/>
                          <a:gd name="connsiteX7" fmla="*/ 3889325 w 4262861"/>
                          <a:gd name="connsiteY7" fmla="*/ 1756550 h 2299344"/>
                          <a:gd name="connsiteX8" fmla="*/ 4238921 w 4262861"/>
                          <a:gd name="connsiteY8" fmla="*/ 1266406 h 2299344"/>
                          <a:gd name="connsiteX9" fmla="*/ 3352519 w 4262861"/>
                          <a:gd name="connsiteY9" fmla="*/ 586439 h 2299344"/>
                          <a:gd name="connsiteX10" fmla="*/ 2090389 w 4262861"/>
                          <a:gd name="connsiteY10" fmla="*/ 6890 h 2299344"/>
                          <a:gd name="connsiteX0" fmla="*/ 2090760 w 4263232"/>
                          <a:gd name="connsiteY0" fmla="*/ 6890 h 2299344"/>
                          <a:gd name="connsiteX1" fmla="*/ 996056 w 4263232"/>
                          <a:gd name="connsiteY1" fmla="*/ 303104 h 2299344"/>
                          <a:gd name="connsiteX2" fmla="*/ 480901 w 4263232"/>
                          <a:gd name="connsiteY2" fmla="*/ 831137 h 2299344"/>
                          <a:gd name="connsiteX3" fmla="*/ 11848 w 4263232"/>
                          <a:gd name="connsiteY3" fmla="*/ 1726311 h 2299344"/>
                          <a:gd name="connsiteX4" fmla="*/ 230043 w 4263232"/>
                          <a:gd name="connsiteY4" fmla="*/ 2286450 h 2299344"/>
                          <a:gd name="connsiteX5" fmla="*/ 1164228 w 4263232"/>
                          <a:gd name="connsiteY5" fmla="*/ 2106146 h 2299344"/>
                          <a:gd name="connsiteX6" fmla="*/ 2631673 w 4263232"/>
                          <a:gd name="connsiteY6" fmla="*/ 1949359 h 2299344"/>
                          <a:gd name="connsiteX7" fmla="*/ 3889696 w 4263232"/>
                          <a:gd name="connsiteY7" fmla="*/ 1756550 h 2299344"/>
                          <a:gd name="connsiteX8" fmla="*/ 4239292 w 4263232"/>
                          <a:gd name="connsiteY8" fmla="*/ 1266406 h 2299344"/>
                          <a:gd name="connsiteX9" fmla="*/ 3352890 w 4263232"/>
                          <a:gd name="connsiteY9" fmla="*/ 586439 h 2299344"/>
                          <a:gd name="connsiteX10" fmla="*/ 2090760 w 4263232"/>
                          <a:gd name="connsiteY10" fmla="*/ 6890 h 22993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263232" h="2299344">
                            <a:moveTo>
                              <a:pt x="2090760" y="6890"/>
                            </a:moveTo>
                            <a:cubicBezTo>
                              <a:pt x="1697954" y="-40332"/>
                              <a:pt x="1264366" y="165730"/>
                              <a:pt x="996056" y="303104"/>
                            </a:cubicBezTo>
                            <a:cubicBezTo>
                              <a:pt x="727746" y="440478"/>
                              <a:pt x="644936" y="593936"/>
                              <a:pt x="480901" y="831137"/>
                            </a:cubicBezTo>
                            <a:cubicBezTo>
                              <a:pt x="316866" y="1068338"/>
                              <a:pt x="53658" y="1483759"/>
                              <a:pt x="11848" y="1726311"/>
                            </a:cubicBezTo>
                            <a:cubicBezTo>
                              <a:pt x="-29962" y="1968863"/>
                              <a:pt x="37980" y="2223144"/>
                              <a:pt x="230043" y="2286450"/>
                            </a:cubicBezTo>
                            <a:cubicBezTo>
                              <a:pt x="422106" y="2349756"/>
                              <a:pt x="763956" y="2162328"/>
                              <a:pt x="1164228" y="2106146"/>
                            </a:cubicBezTo>
                            <a:cubicBezTo>
                              <a:pt x="1564500" y="2049964"/>
                              <a:pt x="2177428" y="2007625"/>
                              <a:pt x="2631673" y="1949359"/>
                            </a:cubicBezTo>
                            <a:cubicBezTo>
                              <a:pt x="3085918" y="1891093"/>
                              <a:pt x="3621760" y="1870375"/>
                              <a:pt x="3889696" y="1756550"/>
                            </a:cubicBezTo>
                            <a:cubicBezTo>
                              <a:pt x="4157632" y="1642725"/>
                              <a:pt x="4328760" y="1461425"/>
                              <a:pt x="4239292" y="1266406"/>
                            </a:cubicBezTo>
                            <a:cubicBezTo>
                              <a:pt x="4149824" y="1071388"/>
                              <a:pt x="3710979" y="796358"/>
                              <a:pt x="3352890" y="586439"/>
                            </a:cubicBezTo>
                            <a:cubicBezTo>
                              <a:pt x="2994801" y="376520"/>
                              <a:pt x="2483566" y="54112"/>
                              <a:pt x="2090760" y="6890"/>
                            </a:cubicBezTo>
                            <a:close/>
                          </a:path>
                        </a:pathLst>
                      </a:cu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37986" name="文本框 167"/>
                    <p:cNvSpPr txBox="1">
                      <a:spLocks noChangeArrowheads="1"/>
                    </p:cNvSpPr>
                    <p:nvPr/>
                  </p:nvSpPr>
                  <p:spPr bwMode="auto">
                    <a:xfrm flipV="1">
                      <a:off x="1743032" y="2922115"/>
                      <a:ext cx="411766" cy="2184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36000" tIns="0" rIns="36000" bIns="0" anchor="ctr" anchorCtr="1">
                      <a:spAutoFit/>
                    </a:bodyPr>
                    <a:lstStyle/>
                    <a:p>
                      <a:r>
                        <a:rPr lang="en-US" altLang="zh-CN" sz="1400">
                          <a:latin typeface="微软雅黑" pitchFamily="34" charset="-122"/>
                          <a:ea typeface="微软雅黑" pitchFamily="34" charset="-122"/>
                        </a:rPr>
                        <a:t>995</a:t>
                      </a:r>
                      <a:endParaRPr lang="zh-CN" altLang="en-US" sz="1400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37987" name="文本框 168"/>
                    <p:cNvSpPr txBox="1">
                      <a:spLocks noChangeArrowheads="1"/>
                    </p:cNvSpPr>
                    <p:nvPr/>
                  </p:nvSpPr>
                  <p:spPr bwMode="auto">
                    <a:xfrm rot="21139238" flipV="1">
                      <a:off x="1642267" y="2607992"/>
                      <a:ext cx="523441" cy="2184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36000" tIns="0" rIns="36000" bIns="0" anchor="ctr" anchorCtr="1">
                      <a:spAutoFit/>
                    </a:bodyPr>
                    <a:lstStyle/>
                    <a:p>
                      <a:r>
                        <a:rPr lang="en-US" altLang="zh-CN" sz="1400">
                          <a:latin typeface="微软雅黑" pitchFamily="34" charset="-122"/>
                          <a:ea typeface="微软雅黑" pitchFamily="34" charset="-122"/>
                        </a:rPr>
                        <a:t>1000</a:t>
                      </a:r>
                      <a:endParaRPr lang="zh-CN" altLang="en-US" sz="1400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37988" name="文本框 169"/>
                    <p:cNvSpPr txBox="1">
                      <a:spLocks noChangeArrowheads="1"/>
                    </p:cNvSpPr>
                    <p:nvPr/>
                  </p:nvSpPr>
                  <p:spPr bwMode="auto">
                    <a:xfrm rot="20890485" flipV="1">
                      <a:off x="1526451" y="2302380"/>
                      <a:ext cx="523441" cy="2184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36000" tIns="0" rIns="36000" bIns="0" anchor="ctr" anchorCtr="1">
                      <a:spAutoFit/>
                    </a:bodyPr>
                    <a:lstStyle/>
                    <a:p>
                      <a:r>
                        <a:rPr lang="en-US" altLang="zh-CN" sz="1400">
                          <a:latin typeface="微软雅黑" pitchFamily="34" charset="-122"/>
                          <a:ea typeface="微软雅黑" pitchFamily="34" charset="-122"/>
                        </a:rPr>
                        <a:t>1005</a:t>
                      </a:r>
                      <a:endParaRPr lang="zh-CN" altLang="en-US" sz="1400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  <p:sp>
              <p:nvSpPr>
                <p:cNvPr id="37981" name="文本框 162"/>
                <p:cNvSpPr txBox="1">
                  <a:spLocks noChangeArrowheads="1"/>
                </p:cNvSpPr>
                <p:nvPr/>
              </p:nvSpPr>
              <p:spPr bwMode="auto">
                <a:xfrm>
                  <a:off x="234124" y="4400600"/>
                  <a:ext cx="31130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latin typeface="微软雅黑" pitchFamily="34" charset="-122"/>
                      <a:ea typeface="微软雅黑" pitchFamily="34" charset="-122"/>
                    </a:rPr>
                    <a:t>E</a:t>
                  </a:r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7982" name="文本框 163"/>
                <p:cNvSpPr txBox="1">
                  <a:spLocks noChangeArrowheads="1"/>
                </p:cNvSpPr>
                <p:nvPr/>
              </p:nvSpPr>
              <p:spPr bwMode="auto">
                <a:xfrm>
                  <a:off x="4561367" y="4495613"/>
                  <a:ext cx="30809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>
                      <a:latin typeface="微软雅黑" pitchFamily="34" charset="-122"/>
                      <a:ea typeface="微软雅黑" pitchFamily="34" charset="-122"/>
                    </a:rPr>
                    <a:t>F</a:t>
                  </a:r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7971" name="组合 189"/>
              <p:cNvGrpSpPr>
                <a:grpSpLocks/>
              </p:cNvGrpSpPr>
              <p:nvPr/>
            </p:nvGrpSpPr>
            <p:grpSpPr bwMode="auto">
              <a:xfrm>
                <a:off x="1849359" y="4544453"/>
                <a:ext cx="501470" cy="419979"/>
                <a:chOff x="1849359" y="4544453"/>
                <a:chExt cx="501470" cy="419979"/>
              </a:xfrm>
            </p:grpSpPr>
            <p:sp>
              <p:nvSpPr>
                <p:cNvPr id="37978" name="文本框 190"/>
                <p:cNvSpPr txBox="1">
                  <a:spLocks noChangeArrowheads="1"/>
                </p:cNvSpPr>
                <p:nvPr/>
              </p:nvSpPr>
              <p:spPr bwMode="auto">
                <a:xfrm>
                  <a:off x="2076395" y="4544453"/>
                  <a:ext cx="27443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>
                      <a:latin typeface="Calibri" pitchFamily="34" charset="0"/>
                      <a:ea typeface="微软雅黑" pitchFamily="34" charset="-122"/>
                    </a:rPr>
                    <a:t>•</a:t>
                  </a:r>
                  <a:endParaRPr lang="zh-CN" altLang="en-US" sz="14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7979" name="文本框 191"/>
                <p:cNvSpPr txBox="1">
                  <a:spLocks noChangeArrowheads="1"/>
                </p:cNvSpPr>
                <p:nvPr/>
              </p:nvSpPr>
              <p:spPr bwMode="auto">
                <a:xfrm>
                  <a:off x="1849359" y="4595100"/>
                  <a:ext cx="41549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>
                      <a:latin typeface="微软雅黑" pitchFamily="34" charset="-122"/>
                      <a:ea typeface="微软雅黑" pitchFamily="34" charset="-122"/>
                    </a:rPr>
                    <a:t>①</a:t>
                  </a:r>
                </a:p>
              </p:txBody>
            </p:sp>
          </p:grpSp>
          <p:grpSp>
            <p:nvGrpSpPr>
              <p:cNvPr id="37972" name="组合 192"/>
              <p:cNvGrpSpPr>
                <a:grpSpLocks/>
              </p:cNvGrpSpPr>
              <p:nvPr/>
            </p:nvGrpSpPr>
            <p:grpSpPr bwMode="auto">
              <a:xfrm>
                <a:off x="1040785" y="5529947"/>
                <a:ext cx="531750" cy="374906"/>
                <a:chOff x="1040785" y="5529947"/>
                <a:chExt cx="531750" cy="374906"/>
              </a:xfrm>
            </p:grpSpPr>
            <p:sp>
              <p:nvSpPr>
                <p:cNvPr id="37976" name="文本框 193"/>
                <p:cNvSpPr txBox="1">
                  <a:spLocks noChangeArrowheads="1"/>
                </p:cNvSpPr>
                <p:nvPr/>
              </p:nvSpPr>
              <p:spPr bwMode="auto">
                <a:xfrm>
                  <a:off x="1298101" y="5597076"/>
                  <a:ext cx="27443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>
                      <a:latin typeface="Calibri" pitchFamily="34" charset="0"/>
                      <a:ea typeface="微软雅黑" pitchFamily="34" charset="-122"/>
                    </a:rPr>
                    <a:t>•</a:t>
                  </a:r>
                  <a:endParaRPr lang="zh-CN" altLang="en-US" sz="14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7977" name="文本框 194"/>
                <p:cNvSpPr txBox="1">
                  <a:spLocks noChangeArrowheads="1"/>
                </p:cNvSpPr>
                <p:nvPr/>
              </p:nvSpPr>
              <p:spPr bwMode="auto">
                <a:xfrm>
                  <a:off x="1040785" y="5529947"/>
                  <a:ext cx="41549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>
                      <a:latin typeface="微软雅黑" pitchFamily="34" charset="-122"/>
                      <a:ea typeface="微软雅黑" pitchFamily="34" charset="-122"/>
                    </a:rPr>
                    <a:t>②</a:t>
                  </a:r>
                </a:p>
              </p:txBody>
            </p:sp>
          </p:grpSp>
          <p:grpSp>
            <p:nvGrpSpPr>
              <p:cNvPr id="37973" name="组合 195"/>
              <p:cNvGrpSpPr>
                <a:grpSpLocks/>
              </p:cNvGrpSpPr>
              <p:nvPr/>
            </p:nvGrpSpPr>
            <p:grpSpPr bwMode="auto">
              <a:xfrm>
                <a:off x="3318525" y="5274631"/>
                <a:ext cx="433339" cy="519183"/>
                <a:chOff x="3318525" y="5274631"/>
                <a:chExt cx="433339" cy="519183"/>
              </a:xfrm>
            </p:grpSpPr>
            <p:sp>
              <p:nvSpPr>
                <p:cNvPr id="37974" name="文本框 196"/>
                <p:cNvSpPr txBox="1">
                  <a:spLocks noChangeArrowheads="1"/>
                </p:cNvSpPr>
                <p:nvPr/>
              </p:nvSpPr>
              <p:spPr bwMode="auto">
                <a:xfrm>
                  <a:off x="3318525" y="5486037"/>
                  <a:ext cx="27443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sz="1400">
                      <a:latin typeface="Calibri" pitchFamily="34" charset="0"/>
                      <a:ea typeface="微软雅黑" pitchFamily="34" charset="-122"/>
                    </a:rPr>
                    <a:t>•</a:t>
                  </a:r>
                  <a:endParaRPr lang="zh-CN" altLang="en-US" sz="14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37975" name="文本框 197"/>
                <p:cNvSpPr txBox="1">
                  <a:spLocks noChangeArrowheads="1"/>
                </p:cNvSpPr>
                <p:nvPr/>
              </p:nvSpPr>
              <p:spPr bwMode="auto">
                <a:xfrm>
                  <a:off x="3336366" y="5274631"/>
                  <a:ext cx="415498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>
                      <a:latin typeface="微软雅黑" pitchFamily="34" charset="-122"/>
                      <a:ea typeface="微软雅黑" pitchFamily="34" charset="-122"/>
                    </a:rPr>
                    <a:t>③</a:t>
                  </a:r>
                </a:p>
              </p:txBody>
            </p:sp>
          </p:grpSp>
        </p:grpSp>
        <p:sp>
          <p:nvSpPr>
            <p:cNvPr id="133" name="任意多边形 4">
              <a:extLst>
                <a:ext uri="{FF2B5EF4-FFF2-40B4-BE49-F238E27FC236}"/>
              </a:extLst>
            </p:cNvPr>
            <p:cNvSpPr/>
            <p:nvPr/>
          </p:nvSpPr>
          <p:spPr>
            <a:xfrm flipV="1">
              <a:off x="480178" y="4582089"/>
              <a:ext cx="1431876" cy="787223"/>
            </a:xfrm>
            <a:custGeom>
              <a:avLst/>
              <a:gdLst>
                <a:gd name="connsiteX0" fmla="*/ 0 w 1431234"/>
                <a:gd name="connsiteY0" fmla="*/ 755373 h 755373"/>
                <a:gd name="connsiteX1" fmla="*/ 596347 w 1431234"/>
                <a:gd name="connsiteY1" fmla="*/ 424069 h 755373"/>
                <a:gd name="connsiteX2" fmla="*/ 1179443 w 1431234"/>
                <a:gd name="connsiteY2" fmla="*/ 119269 h 755373"/>
                <a:gd name="connsiteX3" fmla="*/ 1431234 w 1431234"/>
                <a:gd name="connsiteY3" fmla="*/ 0 h 75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34" h="755373">
                  <a:moveTo>
                    <a:pt x="0" y="755373"/>
                  </a:moveTo>
                  <a:lnTo>
                    <a:pt x="596347" y="424069"/>
                  </a:lnTo>
                  <a:cubicBezTo>
                    <a:pt x="792921" y="318052"/>
                    <a:pt x="1040295" y="189947"/>
                    <a:pt x="1179443" y="119269"/>
                  </a:cubicBezTo>
                  <a:cubicBezTo>
                    <a:pt x="1318591" y="48591"/>
                    <a:pt x="1374912" y="24295"/>
                    <a:pt x="1431234" y="0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" name="任意多边形 5">
              <a:extLst>
                <a:ext uri="{FF2B5EF4-FFF2-40B4-BE49-F238E27FC236}"/>
              </a:extLst>
            </p:cNvPr>
            <p:cNvSpPr/>
            <p:nvPr/>
          </p:nvSpPr>
          <p:spPr>
            <a:xfrm flipV="1">
              <a:off x="2548620" y="4666208"/>
              <a:ext cx="2070029" cy="703104"/>
            </a:xfrm>
            <a:custGeom>
              <a:avLst/>
              <a:gdLst>
                <a:gd name="connsiteX0" fmla="*/ 0 w 2067339"/>
                <a:gd name="connsiteY0" fmla="*/ 0 h 675860"/>
                <a:gd name="connsiteX1" fmla="*/ 450574 w 2067339"/>
                <a:gd name="connsiteY1" fmla="*/ 132521 h 675860"/>
                <a:gd name="connsiteX2" fmla="*/ 1232452 w 2067339"/>
                <a:gd name="connsiteY2" fmla="*/ 490330 h 675860"/>
                <a:gd name="connsiteX3" fmla="*/ 2067339 w 2067339"/>
                <a:gd name="connsiteY3" fmla="*/ 675860 h 67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339" h="675860">
                  <a:moveTo>
                    <a:pt x="0" y="0"/>
                  </a:moveTo>
                  <a:cubicBezTo>
                    <a:pt x="122582" y="25399"/>
                    <a:pt x="245165" y="50799"/>
                    <a:pt x="450574" y="132521"/>
                  </a:cubicBezTo>
                  <a:cubicBezTo>
                    <a:pt x="655983" y="214243"/>
                    <a:pt x="962991" y="399774"/>
                    <a:pt x="1232452" y="490330"/>
                  </a:cubicBezTo>
                  <a:cubicBezTo>
                    <a:pt x="1501913" y="580886"/>
                    <a:pt x="1784626" y="628373"/>
                    <a:pt x="2067339" y="675860"/>
                  </a:cubicBezTo>
                </a:path>
              </a:pathLst>
            </a:cu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/>
            </a:extLst>
          </p:cNvPr>
          <p:cNvSpPr txBox="1"/>
          <p:nvPr/>
        </p:nvSpPr>
        <p:spPr>
          <a:xfrm>
            <a:off x="6962775" y="106363"/>
            <a:ext cx="1620838" cy="523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锋面气旋</a:t>
            </a:r>
          </a:p>
        </p:txBody>
      </p:sp>
      <p:sp>
        <p:nvSpPr>
          <p:cNvPr id="5" name="任意多边形: 形状 4">
            <a:extLst>
              <a:ext uri="{FF2B5EF4-FFF2-40B4-BE49-F238E27FC236}"/>
            </a:extLst>
          </p:cNvPr>
          <p:cNvSpPr/>
          <p:nvPr/>
        </p:nvSpPr>
        <p:spPr>
          <a:xfrm>
            <a:off x="4967288" y="2171700"/>
            <a:ext cx="585787" cy="1398588"/>
          </a:xfrm>
          <a:custGeom>
            <a:avLst/>
            <a:gdLst>
              <a:gd name="connsiteX0" fmla="*/ 520995 w 521173"/>
              <a:gd name="connsiteY0" fmla="*/ 0 h 1222745"/>
              <a:gd name="connsiteX1" fmla="*/ 435935 w 521173"/>
              <a:gd name="connsiteY1" fmla="*/ 520996 h 1222745"/>
              <a:gd name="connsiteX2" fmla="*/ 0 w 521173"/>
              <a:gd name="connsiteY2" fmla="*/ 1222745 h 1222745"/>
              <a:gd name="connsiteX0" fmla="*/ 520995 w 521173"/>
              <a:gd name="connsiteY0" fmla="*/ 0 h 1292282"/>
              <a:gd name="connsiteX1" fmla="*/ 435935 w 521173"/>
              <a:gd name="connsiteY1" fmla="*/ 590533 h 1292282"/>
              <a:gd name="connsiteX2" fmla="*/ 0 w 521173"/>
              <a:gd name="connsiteY2" fmla="*/ 1292282 h 1292282"/>
              <a:gd name="connsiteX0" fmla="*/ 583577 w 584413"/>
              <a:gd name="connsiteY0" fmla="*/ 0 h 1386156"/>
              <a:gd name="connsiteX1" fmla="*/ 498517 w 584413"/>
              <a:gd name="connsiteY1" fmla="*/ 590533 h 1386156"/>
              <a:gd name="connsiteX2" fmla="*/ 0 w 584413"/>
              <a:gd name="connsiteY2" fmla="*/ 1386156 h 1386156"/>
              <a:gd name="connsiteX0" fmla="*/ 569792 w 572810"/>
              <a:gd name="connsiteY0" fmla="*/ 0 h 1326421"/>
              <a:gd name="connsiteX1" fmla="*/ 498517 w 572810"/>
              <a:gd name="connsiteY1" fmla="*/ 530798 h 1326421"/>
              <a:gd name="connsiteX2" fmla="*/ 0 w 572810"/>
              <a:gd name="connsiteY2" fmla="*/ 1326421 h 1326421"/>
              <a:gd name="connsiteX0" fmla="*/ 574387 w 576484"/>
              <a:gd name="connsiteY0" fmla="*/ 0 h 1335611"/>
              <a:gd name="connsiteX1" fmla="*/ 498517 w 576484"/>
              <a:gd name="connsiteY1" fmla="*/ 539988 h 1335611"/>
              <a:gd name="connsiteX2" fmla="*/ 0 w 576484"/>
              <a:gd name="connsiteY2" fmla="*/ 1335611 h 1335611"/>
              <a:gd name="connsiteX0" fmla="*/ 587087 w 587632"/>
              <a:gd name="connsiteY0" fmla="*/ 0 h 1399111"/>
              <a:gd name="connsiteX1" fmla="*/ 498517 w 587632"/>
              <a:gd name="connsiteY1" fmla="*/ 603488 h 1399111"/>
              <a:gd name="connsiteX2" fmla="*/ 0 w 587632"/>
              <a:gd name="connsiteY2" fmla="*/ 1399111 h 1399111"/>
              <a:gd name="connsiteX0" fmla="*/ 587087 w 587087"/>
              <a:gd name="connsiteY0" fmla="*/ 0 h 1399111"/>
              <a:gd name="connsiteX1" fmla="*/ 498517 w 587087"/>
              <a:gd name="connsiteY1" fmla="*/ 603488 h 1399111"/>
              <a:gd name="connsiteX2" fmla="*/ 0 w 587087"/>
              <a:gd name="connsiteY2" fmla="*/ 1399111 h 139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087" h="1399111">
                <a:moveTo>
                  <a:pt x="587087" y="0"/>
                </a:moveTo>
                <a:cubicBezTo>
                  <a:pt x="579507" y="141669"/>
                  <a:pt x="596365" y="370303"/>
                  <a:pt x="498517" y="603488"/>
                </a:cubicBezTo>
                <a:cubicBezTo>
                  <a:pt x="400669" y="836673"/>
                  <a:pt x="174551" y="1150132"/>
                  <a:pt x="0" y="13991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893" name="文本框 5"/>
          <p:cNvSpPr txBox="1">
            <a:spLocks noChangeArrowheads="1"/>
          </p:cNvSpPr>
          <p:nvPr/>
        </p:nvSpPr>
        <p:spPr bwMode="auto">
          <a:xfrm>
            <a:off x="5437188" y="2978150"/>
            <a:ext cx="6461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北京</a:t>
            </a:r>
          </a:p>
        </p:txBody>
      </p:sp>
      <p:sp>
        <p:nvSpPr>
          <p:cNvPr id="37894" name="文本框 6"/>
          <p:cNvSpPr txBox="1">
            <a:spLocks noChangeArrowheads="1"/>
          </p:cNvSpPr>
          <p:nvPr/>
        </p:nvSpPr>
        <p:spPr bwMode="auto">
          <a:xfrm>
            <a:off x="4748213" y="3498850"/>
            <a:ext cx="328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/>
            </a:extLst>
          </p:cNvPr>
          <p:cNvCxnSpPr/>
          <p:nvPr/>
        </p:nvCxnSpPr>
        <p:spPr>
          <a:xfrm flipV="1">
            <a:off x="5759450" y="2481263"/>
            <a:ext cx="160338" cy="4794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96" name="组合 9"/>
          <p:cNvGrpSpPr>
            <a:grpSpLocks/>
          </p:cNvGrpSpPr>
          <p:nvPr/>
        </p:nvGrpSpPr>
        <p:grpSpPr bwMode="auto">
          <a:xfrm>
            <a:off x="4567238" y="2713038"/>
            <a:ext cx="466725" cy="431800"/>
            <a:chOff x="13393" y="3613648"/>
            <a:chExt cx="466794" cy="432000"/>
          </a:xfrm>
        </p:grpSpPr>
        <p:sp>
          <p:nvSpPr>
            <p:cNvPr id="11" name="椭圆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858" y="3613648"/>
              <a:ext cx="431864" cy="432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66" name="文本框 11"/>
            <p:cNvSpPr txBox="1">
              <a:spLocks noChangeArrowheads="1"/>
            </p:cNvSpPr>
            <p:nvPr/>
          </p:nvSpPr>
          <p:spPr bwMode="auto">
            <a:xfrm>
              <a:off x="13393" y="3614205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冷</a:t>
              </a:r>
            </a:p>
          </p:txBody>
        </p:sp>
      </p:grpSp>
      <p:grpSp>
        <p:nvGrpSpPr>
          <p:cNvPr id="37897" name="组合 12"/>
          <p:cNvGrpSpPr>
            <a:grpSpLocks/>
          </p:cNvGrpSpPr>
          <p:nvPr/>
        </p:nvGrpSpPr>
        <p:grpSpPr bwMode="auto">
          <a:xfrm>
            <a:off x="5964238" y="2713038"/>
            <a:ext cx="466725" cy="431800"/>
            <a:chOff x="49585" y="3721091"/>
            <a:chExt cx="466794" cy="432000"/>
          </a:xfrm>
        </p:grpSpPr>
        <p:sp>
          <p:nvSpPr>
            <p:cNvPr id="14" name="椭圆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050" y="3721091"/>
              <a:ext cx="431864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64" name="文本框 14"/>
            <p:cNvSpPr txBox="1">
              <a:spLocks noChangeArrowheads="1"/>
            </p:cNvSpPr>
            <p:nvPr/>
          </p:nvSpPr>
          <p:spPr bwMode="auto">
            <a:xfrm>
              <a:off x="49585" y="3721648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暖</a:t>
              </a:r>
            </a:p>
          </p:txBody>
        </p:sp>
      </p:grpSp>
      <p:grpSp>
        <p:nvGrpSpPr>
          <p:cNvPr id="37898" name="组合 15"/>
          <p:cNvGrpSpPr>
            <a:grpSpLocks/>
          </p:cNvGrpSpPr>
          <p:nvPr/>
        </p:nvGrpSpPr>
        <p:grpSpPr bwMode="auto">
          <a:xfrm>
            <a:off x="5089525" y="2459038"/>
            <a:ext cx="555625" cy="1019175"/>
            <a:chOff x="5089214" y="2458416"/>
            <a:chExt cx="556152" cy="1020185"/>
          </a:xfrm>
        </p:grpSpPr>
        <p:sp>
          <p:nvSpPr>
            <p:cNvPr id="17" name="等腰三角形 16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457010">
              <a:off x="5087623" y="3372135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等腰三角形 17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299981">
              <a:off x="5144827" y="3287913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7258723">
              <a:off x="5321208" y="3011415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6852266">
              <a:off x="5373644" y="2917660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6015073">
              <a:off x="5521422" y="2564886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/>
              </a:extLst>
            </p:cNvPr>
            <p:cNvSpPr>
              <a:spLocks noChangeAspect="1"/>
            </p:cNvSpPr>
            <p:nvPr/>
          </p:nvSpPr>
          <p:spPr>
            <a:xfrm rot="5886680">
              <a:off x="5538901" y="2460007"/>
              <a:ext cx="108057" cy="1048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23" name="直接箭头连接符 22">
            <a:extLst>
              <a:ext uri="{FF2B5EF4-FFF2-40B4-BE49-F238E27FC236}"/>
            </a:extLst>
          </p:cNvPr>
          <p:cNvCxnSpPr/>
          <p:nvPr/>
        </p:nvCxnSpPr>
        <p:spPr>
          <a:xfrm>
            <a:off x="4481513" y="2265363"/>
            <a:ext cx="473075" cy="452437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/>
            </a:extLst>
          </p:cNvPr>
          <p:cNvSpPr/>
          <p:nvPr/>
        </p:nvSpPr>
        <p:spPr>
          <a:xfrm>
            <a:off x="5578475" y="1944688"/>
            <a:ext cx="1744663" cy="138112"/>
          </a:xfrm>
          <a:custGeom>
            <a:avLst/>
            <a:gdLst>
              <a:gd name="connsiteX0" fmla="*/ 0 w 1743739"/>
              <a:gd name="connsiteY0" fmla="*/ 138224 h 138224"/>
              <a:gd name="connsiteX1" fmla="*/ 637953 w 1743739"/>
              <a:gd name="connsiteY1" fmla="*/ 42530 h 138224"/>
              <a:gd name="connsiteX2" fmla="*/ 1190846 w 1743739"/>
              <a:gd name="connsiteY2" fmla="*/ 85061 h 138224"/>
              <a:gd name="connsiteX3" fmla="*/ 1743739 w 1743739"/>
              <a:gd name="connsiteY3" fmla="*/ 0 h 138224"/>
              <a:gd name="connsiteX0" fmla="*/ 0 w 1743739"/>
              <a:gd name="connsiteY0" fmla="*/ 138224 h 138224"/>
              <a:gd name="connsiteX1" fmla="*/ 1190846 w 1743739"/>
              <a:gd name="connsiteY1" fmla="*/ 85061 h 138224"/>
              <a:gd name="connsiteX2" fmla="*/ 1743739 w 1743739"/>
              <a:gd name="connsiteY2" fmla="*/ 0 h 138224"/>
              <a:gd name="connsiteX0" fmla="*/ 0 w 1743739"/>
              <a:gd name="connsiteY0" fmla="*/ 138224 h 138224"/>
              <a:gd name="connsiteX1" fmla="*/ 1743739 w 1743739"/>
              <a:gd name="connsiteY1" fmla="*/ 0 h 138224"/>
              <a:gd name="connsiteX0" fmla="*/ 0 w 1743739"/>
              <a:gd name="connsiteY0" fmla="*/ 138224 h 138224"/>
              <a:gd name="connsiteX1" fmla="*/ 1743739 w 1743739"/>
              <a:gd name="connsiteY1" fmla="*/ 0 h 138224"/>
              <a:gd name="connsiteX0" fmla="*/ 0 w 1743739"/>
              <a:gd name="connsiteY0" fmla="*/ 138224 h 138224"/>
              <a:gd name="connsiteX1" fmla="*/ 1743739 w 1743739"/>
              <a:gd name="connsiteY1" fmla="*/ 0 h 138224"/>
              <a:gd name="connsiteX0" fmla="*/ 0 w 1743739"/>
              <a:gd name="connsiteY0" fmla="*/ 138224 h 138224"/>
              <a:gd name="connsiteX1" fmla="*/ 1743739 w 1743739"/>
              <a:gd name="connsiteY1" fmla="*/ 0 h 138224"/>
              <a:gd name="connsiteX0" fmla="*/ 0 w 1743739"/>
              <a:gd name="connsiteY0" fmla="*/ 138224 h 138224"/>
              <a:gd name="connsiteX1" fmla="*/ 1743739 w 1743739"/>
              <a:gd name="connsiteY1" fmla="*/ 0 h 1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3739" h="138224">
                <a:moveTo>
                  <a:pt x="0" y="138224"/>
                </a:moveTo>
                <a:cubicBezTo>
                  <a:pt x="559980" y="49619"/>
                  <a:pt x="1098698" y="184299"/>
                  <a:pt x="1743739" y="0"/>
                </a:cubicBezTo>
              </a:path>
            </a:pathLst>
          </a:cu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6221413" y="1555750"/>
            <a:ext cx="2746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Calibri" pitchFamily="34" charset="0"/>
                <a:ea typeface="微软雅黑" pitchFamily="34" charset="-122"/>
              </a:rPr>
              <a:t>•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6367463" y="1527175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丙</a:t>
            </a:r>
          </a:p>
        </p:txBody>
      </p:sp>
      <p:cxnSp>
        <p:nvCxnSpPr>
          <p:cNvPr id="28" name="直接箭头连接符 2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5838825" y="1706563"/>
            <a:ext cx="528638" cy="4286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/>
            </a:extLst>
          </p:cNvPr>
          <p:cNvCxnSpPr/>
          <p:nvPr/>
        </p:nvCxnSpPr>
        <p:spPr>
          <a:xfrm flipH="1">
            <a:off x="6170613" y="1677988"/>
            <a:ext cx="196850" cy="3032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6748463" y="1485900"/>
            <a:ext cx="466725" cy="431800"/>
            <a:chOff x="13393" y="3613648"/>
            <a:chExt cx="466794" cy="432000"/>
          </a:xfrm>
        </p:grpSpPr>
        <p:sp>
          <p:nvSpPr>
            <p:cNvPr id="43" name="椭圆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858" y="3613648"/>
              <a:ext cx="431864" cy="432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56" name="文本框 43"/>
            <p:cNvSpPr txBox="1">
              <a:spLocks noChangeArrowheads="1"/>
            </p:cNvSpPr>
            <p:nvPr/>
          </p:nvSpPr>
          <p:spPr bwMode="auto">
            <a:xfrm>
              <a:off x="13393" y="3614205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冷</a:t>
              </a: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5743575" y="1912938"/>
            <a:ext cx="1365250" cy="142875"/>
            <a:chOff x="5743865" y="1912965"/>
            <a:chExt cx="1364361" cy="142802"/>
          </a:xfrm>
        </p:grpSpPr>
        <p:sp>
          <p:nvSpPr>
            <p:cNvPr id="45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43865" y="1965325"/>
              <a:ext cx="157061" cy="90442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902512" y="1955805"/>
              <a:ext cx="157061" cy="90442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267399" y="1952632"/>
              <a:ext cx="157061" cy="88855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426046" y="1952632"/>
              <a:ext cx="157061" cy="90442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 rot="21175083">
              <a:off x="6805211" y="1932005"/>
              <a:ext cx="157060" cy="88855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任意多边形 42">
              <a:extLst>
                <a:ext uri="{FF2B5EF4-FFF2-40B4-BE49-F238E27FC236}"/>
              </a:extLst>
            </p:cNvPr>
            <p:cNvSpPr/>
            <p:nvPr/>
          </p:nvSpPr>
          <p:spPr>
            <a:xfrm rot="20880000">
              <a:off x="6951166" y="1912965"/>
              <a:ext cx="157060" cy="90441"/>
            </a:xfrm>
            <a:custGeom>
              <a:avLst/>
              <a:gdLst>
                <a:gd name="connsiteX0" fmla="*/ 257293 w 514586"/>
                <a:gd name="connsiteY0" fmla="*/ 0 h 236192"/>
                <a:gd name="connsiteX1" fmla="*/ 496620 w 514586"/>
                <a:gd name="connsiteY1" fmla="*/ 151311 h 236192"/>
                <a:gd name="connsiteX2" fmla="*/ 514586 w 514586"/>
                <a:gd name="connsiteY2" fmla="*/ 236192 h 236192"/>
                <a:gd name="connsiteX3" fmla="*/ 0 w 514586"/>
                <a:gd name="connsiteY3" fmla="*/ 236192 h 236192"/>
                <a:gd name="connsiteX4" fmla="*/ 17967 w 514586"/>
                <a:gd name="connsiteY4" fmla="*/ 151311 h 236192"/>
                <a:gd name="connsiteX5" fmla="*/ 257293 w 514586"/>
                <a:gd name="connsiteY5" fmla="*/ 0 h 23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86" h="236192">
                  <a:moveTo>
                    <a:pt x="257293" y="0"/>
                  </a:moveTo>
                  <a:cubicBezTo>
                    <a:pt x="364880" y="0"/>
                    <a:pt x="457189" y="62392"/>
                    <a:pt x="496620" y="151311"/>
                  </a:cubicBezTo>
                  <a:lnTo>
                    <a:pt x="514586" y="236192"/>
                  </a:lnTo>
                  <a:lnTo>
                    <a:pt x="0" y="236192"/>
                  </a:lnTo>
                  <a:lnTo>
                    <a:pt x="17967" y="151311"/>
                  </a:lnTo>
                  <a:cubicBezTo>
                    <a:pt x="57397" y="62392"/>
                    <a:pt x="149706" y="0"/>
                    <a:pt x="25729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7310438" y="175895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任意多边形 83">
            <a:extLst>
              <a:ext uri="{FF2B5EF4-FFF2-40B4-BE49-F238E27FC236}"/>
            </a:extLst>
          </p:cNvPr>
          <p:cNvSpPr/>
          <p:nvPr/>
        </p:nvSpPr>
        <p:spPr>
          <a:xfrm flipV="1">
            <a:off x="1770063" y="4522788"/>
            <a:ext cx="1133475" cy="552450"/>
          </a:xfrm>
          <a:custGeom>
            <a:avLst/>
            <a:gdLst>
              <a:gd name="connsiteX0" fmla="*/ 0 w 1133341"/>
              <a:gd name="connsiteY0" fmla="*/ 605308 h 605308"/>
              <a:gd name="connsiteX1" fmla="*/ 618186 w 1133341"/>
              <a:gd name="connsiteY1" fmla="*/ 321972 h 605308"/>
              <a:gd name="connsiteX2" fmla="*/ 1133341 w 1133341"/>
              <a:gd name="connsiteY2" fmla="*/ 0 h 60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341" h="605308">
                <a:moveTo>
                  <a:pt x="0" y="605308"/>
                </a:moveTo>
                <a:cubicBezTo>
                  <a:pt x="214648" y="514082"/>
                  <a:pt x="429296" y="422857"/>
                  <a:pt x="618186" y="321972"/>
                </a:cubicBezTo>
                <a:cubicBezTo>
                  <a:pt x="807076" y="221087"/>
                  <a:pt x="970208" y="110543"/>
                  <a:pt x="1133341" y="0"/>
                </a:cubicBezTo>
              </a:path>
            </a:pathLst>
          </a:custGeom>
          <a:ln w="34925">
            <a:solidFill>
              <a:srgbClr val="0000FF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6" name="任意多边形 84">
            <a:extLst>
              <a:ext uri="{FF2B5EF4-FFF2-40B4-BE49-F238E27FC236}"/>
            </a:extLst>
          </p:cNvPr>
          <p:cNvSpPr/>
          <p:nvPr/>
        </p:nvSpPr>
        <p:spPr>
          <a:xfrm flipV="1">
            <a:off x="2706688" y="5534025"/>
            <a:ext cx="1223962" cy="150813"/>
          </a:xfrm>
          <a:custGeom>
            <a:avLst/>
            <a:gdLst>
              <a:gd name="connsiteX0" fmla="*/ 1223493 w 1223493"/>
              <a:gd name="connsiteY0" fmla="*/ 165759 h 165759"/>
              <a:gd name="connsiteX1" fmla="*/ 528033 w 1223493"/>
              <a:gd name="connsiteY1" fmla="*/ 11212 h 165759"/>
              <a:gd name="connsiteX2" fmla="*/ 0 w 1223493"/>
              <a:gd name="connsiteY2" fmla="*/ 24091 h 16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493" h="165759">
                <a:moveTo>
                  <a:pt x="1223493" y="165759"/>
                </a:moveTo>
                <a:cubicBezTo>
                  <a:pt x="977720" y="100291"/>
                  <a:pt x="731948" y="34823"/>
                  <a:pt x="528033" y="11212"/>
                </a:cubicBezTo>
                <a:cubicBezTo>
                  <a:pt x="324117" y="-12399"/>
                  <a:pt x="162058" y="5846"/>
                  <a:pt x="0" y="24091"/>
                </a:cubicBezTo>
              </a:path>
            </a:pathLst>
          </a:custGeom>
          <a:noFill/>
          <a:ln w="34925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7" name="任意多边形 85">
            <a:extLst>
              <a:ext uri="{FF2B5EF4-FFF2-40B4-BE49-F238E27FC236}"/>
            </a:extLst>
          </p:cNvPr>
          <p:cNvSpPr/>
          <p:nvPr/>
        </p:nvSpPr>
        <p:spPr>
          <a:xfrm flipV="1">
            <a:off x="1374775" y="5224463"/>
            <a:ext cx="131763" cy="785812"/>
          </a:xfrm>
          <a:custGeom>
            <a:avLst/>
            <a:gdLst>
              <a:gd name="connsiteX0" fmla="*/ 181413 w 181413"/>
              <a:gd name="connsiteY0" fmla="*/ 0 h 862885"/>
              <a:gd name="connsiteX1" fmla="*/ 26866 w 181413"/>
              <a:gd name="connsiteY1" fmla="*/ 502276 h 862885"/>
              <a:gd name="connsiteX2" fmla="*/ 1108 w 181413"/>
              <a:gd name="connsiteY2" fmla="*/ 862885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413" h="862885">
                <a:moveTo>
                  <a:pt x="181413" y="0"/>
                </a:moveTo>
                <a:cubicBezTo>
                  <a:pt x="119165" y="179231"/>
                  <a:pt x="56917" y="358462"/>
                  <a:pt x="26866" y="502276"/>
                </a:cubicBezTo>
                <a:cubicBezTo>
                  <a:pt x="-3185" y="646090"/>
                  <a:pt x="-1039" y="754487"/>
                  <a:pt x="1108" y="862885"/>
                </a:cubicBezTo>
              </a:path>
            </a:pathLst>
          </a:custGeom>
          <a:noFill/>
          <a:ln w="34925"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42" name="直接箭头连接符 141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1331913" y="5478463"/>
            <a:ext cx="317500" cy="39846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3152775" y="5345113"/>
            <a:ext cx="415925" cy="40957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2212975" y="4554538"/>
            <a:ext cx="0" cy="56197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组合 200"/>
          <p:cNvGrpSpPr>
            <a:grpSpLocks/>
          </p:cNvGrpSpPr>
          <p:nvPr/>
        </p:nvGrpSpPr>
        <p:grpSpPr bwMode="auto">
          <a:xfrm flipV="1">
            <a:off x="619125" y="4565650"/>
            <a:ext cx="3932238" cy="830263"/>
            <a:chOff x="1690557" y="4951416"/>
            <a:chExt cx="6075556" cy="1232099"/>
          </a:xfrm>
        </p:grpSpPr>
        <p:grpSp>
          <p:nvGrpSpPr>
            <p:cNvPr id="37931" name="组合 201"/>
            <p:cNvGrpSpPr>
              <a:grpSpLocks/>
            </p:cNvGrpSpPr>
            <p:nvPr/>
          </p:nvGrpSpPr>
          <p:grpSpPr bwMode="auto">
            <a:xfrm>
              <a:off x="1690557" y="5144463"/>
              <a:ext cx="1780326" cy="1039052"/>
              <a:chOff x="1690557" y="5144463"/>
              <a:chExt cx="1780326" cy="1039052"/>
            </a:xfrm>
          </p:grpSpPr>
          <p:sp>
            <p:nvSpPr>
              <p:cNvPr id="212" name="等腰三角形 211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1690557" y="5999760"/>
                <a:ext cx="188866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3" name="等腰三角形 212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1845083" y="5912594"/>
                <a:ext cx="188864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4" name="等腰三角形 213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2161492" y="5735907"/>
                <a:ext cx="188866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5" name="等腰三角形 214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2316019" y="5648741"/>
                <a:ext cx="188864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6" name="等腰三角形 215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2632428" y="5486190"/>
                <a:ext cx="188866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7" name="等腰三角形 216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2791860" y="5396668"/>
                <a:ext cx="188864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8" name="等腰三角形 217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3127891" y="5224692"/>
                <a:ext cx="188866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9" name="等腰三角形 218">
                <a:extLst>
                  <a:ext uri="{FF2B5EF4-FFF2-40B4-BE49-F238E27FC236}"/>
                </a:extLst>
              </p:cNvPr>
              <p:cNvSpPr/>
              <p:nvPr/>
            </p:nvSpPr>
            <p:spPr>
              <a:xfrm rot="9081268">
                <a:off x="3282418" y="5144594"/>
                <a:ext cx="188864" cy="18375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932" name="组合 202"/>
            <p:cNvGrpSpPr>
              <a:grpSpLocks/>
            </p:cNvGrpSpPr>
            <p:nvPr/>
          </p:nvGrpSpPr>
          <p:grpSpPr bwMode="auto">
            <a:xfrm>
              <a:off x="4937748" y="4951416"/>
              <a:ext cx="2828365" cy="1042571"/>
              <a:chOff x="4937748" y="4951416"/>
              <a:chExt cx="2828365" cy="1042571"/>
            </a:xfrm>
          </p:grpSpPr>
          <p:sp>
            <p:nvSpPr>
              <p:cNvPr id="204" name="任意多边形 52">
                <a:extLst>
                  <a:ext uri="{FF2B5EF4-FFF2-40B4-BE49-F238E27FC236}"/>
                </a:extLst>
              </p:cNvPr>
              <p:cNvSpPr/>
              <p:nvPr/>
            </p:nvSpPr>
            <p:spPr>
              <a:xfrm rot="929959">
                <a:off x="4938048" y="4951416"/>
                <a:ext cx="272260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5" name="任意多边形 53">
                <a:extLst>
                  <a:ext uri="{FF2B5EF4-FFF2-40B4-BE49-F238E27FC236}"/>
                </a:extLst>
              </p:cNvPr>
              <p:cNvSpPr/>
              <p:nvPr/>
            </p:nvSpPr>
            <p:spPr>
              <a:xfrm rot="1200000">
                <a:off x="5188232" y="5022091"/>
                <a:ext cx="272260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6" name="任意多边形 54">
                <a:extLst>
                  <a:ext uri="{FF2B5EF4-FFF2-40B4-BE49-F238E27FC236}"/>
                </a:extLst>
              </p:cNvPr>
              <p:cNvSpPr/>
              <p:nvPr/>
            </p:nvSpPr>
            <p:spPr>
              <a:xfrm rot="1651839">
                <a:off x="5749921" y="5293012"/>
                <a:ext cx="272259" cy="138993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7" name="任意多边形 55">
                <a:extLst>
                  <a:ext uri="{FF2B5EF4-FFF2-40B4-BE49-F238E27FC236}"/>
                </a:extLst>
              </p:cNvPr>
              <p:cNvSpPr/>
              <p:nvPr/>
            </p:nvSpPr>
            <p:spPr>
              <a:xfrm rot="1651839">
                <a:off x="5980483" y="5413158"/>
                <a:ext cx="272259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8" name="任意多边形 56">
                <a:extLst>
                  <a:ext uri="{FF2B5EF4-FFF2-40B4-BE49-F238E27FC236}"/>
                </a:extLst>
              </p:cNvPr>
              <p:cNvSpPr/>
              <p:nvPr/>
            </p:nvSpPr>
            <p:spPr>
              <a:xfrm rot="983735">
                <a:off x="6495569" y="5615759"/>
                <a:ext cx="272259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9" name="任意多边形 57">
                <a:extLst>
                  <a:ext uri="{FF2B5EF4-FFF2-40B4-BE49-F238E27FC236}"/>
                </a:extLst>
              </p:cNvPr>
              <p:cNvSpPr/>
              <p:nvPr/>
            </p:nvSpPr>
            <p:spPr>
              <a:xfrm rot="844705">
                <a:off x="6733489" y="5686434"/>
                <a:ext cx="272260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0" name="任意多边形 58">
                <a:extLst>
                  <a:ext uri="{FF2B5EF4-FFF2-40B4-BE49-F238E27FC236}"/>
                </a:extLst>
              </p:cNvPr>
              <p:cNvSpPr/>
              <p:nvPr/>
            </p:nvSpPr>
            <p:spPr>
              <a:xfrm rot="706446">
                <a:off x="7226500" y="5806582"/>
                <a:ext cx="269807" cy="138993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1" name="任意多边形 59">
                <a:extLst>
                  <a:ext uri="{FF2B5EF4-FFF2-40B4-BE49-F238E27FC236}"/>
                </a:extLst>
              </p:cNvPr>
              <p:cNvSpPr/>
              <p:nvPr/>
            </p:nvSpPr>
            <p:spPr>
              <a:xfrm rot="631668">
                <a:off x="7493853" y="5856054"/>
                <a:ext cx="272260" cy="138995"/>
              </a:xfrm>
              <a:custGeom>
                <a:avLst/>
                <a:gdLst>
                  <a:gd name="connsiteX0" fmla="*/ 257293 w 514586"/>
                  <a:gd name="connsiteY0" fmla="*/ 0 h 236192"/>
                  <a:gd name="connsiteX1" fmla="*/ 496620 w 514586"/>
                  <a:gd name="connsiteY1" fmla="*/ 151311 h 236192"/>
                  <a:gd name="connsiteX2" fmla="*/ 514586 w 514586"/>
                  <a:gd name="connsiteY2" fmla="*/ 236192 h 236192"/>
                  <a:gd name="connsiteX3" fmla="*/ 0 w 514586"/>
                  <a:gd name="connsiteY3" fmla="*/ 236192 h 236192"/>
                  <a:gd name="connsiteX4" fmla="*/ 17967 w 514586"/>
                  <a:gd name="connsiteY4" fmla="*/ 151311 h 236192"/>
                  <a:gd name="connsiteX5" fmla="*/ 257293 w 514586"/>
                  <a:gd name="connsiteY5" fmla="*/ 0 h 2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586" h="236192">
                    <a:moveTo>
                      <a:pt x="257293" y="0"/>
                    </a:moveTo>
                    <a:cubicBezTo>
                      <a:pt x="364880" y="0"/>
                      <a:pt x="457189" y="62392"/>
                      <a:pt x="496620" y="151311"/>
                    </a:cubicBezTo>
                    <a:lnTo>
                      <a:pt x="514586" y="236192"/>
                    </a:lnTo>
                    <a:lnTo>
                      <a:pt x="0" y="236192"/>
                    </a:lnTo>
                    <a:lnTo>
                      <a:pt x="17967" y="151311"/>
                    </a:lnTo>
                    <a:cubicBezTo>
                      <a:pt x="57397" y="62392"/>
                      <a:pt x="149706" y="0"/>
                      <a:pt x="257293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20" name="组合 219"/>
          <p:cNvGrpSpPr>
            <a:grpSpLocks/>
          </p:cNvGrpSpPr>
          <p:nvPr/>
        </p:nvGrpSpPr>
        <p:grpSpPr bwMode="auto">
          <a:xfrm>
            <a:off x="2444750" y="4410075"/>
            <a:ext cx="466725" cy="433388"/>
            <a:chOff x="49585" y="3721091"/>
            <a:chExt cx="466794" cy="432000"/>
          </a:xfrm>
        </p:grpSpPr>
        <p:sp>
          <p:nvSpPr>
            <p:cNvPr id="221" name="椭圆 2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051" y="3721091"/>
              <a:ext cx="431864" cy="43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30" name="文本框 221"/>
            <p:cNvSpPr txBox="1">
              <a:spLocks noChangeArrowheads="1"/>
            </p:cNvSpPr>
            <p:nvPr/>
          </p:nvSpPr>
          <p:spPr bwMode="auto">
            <a:xfrm>
              <a:off x="49585" y="3721648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暖</a:t>
              </a:r>
            </a:p>
          </p:txBody>
        </p:sp>
      </p:grpSp>
      <p:grpSp>
        <p:nvGrpSpPr>
          <p:cNvPr id="223" name="组合 222"/>
          <p:cNvGrpSpPr>
            <a:grpSpLocks/>
          </p:cNvGrpSpPr>
          <p:nvPr/>
        </p:nvGrpSpPr>
        <p:grpSpPr bwMode="auto">
          <a:xfrm>
            <a:off x="3778250" y="5253038"/>
            <a:ext cx="466725" cy="431800"/>
            <a:chOff x="13393" y="3613648"/>
            <a:chExt cx="466794" cy="432000"/>
          </a:xfrm>
        </p:grpSpPr>
        <p:sp>
          <p:nvSpPr>
            <p:cNvPr id="224" name="椭圆 22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859" y="3613648"/>
              <a:ext cx="431864" cy="432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28" name="文本框 224"/>
            <p:cNvSpPr txBox="1">
              <a:spLocks noChangeArrowheads="1"/>
            </p:cNvSpPr>
            <p:nvPr/>
          </p:nvSpPr>
          <p:spPr bwMode="auto">
            <a:xfrm>
              <a:off x="13393" y="3614205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冷</a:t>
              </a:r>
            </a:p>
          </p:txBody>
        </p:sp>
      </p:grpSp>
      <p:grpSp>
        <p:nvGrpSpPr>
          <p:cNvPr id="226" name="组合 225"/>
          <p:cNvGrpSpPr>
            <a:grpSpLocks/>
          </p:cNvGrpSpPr>
          <p:nvPr/>
        </p:nvGrpSpPr>
        <p:grpSpPr bwMode="auto">
          <a:xfrm>
            <a:off x="728663" y="5245100"/>
            <a:ext cx="466725" cy="431800"/>
            <a:chOff x="13393" y="3613648"/>
            <a:chExt cx="466794" cy="432000"/>
          </a:xfrm>
        </p:grpSpPr>
        <p:sp>
          <p:nvSpPr>
            <p:cNvPr id="227" name="椭圆 22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0858" y="3613648"/>
              <a:ext cx="431864" cy="432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26" name="文本框 227"/>
            <p:cNvSpPr txBox="1">
              <a:spLocks noChangeArrowheads="1"/>
            </p:cNvSpPr>
            <p:nvPr/>
          </p:nvSpPr>
          <p:spPr bwMode="auto">
            <a:xfrm>
              <a:off x="13393" y="3614205"/>
              <a:ext cx="4667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冷</a:t>
              </a:r>
            </a:p>
          </p:txBody>
        </p:sp>
      </p:grpSp>
      <p:grpSp>
        <p:nvGrpSpPr>
          <p:cNvPr id="231" name="组合 230"/>
          <p:cNvGrpSpPr>
            <a:grpSpLocks/>
          </p:cNvGrpSpPr>
          <p:nvPr/>
        </p:nvGrpSpPr>
        <p:grpSpPr bwMode="auto">
          <a:xfrm>
            <a:off x="4816475" y="3894138"/>
            <a:ext cx="4027488" cy="2538412"/>
            <a:chOff x="4816301" y="3894856"/>
            <a:chExt cx="4027732" cy="2537842"/>
          </a:xfrm>
        </p:grpSpPr>
        <p:sp>
          <p:nvSpPr>
            <p:cNvPr id="229" name="矩形 22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816301" y="3894856"/>
              <a:ext cx="4027732" cy="25378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924" name="文本框 229"/>
            <p:cNvSpPr txBox="1">
              <a:spLocks noChangeArrowheads="1"/>
            </p:cNvSpPr>
            <p:nvPr/>
          </p:nvSpPr>
          <p:spPr bwMode="auto">
            <a:xfrm>
              <a:off x="4816301" y="3894856"/>
              <a:ext cx="1877437" cy="43088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latin typeface="微软雅黑" pitchFamily="34" charset="-122"/>
                  <a:ea typeface="微软雅黑" pitchFamily="34" charset="-122"/>
                </a:rPr>
                <a:t>锋面气旋特点</a:t>
              </a:r>
            </a:p>
          </p:txBody>
        </p:sp>
      </p:grpSp>
      <p:sp>
        <p:nvSpPr>
          <p:cNvPr id="232" name="文本框 231"/>
          <p:cNvSpPr txBox="1">
            <a:spLocks noChangeArrowheads="1"/>
          </p:cNvSpPr>
          <p:nvPr/>
        </p:nvSpPr>
        <p:spPr bwMode="auto">
          <a:xfrm>
            <a:off x="4816475" y="4418013"/>
            <a:ext cx="16589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左冷右暖</a:t>
            </a:r>
          </a:p>
        </p:txBody>
      </p:sp>
      <p:sp>
        <p:nvSpPr>
          <p:cNvPr id="233" name="文本框 232"/>
          <p:cNvSpPr txBox="1">
            <a:spLocks noChangeArrowheads="1"/>
          </p:cNvSpPr>
          <p:nvPr/>
        </p:nvSpPr>
        <p:spPr bwMode="auto">
          <a:xfrm>
            <a:off x="4816475" y="5280025"/>
            <a:ext cx="16589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北逆南顺</a:t>
            </a:r>
          </a:p>
        </p:txBody>
      </p:sp>
      <p:sp>
        <p:nvSpPr>
          <p:cNvPr id="234" name="矩形 233"/>
          <p:cNvSpPr>
            <a:spLocks noChangeArrowheads="1"/>
          </p:cNvSpPr>
          <p:nvPr/>
        </p:nvSpPr>
        <p:spPr bwMode="auto">
          <a:xfrm>
            <a:off x="5151438" y="4799013"/>
            <a:ext cx="378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低压中心的</a:t>
            </a:r>
            <a:r>
              <a:rPr lang="zh-CN" altLang="en-US" sz="20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左侧冷锋，右侧暖锋</a:t>
            </a:r>
            <a:endParaRPr lang="zh-CN" altLang="en-US" sz="200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" name="矩形 234"/>
          <p:cNvSpPr>
            <a:spLocks noChangeArrowheads="1"/>
          </p:cNvSpPr>
          <p:nvPr/>
        </p:nvSpPr>
        <p:spPr bwMode="auto">
          <a:xfrm>
            <a:off x="5151438" y="5656263"/>
            <a:ext cx="30241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锋面移动方向组合</a:t>
            </a:r>
            <a:endParaRPr lang="en-US" altLang="zh-CN" sz="2000" b="1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（气旋的水平气流方向）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2" grpId="0"/>
      <p:bldP spid="232" grpId="0"/>
      <p:bldP spid="233" grpId="0"/>
      <p:bldP spid="234" grpId="0"/>
      <p:bldP spid="2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39"/>
          <p:cNvSpPr txBox="1">
            <a:spLocks noChangeArrowheads="1"/>
          </p:cNvSpPr>
          <p:nvPr/>
        </p:nvSpPr>
        <p:spPr bwMode="auto">
          <a:xfrm>
            <a:off x="868363" y="646113"/>
            <a:ext cx="5576887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阅读课本</a:t>
            </a:r>
            <a:r>
              <a:rPr lang="en-US" altLang="zh-CN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43</a:t>
            </a: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页第一、二段，完成下列要求。</a:t>
            </a:r>
          </a:p>
        </p:txBody>
      </p:sp>
      <p:cxnSp>
        <p:nvCxnSpPr>
          <p:cNvPr id="41" name="直接连接符 40">
            <a:extLst>
              <a:ext uri="{FF2B5EF4-FFF2-40B4-BE49-F238E27FC236}"/>
            </a:extLst>
          </p:cNvPr>
          <p:cNvCxnSpPr/>
          <p:nvPr/>
        </p:nvCxnSpPr>
        <p:spPr>
          <a:xfrm>
            <a:off x="522288" y="1187450"/>
            <a:ext cx="8027987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/>
            </a:extLst>
          </p:cNvPr>
          <p:cNvSpPr txBox="1"/>
          <p:nvPr/>
        </p:nvSpPr>
        <p:spPr>
          <a:xfrm>
            <a:off x="390525" y="1341438"/>
            <a:ext cx="8466138" cy="855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fontAlgn="auto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zh-CN" altLang="en-US" sz="2200" b="1" dirty="0">
                <a:latin typeface="+mn-ea"/>
                <a:ea typeface="+mn-ea"/>
              </a:rPr>
              <a:t>从</a:t>
            </a:r>
            <a:r>
              <a:rPr lang="zh-CN" altLang="en-US" sz="2200" b="1" u="sng" dirty="0">
                <a:solidFill>
                  <a:srgbClr val="0000FF"/>
                </a:solidFill>
                <a:latin typeface="+mn-ea"/>
                <a:ea typeface="+mn-ea"/>
              </a:rPr>
              <a:t>气压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分布状况</a:t>
            </a:r>
            <a:r>
              <a:rPr lang="zh-CN" altLang="en-US" sz="2200" b="1" dirty="0">
                <a:latin typeface="+mn-ea"/>
                <a:ea typeface="+mn-ea"/>
              </a:rPr>
              <a:t>而言，甲为</a:t>
            </a:r>
            <a:r>
              <a:rPr lang="en-US" altLang="zh-CN" sz="2200" b="1" dirty="0">
                <a:latin typeface="+mn-ea"/>
                <a:ea typeface="+mn-ea"/>
              </a:rPr>
              <a:t>______</a:t>
            </a:r>
            <a:r>
              <a:rPr lang="zh-CN" altLang="en-US" sz="2200" b="1" dirty="0">
                <a:latin typeface="+mn-ea"/>
                <a:ea typeface="+mn-ea"/>
              </a:rPr>
              <a:t>，乙为</a:t>
            </a:r>
            <a:r>
              <a:rPr lang="en-US" altLang="zh-CN" sz="2200" b="1" dirty="0">
                <a:latin typeface="+mn-ea"/>
                <a:ea typeface="+mn-ea"/>
              </a:rPr>
              <a:t>______</a:t>
            </a:r>
            <a:r>
              <a:rPr lang="zh-CN" altLang="en-US" sz="2200" b="1" dirty="0">
                <a:latin typeface="+mn-ea"/>
                <a:ea typeface="+mn-ea"/>
              </a:rPr>
              <a:t>，</a:t>
            </a:r>
            <a:br>
              <a:rPr lang="zh-CN" altLang="en-US" sz="2200" b="1" dirty="0">
                <a:latin typeface="+mn-ea"/>
                <a:ea typeface="+mn-ea"/>
              </a:rPr>
            </a:br>
            <a:r>
              <a:rPr lang="zh-CN" altLang="en-US" sz="2200" b="1" dirty="0">
                <a:latin typeface="+mn-ea"/>
                <a:ea typeface="+mn-ea"/>
              </a:rPr>
              <a:t>从</a:t>
            </a:r>
            <a:r>
              <a:rPr lang="zh-CN" altLang="en-US" sz="2200" b="1" u="sng" dirty="0">
                <a:solidFill>
                  <a:srgbClr val="0000FF"/>
                </a:solidFill>
                <a:latin typeface="+mn-ea"/>
                <a:ea typeface="+mn-ea"/>
              </a:rPr>
              <a:t>气流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状况</a:t>
            </a:r>
            <a:r>
              <a:rPr lang="zh-CN" altLang="en-US" sz="2200" b="1" dirty="0">
                <a:latin typeface="+mn-ea"/>
                <a:ea typeface="+mn-ea"/>
              </a:rPr>
              <a:t>而言，甲为</a:t>
            </a:r>
            <a:r>
              <a:rPr lang="en-US" altLang="zh-CN" sz="2200" b="1" dirty="0">
                <a:latin typeface="+mn-ea"/>
                <a:ea typeface="+mn-ea"/>
              </a:rPr>
              <a:t>________</a:t>
            </a:r>
            <a:r>
              <a:rPr lang="zh-CN" altLang="en-US" sz="2200" b="1" dirty="0">
                <a:latin typeface="+mn-ea"/>
                <a:ea typeface="+mn-ea"/>
              </a:rPr>
              <a:t>，乙为</a:t>
            </a:r>
            <a:r>
              <a:rPr lang="en-US" altLang="zh-CN" sz="2200" b="1" dirty="0">
                <a:latin typeface="+mn-ea"/>
                <a:ea typeface="+mn-ea"/>
              </a:rPr>
              <a:t>________</a:t>
            </a:r>
            <a:r>
              <a:rPr lang="zh-CN" altLang="en-US" sz="2200" b="1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20484" name="组合 43"/>
          <p:cNvGrpSpPr>
            <a:grpSpLocks/>
          </p:cNvGrpSpPr>
          <p:nvPr/>
        </p:nvGrpSpPr>
        <p:grpSpPr bwMode="auto">
          <a:xfrm>
            <a:off x="2055813" y="2789238"/>
            <a:ext cx="5135562" cy="3295650"/>
            <a:chOff x="1371206" y="2299282"/>
            <a:chExt cx="4944334" cy="3172749"/>
          </a:xfrm>
        </p:grpSpPr>
        <p:sp>
          <p:nvSpPr>
            <p:cNvPr id="47" name="任意多边形 4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365317" y="5111352"/>
              <a:ext cx="837557" cy="284264"/>
            </a:xfrm>
            <a:custGeom>
              <a:avLst/>
              <a:gdLst>
                <a:gd name="connsiteX0" fmla="*/ 0 w 837127"/>
                <a:gd name="connsiteY0" fmla="*/ 284787 h 284787"/>
                <a:gd name="connsiteX1" fmla="*/ 386366 w 837127"/>
                <a:gd name="connsiteY1" fmla="*/ 1452 h 284787"/>
                <a:gd name="connsiteX2" fmla="*/ 837127 w 837127"/>
                <a:gd name="connsiteY2" fmla="*/ 194635 h 28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7127" h="284787">
                  <a:moveTo>
                    <a:pt x="0" y="284787"/>
                  </a:moveTo>
                  <a:cubicBezTo>
                    <a:pt x="123422" y="150632"/>
                    <a:pt x="246845" y="16477"/>
                    <a:pt x="386366" y="1452"/>
                  </a:cubicBezTo>
                  <a:cubicBezTo>
                    <a:pt x="525887" y="-13573"/>
                    <a:pt x="681507" y="90531"/>
                    <a:pt x="837127" y="194635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/>
            </a:p>
          </p:txBody>
        </p:sp>
        <p:grpSp>
          <p:nvGrpSpPr>
            <p:cNvPr id="20492" name="组合 47"/>
            <p:cNvGrpSpPr>
              <a:grpSpLocks/>
            </p:cNvGrpSpPr>
            <p:nvPr/>
          </p:nvGrpSpPr>
          <p:grpSpPr bwMode="auto">
            <a:xfrm>
              <a:off x="1371206" y="2299282"/>
              <a:ext cx="4944334" cy="3172749"/>
              <a:chOff x="2695580" y="2209229"/>
              <a:chExt cx="4696721" cy="2877610"/>
            </a:xfrm>
          </p:grpSpPr>
          <p:grpSp>
            <p:nvGrpSpPr>
              <p:cNvPr id="20493" name="组合 48"/>
              <p:cNvGrpSpPr>
                <a:grpSpLocks/>
              </p:cNvGrpSpPr>
              <p:nvPr/>
            </p:nvGrpSpPr>
            <p:grpSpPr bwMode="auto">
              <a:xfrm>
                <a:off x="2695580" y="2244226"/>
                <a:ext cx="4696721" cy="2819578"/>
                <a:chOff x="1080051" y="2459249"/>
                <a:chExt cx="4696721" cy="2819578"/>
              </a:xfrm>
            </p:grpSpPr>
            <p:grpSp>
              <p:nvGrpSpPr>
                <p:cNvPr id="20495" name="组合 50"/>
                <p:cNvGrpSpPr>
                  <a:grpSpLocks/>
                </p:cNvGrpSpPr>
                <p:nvPr/>
              </p:nvGrpSpPr>
              <p:grpSpPr bwMode="auto">
                <a:xfrm>
                  <a:off x="1080051" y="2539582"/>
                  <a:ext cx="4610019" cy="2739245"/>
                  <a:chOff x="3759200" y="2835312"/>
                  <a:chExt cx="3985717" cy="2318435"/>
                </a:xfrm>
              </p:grpSpPr>
              <p:sp>
                <p:nvSpPr>
                  <p:cNvPr id="70" name="任意多边形 29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4726984" y="3192898"/>
                    <a:ext cx="679081" cy="497433"/>
                  </a:xfrm>
                  <a:custGeom>
                    <a:avLst/>
                    <a:gdLst>
                      <a:gd name="connsiteX0" fmla="*/ 59048 w 679876"/>
                      <a:gd name="connsiteY0" fmla="*/ 353855 h 497367"/>
                      <a:gd name="connsiteX1" fmla="*/ 366073 w 679876"/>
                      <a:gd name="connsiteY1" fmla="*/ 497355 h 497367"/>
                      <a:gd name="connsiteX2" fmla="*/ 649738 w 679876"/>
                      <a:gd name="connsiteY2" fmla="*/ 360529 h 497367"/>
                      <a:gd name="connsiteX3" fmla="*/ 643063 w 679876"/>
                      <a:gd name="connsiteY3" fmla="*/ 96888 h 497367"/>
                      <a:gd name="connsiteX4" fmla="*/ 396108 w 679876"/>
                      <a:gd name="connsiteY4" fmla="*/ 109 h 497367"/>
                      <a:gd name="connsiteX5" fmla="*/ 139142 w 679876"/>
                      <a:gd name="connsiteY5" fmla="*/ 80202 h 497367"/>
                      <a:gd name="connsiteX6" fmla="*/ 15665 w 679876"/>
                      <a:gd name="connsiteY6" fmla="*/ 193668 h 497367"/>
                      <a:gd name="connsiteX7" fmla="*/ 8990 w 679876"/>
                      <a:gd name="connsiteY7" fmla="*/ 280436 h 497367"/>
                      <a:gd name="connsiteX8" fmla="*/ 59048 w 679876"/>
                      <a:gd name="connsiteY8" fmla="*/ 353855 h 497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876" h="497367">
                        <a:moveTo>
                          <a:pt x="59048" y="353855"/>
                        </a:moveTo>
                        <a:cubicBezTo>
                          <a:pt x="118562" y="390008"/>
                          <a:pt x="267625" y="496243"/>
                          <a:pt x="366073" y="497355"/>
                        </a:cubicBezTo>
                        <a:cubicBezTo>
                          <a:pt x="464521" y="498467"/>
                          <a:pt x="603573" y="427274"/>
                          <a:pt x="649738" y="360529"/>
                        </a:cubicBezTo>
                        <a:cubicBezTo>
                          <a:pt x="695903" y="293784"/>
                          <a:pt x="685335" y="156958"/>
                          <a:pt x="643063" y="96888"/>
                        </a:cubicBezTo>
                        <a:cubicBezTo>
                          <a:pt x="600791" y="36818"/>
                          <a:pt x="480095" y="2890"/>
                          <a:pt x="396108" y="109"/>
                        </a:cubicBezTo>
                        <a:cubicBezTo>
                          <a:pt x="312121" y="-2672"/>
                          <a:pt x="202549" y="47942"/>
                          <a:pt x="139142" y="80202"/>
                        </a:cubicBezTo>
                        <a:cubicBezTo>
                          <a:pt x="75735" y="112462"/>
                          <a:pt x="37357" y="160296"/>
                          <a:pt x="15665" y="193668"/>
                        </a:cubicBezTo>
                        <a:cubicBezTo>
                          <a:pt x="-6027" y="227040"/>
                          <a:pt x="-2134" y="251514"/>
                          <a:pt x="8990" y="280436"/>
                        </a:cubicBezTo>
                        <a:cubicBezTo>
                          <a:pt x="20114" y="309358"/>
                          <a:pt x="-466" y="317702"/>
                          <a:pt x="59048" y="353855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1" name="任意多边形 30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4418197" y="3030997"/>
                    <a:ext cx="1169877" cy="824753"/>
                  </a:xfrm>
                  <a:custGeom>
                    <a:avLst/>
                    <a:gdLst>
                      <a:gd name="connsiteX0" fmla="*/ 597370 w 1169502"/>
                      <a:gd name="connsiteY0" fmla="*/ 19325 h 825662"/>
                      <a:gd name="connsiteX1" fmla="*/ 246961 w 1169502"/>
                      <a:gd name="connsiteY1" fmla="*/ 149477 h 825662"/>
                      <a:gd name="connsiteX2" fmla="*/ 26704 w 1169502"/>
                      <a:gd name="connsiteY2" fmla="*/ 346373 h 825662"/>
                      <a:gd name="connsiteX3" fmla="*/ 26704 w 1169502"/>
                      <a:gd name="connsiteY3" fmla="*/ 483199 h 825662"/>
                      <a:gd name="connsiteX4" fmla="*/ 233612 w 1169502"/>
                      <a:gd name="connsiteY4" fmla="*/ 636712 h 825662"/>
                      <a:gd name="connsiteX5" fmla="*/ 634080 w 1169502"/>
                      <a:gd name="connsiteY5" fmla="*/ 803573 h 825662"/>
                      <a:gd name="connsiteX6" fmla="*/ 934430 w 1169502"/>
                      <a:gd name="connsiteY6" fmla="*/ 820259 h 825662"/>
                      <a:gd name="connsiteX7" fmla="*/ 1064582 w 1169502"/>
                      <a:gd name="connsiteY7" fmla="*/ 770201 h 825662"/>
                      <a:gd name="connsiteX8" fmla="*/ 1158024 w 1169502"/>
                      <a:gd name="connsiteY8" fmla="*/ 593328 h 825662"/>
                      <a:gd name="connsiteX9" fmla="*/ 1154687 w 1169502"/>
                      <a:gd name="connsiteY9" fmla="*/ 286303 h 825662"/>
                      <a:gd name="connsiteX10" fmla="*/ 1037884 w 1169502"/>
                      <a:gd name="connsiteY10" fmla="*/ 46023 h 825662"/>
                      <a:gd name="connsiteX11" fmla="*/ 774243 w 1169502"/>
                      <a:gd name="connsiteY11" fmla="*/ 2639 h 825662"/>
                      <a:gd name="connsiteX12" fmla="*/ 597370 w 1169502"/>
                      <a:gd name="connsiteY12" fmla="*/ 19325 h 825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69502" h="825662">
                        <a:moveTo>
                          <a:pt x="597370" y="19325"/>
                        </a:moveTo>
                        <a:cubicBezTo>
                          <a:pt x="509490" y="43798"/>
                          <a:pt x="342072" y="94969"/>
                          <a:pt x="246961" y="149477"/>
                        </a:cubicBezTo>
                        <a:cubicBezTo>
                          <a:pt x="151850" y="203985"/>
                          <a:pt x="63413" y="290753"/>
                          <a:pt x="26704" y="346373"/>
                        </a:cubicBezTo>
                        <a:cubicBezTo>
                          <a:pt x="-10005" y="401993"/>
                          <a:pt x="-7781" y="434809"/>
                          <a:pt x="26704" y="483199"/>
                        </a:cubicBezTo>
                        <a:cubicBezTo>
                          <a:pt x="61189" y="531589"/>
                          <a:pt x="132383" y="583316"/>
                          <a:pt x="233612" y="636712"/>
                        </a:cubicBezTo>
                        <a:cubicBezTo>
                          <a:pt x="334841" y="690108"/>
                          <a:pt x="517277" y="772982"/>
                          <a:pt x="634080" y="803573"/>
                        </a:cubicBezTo>
                        <a:cubicBezTo>
                          <a:pt x="750883" y="834164"/>
                          <a:pt x="862680" y="825821"/>
                          <a:pt x="934430" y="820259"/>
                        </a:cubicBezTo>
                        <a:cubicBezTo>
                          <a:pt x="1006180" y="814697"/>
                          <a:pt x="1027316" y="808023"/>
                          <a:pt x="1064582" y="770201"/>
                        </a:cubicBezTo>
                        <a:cubicBezTo>
                          <a:pt x="1101848" y="732379"/>
                          <a:pt x="1143007" y="673978"/>
                          <a:pt x="1158024" y="593328"/>
                        </a:cubicBezTo>
                        <a:cubicBezTo>
                          <a:pt x="1173041" y="512678"/>
                          <a:pt x="1174710" y="377521"/>
                          <a:pt x="1154687" y="286303"/>
                        </a:cubicBezTo>
                        <a:cubicBezTo>
                          <a:pt x="1134664" y="195085"/>
                          <a:pt x="1101291" y="93300"/>
                          <a:pt x="1037884" y="46023"/>
                        </a:cubicBezTo>
                        <a:cubicBezTo>
                          <a:pt x="974477" y="-1254"/>
                          <a:pt x="854336" y="5976"/>
                          <a:pt x="774243" y="2639"/>
                        </a:cubicBezTo>
                        <a:cubicBezTo>
                          <a:pt x="694150" y="-698"/>
                          <a:pt x="685250" y="-5148"/>
                          <a:pt x="597370" y="19325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2" name="任意多边形 31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3997694" y="2835074"/>
                    <a:ext cx="1730966" cy="1310455"/>
                  </a:xfrm>
                  <a:custGeom>
                    <a:avLst/>
                    <a:gdLst>
                      <a:gd name="connsiteX0" fmla="*/ 1409143 w 1731775"/>
                      <a:gd name="connsiteY0" fmla="*/ 798 h 1313516"/>
                      <a:gd name="connsiteX1" fmla="*/ 1075420 w 1731775"/>
                      <a:gd name="connsiteY1" fmla="*/ 50856 h 1313516"/>
                      <a:gd name="connsiteX2" fmla="*/ 861837 w 1731775"/>
                      <a:gd name="connsiteY2" fmla="*/ 137624 h 1313516"/>
                      <a:gd name="connsiteX3" fmla="*/ 444684 w 1731775"/>
                      <a:gd name="connsiteY3" fmla="*/ 261102 h 1313516"/>
                      <a:gd name="connsiteX4" fmla="*/ 147671 w 1731775"/>
                      <a:gd name="connsiteY4" fmla="*/ 404602 h 1313516"/>
                      <a:gd name="connsiteX5" fmla="*/ 37543 w 1731775"/>
                      <a:gd name="connsiteY5" fmla="*/ 551440 h 1313516"/>
                      <a:gd name="connsiteX6" fmla="*/ 4170 w 1731775"/>
                      <a:gd name="connsiteY6" fmla="*/ 714964 h 1313516"/>
                      <a:gd name="connsiteX7" fmla="*/ 120973 w 1731775"/>
                      <a:gd name="connsiteY7" fmla="*/ 868477 h 1313516"/>
                      <a:gd name="connsiteX8" fmla="*/ 427998 w 1731775"/>
                      <a:gd name="connsiteY8" fmla="*/ 961919 h 1313516"/>
                      <a:gd name="connsiteX9" fmla="*/ 788418 w 1731775"/>
                      <a:gd name="connsiteY9" fmla="*/ 1025326 h 1313516"/>
                      <a:gd name="connsiteX10" fmla="*/ 1102118 w 1731775"/>
                      <a:gd name="connsiteY10" fmla="*/ 1192188 h 1313516"/>
                      <a:gd name="connsiteX11" fmla="*/ 1372433 w 1731775"/>
                      <a:gd name="connsiteY11" fmla="*/ 1298979 h 1313516"/>
                      <a:gd name="connsiteX12" fmla="*/ 1572667 w 1731775"/>
                      <a:gd name="connsiteY12" fmla="*/ 1308991 h 1313516"/>
                      <a:gd name="connsiteX13" fmla="*/ 1656097 w 1731775"/>
                      <a:gd name="connsiteY13" fmla="*/ 1265607 h 1313516"/>
                      <a:gd name="connsiteX14" fmla="*/ 1726179 w 1731775"/>
                      <a:gd name="connsiteY14" fmla="*/ 1035338 h 1313516"/>
                      <a:gd name="connsiteX15" fmla="*/ 1722842 w 1731775"/>
                      <a:gd name="connsiteY15" fmla="*/ 524742 h 1313516"/>
                      <a:gd name="connsiteX16" fmla="*/ 1686132 w 1731775"/>
                      <a:gd name="connsiteY16" fmla="*/ 244415 h 1313516"/>
                      <a:gd name="connsiteX17" fmla="*/ 1689470 w 1731775"/>
                      <a:gd name="connsiteY17" fmla="*/ 124275 h 1313516"/>
                      <a:gd name="connsiteX18" fmla="*/ 1519271 w 1731775"/>
                      <a:gd name="connsiteY18" fmla="*/ 27496 h 1313516"/>
                      <a:gd name="connsiteX19" fmla="*/ 1409143 w 1731775"/>
                      <a:gd name="connsiteY19" fmla="*/ 798 h 1313516"/>
                      <a:gd name="connsiteX0" fmla="*/ 1409143 w 1731775"/>
                      <a:gd name="connsiteY0" fmla="*/ 3981 h 1316699"/>
                      <a:gd name="connsiteX1" fmla="*/ 1075420 w 1731775"/>
                      <a:gd name="connsiteY1" fmla="*/ 54039 h 1316699"/>
                      <a:gd name="connsiteX2" fmla="*/ 861837 w 1731775"/>
                      <a:gd name="connsiteY2" fmla="*/ 140807 h 1316699"/>
                      <a:gd name="connsiteX3" fmla="*/ 444684 w 1731775"/>
                      <a:gd name="connsiteY3" fmla="*/ 264285 h 1316699"/>
                      <a:gd name="connsiteX4" fmla="*/ 147671 w 1731775"/>
                      <a:gd name="connsiteY4" fmla="*/ 407785 h 1316699"/>
                      <a:gd name="connsiteX5" fmla="*/ 37543 w 1731775"/>
                      <a:gd name="connsiteY5" fmla="*/ 554623 h 1316699"/>
                      <a:gd name="connsiteX6" fmla="*/ 4170 w 1731775"/>
                      <a:gd name="connsiteY6" fmla="*/ 718147 h 1316699"/>
                      <a:gd name="connsiteX7" fmla="*/ 120973 w 1731775"/>
                      <a:gd name="connsiteY7" fmla="*/ 871660 h 1316699"/>
                      <a:gd name="connsiteX8" fmla="*/ 427998 w 1731775"/>
                      <a:gd name="connsiteY8" fmla="*/ 965102 h 1316699"/>
                      <a:gd name="connsiteX9" fmla="*/ 788418 w 1731775"/>
                      <a:gd name="connsiteY9" fmla="*/ 1028509 h 1316699"/>
                      <a:gd name="connsiteX10" fmla="*/ 1102118 w 1731775"/>
                      <a:gd name="connsiteY10" fmla="*/ 1195371 h 1316699"/>
                      <a:gd name="connsiteX11" fmla="*/ 1372433 w 1731775"/>
                      <a:gd name="connsiteY11" fmla="*/ 1302162 h 1316699"/>
                      <a:gd name="connsiteX12" fmla="*/ 1572667 w 1731775"/>
                      <a:gd name="connsiteY12" fmla="*/ 1312174 h 1316699"/>
                      <a:gd name="connsiteX13" fmla="*/ 1656097 w 1731775"/>
                      <a:gd name="connsiteY13" fmla="*/ 1268790 h 1316699"/>
                      <a:gd name="connsiteX14" fmla="*/ 1726179 w 1731775"/>
                      <a:gd name="connsiteY14" fmla="*/ 1038521 h 1316699"/>
                      <a:gd name="connsiteX15" fmla="*/ 1722842 w 1731775"/>
                      <a:gd name="connsiteY15" fmla="*/ 527925 h 1316699"/>
                      <a:gd name="connsiteX16" fmla="*/ 1686132 w 1731775"/>
                      <a:gd name="connsiteY16" fmla="*/ 247598 h 1316699"/>
                      <a:gd name="connsiteX17" fmla="*/ 1519271 w 1731775"/>
                      <a:gd name="connsiteY17" fmla="*/ 30679 h 1316699"/>
                      <a:gd name="connsiteX18" fmla="*/ 1409143 w 1731775"/>
                      <a:gd name="connsiteY18" fmla="*/ 3981 h 1316699"/>
                      <a:gd name="connsiteX0" fmla="*/ 1409143 w 1731775"/>
                      <a:gd name="connsiteY0" fmla="*/ 9376 h 1322094"/>
                      <a:gd name="connsiteX1" fmla="*/ 1075420 w 1731775"/>
                      <a:gd name="connsiteY1" fmla="*/ 59434 h 1322094"/>
                      <a:gd name="connsiteX2" fmla="*/ 861837 w 1731775"/>
                      <a:gd name="connsiteY2" fmla="*/ 146202 h 1322094"/>
                      <a:gd name="connsiteX3" fmla="*/ 444684 w 1731775"/>
                      <a:gd name="connsiteY3" fmla="*/ 269680 h 1322094"/>
                      <a:gd name="connsiteX4" fmla="*/ 147671 w 1731775"/>
                      <a:gd name="connsiteY4" fmla="*/ 413180 h 1322094"/>
                      <a:gd name="connsiteX5" fmla="*/ 37543 w 1731775"/>
                      <a:gd name="connsiteY5" fmla="*/ 560018 h 1322094"/>
                      <a:gd name="connsiteX6" fmla="*/ 4170 w 1731775"/>
                      <a:gd name="connsiteY6" fmla="*/ 723542 h 1322094"/>
                      <a:gd name="connsiteX7" fmla="*/ 120973 w 1731775"/>
                      <a:gd name="connsiteY7" fmla="*/ 877055 h 1322094"/>
                      <a:gd name="connsiteX8" fmla="*/ 427998 w 1731775"/>
                      <a:gd name="connsiteY8" fmla="*/ 970497 h 1322094"/>
                      <a:gd name="connsiteX9" fmla="*/ 788418 w 1731775"/>
                      <a:gd name="connsiteY9" fmla="*/ 1033904 h 1322094"/>
                      <a:gd name="connsiteX10" fmla="*/ 1102118 w 1731775"/>
                      <a:gd name="connsiteY10" fmla="*/ 1200766 h 1322094"/>
                      <a:gd name="connsiteX11" fmla="*/ 1372433 w 1731775"/>
                      <a:gd name="connsiteY11" fmla="*/ 1307557 h 1322094"/>
                      <a:gd name="connsiteX12" fmla="*/ 1572667 w 1731775"/>
                      <a:gd name="connsiteY12" fmla="*/ 1317569 h 1322094"/>
                      <a:gd name="connsiteX13" fmla="*/ 1656097 w 1731775"/>
                      <a:gd name="connsiteY13" fmla="*/ 1274185 h 1322094"/>
                      <a:gd name="connsiteX14" fmla="*/ 1726179 w 1731775"/>
                      <a:gd name="connsiteY14" fmla="*/ 1043916 h 1322094"/>
                      <a:gd name="connsiteX15" fmla="*/ 1722842 w 1731775"/>
                      <a:gd name="connsiteY15" fmla="*/ 533320 h 1322094"/>
                      <a:gd name="connsiteX16" fmla="*/ 1686132 w 1731775"/>
                      <a:gd name="connsiteY16" fmla="*/ 252993 h 1322094"/>
                      <a:gd name="connsiteX17" fmla="*/ 1409143 w 1731775"/>
                      <a:gd name="connsiteY17" fmla="*/ 9376 h 1322094"/>
                      <a:gd name="connsiteX0" fmla="*/ 1409143 w 1731775"/>
                      <a:gd name="connsiteY0" fmla="*/ 2301 h 1315019"/>
                      <a:gd name="connsiteX1" fmla="*/ 1075420 w 1731775"/>
                      <a:gd name="connsiteY1" fmla="*/ 52359 h 1315019"/>
                      <a:gd name="connsiteX2" fmla="*/ 861837 w 1731775"/>
                      <a:gd name="connsiteY2" fmla="*/ 139127 h 1315019"/>
                      <a:gd name="connsiteX3" fmla="*/ 444684 w 1731775"/>
                      <a:gd name="connsiteY3" fmla="*/ 262605 h 1315019"/>
                      <a:gd name="connsiteX4" fmla="*/ 147671 w 1731775"/>
                      <a:gd name="connsiteY4" fmla="*/ 406105 h 1315019"/>
                      <a:gd name="connsiteX5" fmla="*/ 37543 w 1731775"/>
                      <a:gd name="connsiteY5" fmla="*/ 552943 h 1315019"/>
                      <a:gd name="connsiteX6" fmla="*/ 4170 w 1731775"/>
                      <a:gd name="connsiteY6" fmla="*/ 716467 h 1315019"/>
                      <a:gd name="connsiteX7" fmla="*/ 120973 w 1731775"/>
                      <a:gd name="connsiteY7" fmla="*/ 869980 h 1315019"/>
                      <a:gd name="connsiteX8" fmla="*/ 427998 w 1731775"/>
                      <a:gd name="connsiteY8" fmla="*/ 963422 h 1315019"/>
                      <a:gd name="connsiteX9" fmla="*/ 788418 w 1731775"/>
                      <a:gd name="connsiteY9" fmla="*/ 1026829 h 1315019"/>
                      <a:gd name="connsiteX10" fmla="*/ 1102118 w 1731775"/>
                      <a:gd name="connsiteY10" fmla="*/ 1193691 h 1315019"/>
                      <a:gd name="connsiteX11" fmla="*/ 1372433 w 1731775"/>
                      <a:gd name="connsiteY11" fmla="*/ 1300482 h 1315019"/>
                      <a:gd name="connsiteX12" fmla="*/ 1572667 w 1731775"/>
                      <a:gd name="connsiteY12" fmla="*/ 1310494 h 1315019"/>
                      <a:gd name="connsiteX13" fmla="*/ 1656097 w 1731775"/>
                      <a:gd name="connsiteY13" fmla="*/ 1267110 h 1315019"/>
                      <a:gd name="connsiteX14" fmla="*/ 1726179 w 1731775"/>
                      <a:gd name="connsiteY14" fmla="*/ 1036841 h 1315019"/>
                      <a:gd name="connsiteX15" fmla="*/ 1722842 w 1731775"/>
                      <a:gd name="connsiteY15" fmla="*/ 526245 h 1315019"/>
                      <a:gd name="connsiteX16" fmla="*/ 1686132 w 1731775"/>
                      <a:gd name="connsiteY16" fmla="*/ 245918 h 1315019"/>
                      <a:gd name="connsiteX17" fmla="*/ 1409143 w 1731775"/>
                      <a:gd name="connsiteY17" fmla="*/ 2301 h 1315019"/>
                      <a:gd name="connsiteX0" fmla="*/ 1409143 w 1731775"/>
                      <a:gd name="connsiteY0" fmla="*/ 2301 h 1315019"/>
                      <a:gd name="connsiteX1" fmla="*/ 1075420 w 1731775"/>
                      <a:gd name="connsiteY1" fmla="*/ 52359 h 1315019"/>
                      <a:gd name="connsiteX2" fmla="*/ 861837 w 1731775"/>
                      <a:gd name="connsiteY2" fmla="*/ 139127 h 1315019"/>
                      <a:gd name="connsiteX3" fmla="*/ 444684 w 1731775"/>
                      <a:gd name="connsiteY3" fmla="*/ 262605 h 1315019"/>
                      <a:gd name="connsiteX4" fmla="*/ 147671 w 1731775"/>
                      <a:gd name="connsiteY4" fmla="*/ 406105 h 1315019"/>
                      <a:gd name="connsiteX5" fmla="*/ 37543 w 1731775"/>
                      <a:gd name="connsiteY5" fmla="*/ 552943 h 1315019"/>
                      <a:gd name="connsiteX6" fmla="*/ 4170 w 1731775"/>
                      <a:gd name="connsiteY6" fmla="*/ 716467 h 1315019"/>
                      <a:gd name="connsiteX7" fmla="*/ 120973 w 1731775"/>
                      <a:gd name="connsiteY7" fmla="*/ 869980 h 1315019"/>
                      <a:gd name="connsiteX8" fmla="*/ 427998 w 1731775"/>
                      <a:gd name="connsiteY8" fmla="*/ 963422 h 1315019"/>
                      <a:gd name="connsiteX9" fmla="*/ 788418 w 1731775"/>
                      <a:gd name="connsiteY9" fmla="*/ 1026829 h 1315019"/>
                      <a:gd name="connsiteX10" fmla="*/ 1102118 w 1731775"/>
                      <a:gd name="connsiteY10" fmla="*/ 1193691 h 1315019"/>
                      <a:gd name="connsiteX11" fmla="*/ 1372433 w 1731775"/>
                      <a:gd name="connsiteY11" fmla="*/ 1300482 h 1315019"/>
                      <a:gd name="connsiteX12" fmla="*/ 1572667 w 1731775"/>
                      <a:gd name="connsiteY12" fmla="*/ 1310494 h 1315019"/>
                      <a:gd name="connsiteX13" fmla="*/ 1656097 w 1731775"/>
                      <a:gd name="connsiteY13" fmla="*/ 1267110 h 1315019"/>
                      <a:gd name="connsiteX14" fmla="*/ 1726179 w 1731775"/>
                      <a:gd name="connsiteY14" fmla="*/ 1036841 h 1315019"/>
                      <a:gd name="connsiteX15" fmla="*/ 1722842 w 1731775"/>
                      <a:gd name="connsiteY15" fmla="*/ 526245 h 1315019"/>
                      <a:gd name="connsiteX16" fmla="*/ 1686132 w 1731775"/>
                      <a:gd name="connsiteY16" fmla="*/ 245918 h 1315019"/>
                      <a:gd name="connsiteX17" fmla="*/ 1409143 w 1731775"/>
                      <a:gd name="connsiteY17" fmla="*/ 2301 h 1315019"/>
                      <a:gd name="connsiteX0" fmla="*/ 1409143 w 1731775"/>
                      <a:gd name="connsiteY0" fmla="*/ 2301 h 1331820"/>
                      <a:gd name="connsiteX1" fmla="*/ 1075420 w 1731775"/>
                      <a:gd name="connsiteY1" fmla="*/ 52359 h 1331820"/>
                      <a:gd name="connsiteX2" fmla="*/ 861837 w 1731775"/>
                      <a:gd name="connsiteY2" fmla="*/ 139127 h 1331820"/>
                      <a:gd name="connsiteX3" fmla="*/ 444684 w 1731775"/>
                      <a:gd name="connsiteY3" fmla="*/ 262605 h 1331820"/>
                      <a:gd name="connsiteX4" fmla="*/ 147671 w 1731775"/>
                      <a:gd name="connsiteY4" fmla="*/ 406105 h 1331820"/>
                      <a:gd name="connsiteX5" fmla="*/ 37543 w 1731775"/>
                      <a:gd name="connsiteY5" fmla="*/ 552943 h 1331820"/>
                      <a:gd name="connsiteX6" fmla="*/ 4170 w 1731775"/>
                      <a:gd name="connsiteY6" fmla="*/ 716467 h 1331820"/>
                      <a:gd name="connsiteX7" fmla="*/ 120973 w 1731775"/>
                      <a:gd name="connsiteY7" fmla="*/ 869980 h 1331820"/>
                      <a:gd name="connsiteX8" fmla="*/ 427998 w 1731775"/>
                      <a:gd name="connsiteY8" fmla="*/ 963422 h 1331820"/>
                      <a:gd name="connsiteX9" fmla="*/ 788418 w 1731775"/>
                      <a:gd name="connsiteY9" fmla="*/ 1026829 h 1331820"/>
                      <a:gd name="connsiteX10" fmla="*/ 1102118 w 1731775"/>
                      <a:gd name="connsiteY10" fmla="*/ 1193691 h 1331820"/>
                      <a:gd name="connsiteX11" fmla="*/ 1372433 w 1731775"/>
                      <a:gd name="connsiteY11" fmla="*/ 1300482 h 1331820"/>
                      <a:gd name="connsiteX12" fmla="*/ 1572667 w 1731775"/>
                      <a:gd name="connsiteY12" fmla="*/ 1310494 h 1331820"/>
                      <a:gd name="connsiteX13" fmla="*/ 1726179 w 1731775"/>
                      <a:gd name="connsiteY13" fmla="*/ 1036841 h 1331820"/>
                      <a:gd name="connsiteX14" fmla="*/ 1722842 w 1731775"/>
                      <a:gd name="connsiteY14" fmla="*/ 526245 h 1331820"/>
                      <a:gd name="connsiteX15" fmla="*/ 1686132 w 1731775"/>
                      <a:gd name="connsiteY15" fmla="*/ 245918 h 1331820"/>
                      <a:gd name="connsiteX16" fmla="*/ 1409143 w 1731775"/>
                      <a:gd name="connsiteY16" fmla="*/ 2301 h 1331820"/>
                      <a:gd name="connsiteX0" fmla="*/ 1409143 w 1731529"/>
                      <a:gd name="connsiteY0" fmla="*/ 2301 h 1312554"/>
                      <a:gd name="connsiteX1" fmla="*/ 1075420 w 1731529"/>
                      <a:gd name="connsiteY1" fmla="*/ 52359 h 1312554"/>
                      <a:gd name="connsiteX2" fmla="*/ 861837 w 1731529"/>
                      <a:gd name="connsiteY2" fmla="*/ 139127 h 1312554"/>
                      <a:gd name="connsiteX3" fmla="*/ 444684 w 1731529"/>
                      <a:gd name="connsiteY3" fmla="*/ 262605 h 1312554"/>
                      <a:gd name="connsiteX4" fmla="*/ 147671 w 1731529"/>
                      <a:gd name="connsiteY4" fmla="*/ 406105 h 1312554"/>
                      <a:gd name="connsiteX5" fmla="*/ 37543 w 1731529"/>
                      <a:gd name="connsiteY5" fmla="*/ 552943 h 1312554"/>
                      <a:gd name="connsiteX6" fmla="*/ 4170 w 1731529"/>
                      <a:gd name="connsiteY6" fmla="*/ 716467 h 1312554"/>
                      <a:gd name="connsiteX7" fmla="*/ 120973 w 1731529"/>
                      <a:gd name="connsiteY7" fmla="*/ 869980 h 1312554"/>
                      <a:gd name="connsiteX8" fmla="*/ 427998 w 1731529"/>
                      <a:gd name="connsiteY8" fmla="*/ 963422 h 1312554"/>
                      <a:gd name="connsiteX9" fmla="*/ 788418 w 1731529"/>
                      <a:gd name="connsiteY9" fmla="*/ 1026829 h 1312554"/>
                      <a:gd name="connsiteX10" fmla="*/ 1102118 w 1731529"/>
                      <a:gd name="connsiteY10" fmla="*/ 1193691 h 1312554"/>
                      <a:gd name="connsiteX11" fmla="*/ 1372433 w 1731529"/>
                      <a:gd name="connsiteY11" fmla="*/ 1300482 h 1312554"/>
                      <a:gd name="connsiteX12" fmla="*/ 1659435 w 1731529"/>
                      <a:gd name="connsiteY12" fmla="*/ 1280459 h 1312554"/>
                      <a:gd name="connsiteX13" fmla="*/ 1726179 w 1731529"/>
                      <a:gd name="connsiteY13" fmla="*/ 1036841 h 1312554"/>
                      <a:gd name="connsiteX14" fmla="*/ 1722842 w 1731529"/>
                      <a:gd name="connsiteY14" fmla="*/ 526245 h 1312554"/>
                      <a:gd name="connsiteX15" fmla="*/ 1686132 w 1731529"/>
                      <a:gd name="connsiteY15" fmla="*/ 245918 h 1312554"/>
                      <a:gd name="connsiteX16" fmla="*/ 1409143 w 1731529"/>
                      <a:gd name="connsiteY16" fmla="*/ 2301 h 1312554"/>
                      <a:gd name="connsiteX0" fmla="*/ 1409143 w 1731529"/>
                      <a:gd name="connsiteY0" fmla="*/ 2301 h 1318674"/>
                      <a:gd name="connsiteX1" fmla="*/ 1075420 w 1731529"/>
                      <a:gd name="connsiteY1" fmla="*/ 52359 h 1318674"/>
                      <a:gd name="connsiteX2" fmla="*/ 861837 w 1731529"/>
                      <a:gd name="connsiteY2" fmla="*/ 139127 h 1318674"/>
                      <a:gd name="connsiteX3" fmla="*/ 444684 w 1731529"/>
                      <a:gd name="connsiteY3" fmla="*/ 262605 h 1318674"/>
                      <a:gd name="connsiteX4" fmla="*/ 147671 w 1731529"/>
                      <a:gd name="connsiteY4" fmla="*/ 406105 h 1318674"/>
                      <a:gd name="connsiteX5" fmla="*/ 37543 w 1731529"/>
                      <a:gd name="connsiteY5" fmla="*/ 552943 h 1318674"/>
                      <a:gd name="connsiteX6" fmla="*/ 4170 w 1731529"/>
                      <a:gd name="connsiteY6" fmla="*/ 716467 h 1318674"/>
                      <a:gd name="connsiteX7" fmla="*/ 120973 w 1731529"/>
                      <a:gd name="connsiteY7" fmla="*/ 869980 h 1318674"/>
                      <a:gd name="connsiteX8" fmla="*/ 427998 w 1731529"/>
                      <a:gd name="connsiteY8" fmla="*/ 963422 h 1318674"/>
                      <a:gd name="connsiteX9" fmla="*/ 788418 w 1731529"/>
                      <a:gd name="connsiteY9" fmla="*/ 1026829 h 1318674"/>
                      <a:gd name="connsiteX10" fmla="*/ 1102118 w 1731529"/>
                      <a:gd name="connsiteY10" fmla="*/ 1193691 h 1318674"/>
                      <a:gd name="connsiteX11" fmla="*/ 1372433 w 1731529"/>
                      <a:gd name="connsiteY11" fmla="*/ 1300482 h 1318674"/>
                      <a:gd name="connsiteX12" fmla="*/ 1659435 w 1731529"/>
                      <a:gd name="connsiteY12" fmla="*/ 1280459 h 1318674"/>
                      <a:gd name="connsiteX13" fmla="*/ 1726179 w 1731529"/>
                      <a:gd name="connsiteY13" fmla="*/ 1036841 h 1318674"/>
                      <a:gd name="connsiteX14" fmla="*/ 1722842 w 1731529"/>
                      <a:gd name="connsiteY14" fmla="*/ 526245 h 1318674"/>
                      <a:gd name="connsiteX15" fmla="*/ 1686132 w 1731529"/>
                      <a:gd name="connsiteY15" fmla="*/ 245918 h 1318674"/>
                      <a:gd name="connsiteX16" fmla="*/ 1409143 w 1731529"/>
                      <a:gd name="connsiteY16" fmla="*/ 2301 h 1318674"/>
                      <a:gd name="connsiteX0" fmla="*/ 1409143 w 1731529"/>
                      <a:gd name="connsiteY0" fmla="*/ 28769 h 1345142"/>
                      <a:gd name="connsiteX1" fmla="*/ 1075420 w 1731529"/>
                      <a:gd name="connsiteY1" fmla="*/ 78827 h 1345142"/>
                      <a:gd name="connsiteX2" fmla="*/ 861837 w 1731529"/>
                      <a:gd name="connsiteY2" fmla="*/ 165595 h 1345142"/>
                      <a:gd name="connsiteX3" fmla="*/ 444684 w 1731529"/>
                      <a:gd name="connsiteY3" fmla="*/ 289073 h 1345142"/>
                      <a:gd name="connsiteX4" fmla="*/ 147671 w 1731529"/>
                      <a:gd name="connsiteY4" fmla="*/ 432573 h 1345142"/>
                      <a:gd name="connsiteX5" fmla="*/ 37543 w 1731529"/>
                      <a:gd name="connsiteY5" fmla="*/ 579411 h 1345142"/>
                      <a:gd name="connsiteX6" fmla="*/ 4170 w 1731529"/>
                      <a:gd name="connsiteY6" fmla="*/ 742935 h 1345142"/>
                      <a:gd name="connsiteX7" fmla="*/ 120973 w 1731529"/>
                      <a:gd name="connsiteY7" fmla="*/ 896448 h 1345142"/>
                      <a:gd name="connsiteX8" fmla="*/ 427998 w 1731529"/>
                      <a:gd name="connsiteY8" fmla="*/ 989890 h 1345142"/>
                      <a:gd name="connsiteX9" fmla="*/ 788418 w 1731529"/>
                      <a:gd name="connsiteY9" fmla="*/ 1053297 h 1345142"/>
                      <a:gd name="connsiteX10" fmla="*/ 1102118 w 1731529"/>
                      <a:gd name="connsiteY10" fmla="*/ 1220159 h 1345142"/>
                      <a:gd name="connsiteX11" fmla="*/ 1372433 w 1731529"/>
                      <a:gd name="connsiteY11" fmla="*/ 1326950 h 1345142"/>
                      <a:gd name="connsiteX12" fmla="*/ 1659435 w 1731529"/>
                      <a:gd name="connsiteY12" fmla="*/ 1306927 h 1345142"/>
                      <a:gd name="connsiteX13" fmla="*/ 1726179 w 1731529"/>
                      <a:gd name="connsiteY13" fmla="*/ 1063309 h 1345142"/>
                      <a:gd name="connsiteX14" fmla="*/ 1722842 w 1731529"/>
                      <a:gd name="connsiteY14" fmla="*/ 552713 h 1345142"/>
                      <a:gd name="connsiteX15" fmla="*/ 1409143 w 1731529"/>
                      <a:gd name="connsiteY15" fmla="*/ 28769 h 1345142"/>
                      <a:gd name="connsiteX0" fmla="*/ 1632737 w 1734323"/>
                      <a:gd name="connsiteY0" fmla="*/ 42352 h 1295318"/>
                      <a:gd name="connsiteX1" fmla="*/ 1075420 w 1734323"/>
                      <a:gd name="connsiteY1" fmla="*/ 29003 h 1295318"/>
                      <a:gd name="connsiteX2" fmla="*/ 861837 w 1734323"/>
                      <a:gd name="connsiteY2" fmla="*/ 115771 h 1295318"/>
                      <a:gd name="connsiteX3" fmla="*/ 444684 w 1734323"/>
                      <a:gd name="connsiteY3" fmla="*/ 239249 h 1295318"/>
                      <a:gd name="connsiteX4" fmla="*/ 147671 w 1734323"/>
                      <a:gd name="connsiteY4" fmla="*/ 382749 h 1295318"/>
                      <a:gd name="connsiteX5" fmla="*/ 37543 w 1734323"/>
                      <a:gd name="connsiteY5" fmla="*/ 529587 h 1295318"/>
                      <a:gd name="connsiteX6" fmla="*/ 4170 w 1734323"/>
                      <a:gd name="connsiteY6" fmla="*/ 693111 h 1295318"/>
                      <a:gd name="connsiteX7" fmla="*/ 120973 w 1734323"/>
                      <a:gd name="connsiteY7" fmla="*/ 846624 h 1295318"/>
                      <a:gd name="connsiteX8" fmla="*/ 427998 w 1734323"/>
                      <a:gd name="connsiteY8" fmla="*/ 940066 h 1295318"/>
                      <a:gd name="connsiteX9" fmla="*/ 788418 w 1734323"/>
                      <a:gd name="connsiteY9" fmla="*/ 1003473 h 1295318"/>
                      <a:gd name="connsiteX10" fmla="*/ 1102118 w 1734323"/>
                      <a:gd name="connsiteY10" fmla="*/ 1170335 h 1295318"/>
                      <a:gd name="connsiteX11" fmla="*/ 1372433 w 1734323"/>
                      <a:gd name="connsiteY11" fmla="*/ 1277126 h 1295318"/>
                      <a:gd name="connsiteX12" fmla="*/ 1659435 w 1734323"/>
                      <a:gd name="connsiteY12" fmla="*/ 1257103 h 1295318"/>
                      <a:gd name="connsiteX13" fmla="*/ 1726179 w 1734323"/>
                      <a:gd name="connsiteY13" fmla="*/ 1013485 h 1295318"/>
                      <a:gd name="connsiteX14" fmla="*/ 1722842 w 1734323"/>
                      <a:gd name="connsiteY14" fmla="*/ 502889 h 1295318"/>
                      <a:gd name="connsiteX15" fmla="*/ 1632737 w 1734323"/>
                      <a:gd name="connsiteY15" fmla="*/ 42352 h 1295318"/>
                      <a:gd name="connsiteX0" fmla="*/ 1632737 w 1734323"/>
                      <a:gd name="connsiteY0" fmla="*/ 54028 h 1306994"/>
                      <a:gd name="connsiteX1" fmla="*/ 1145502 w 1734323"/>
                      <a:gd name="connsiteY1" fmla="*/ 17318 h 1306994"/>
                      <a:gd name="connsiteX2" fmla="*/ 861837 w 1734323"/>
                      <a:gd name="connsiteY2" fmla="*/ 127447 h 1306994"/>
                      <a:gd name="connsiteX3" fmla="*/ 444684 w 1734323"/>
                      <a:gd name="connsiteY3" fmla="*/ 250925 h 1306994"/>
                      <a:gd name="connsiteX4" fmla="*/ 147671 w 1734323"/>
                      <a:gd name="connsiteY4" fmla="*/ 394425 h 1306994"/>
                      <a:gd name="connsiteX5" fmla="*/ 37543 w 1734323"/>
                      <a:gd name="connsiteY5" fmla="*/ 541263 h 1306994"/>
                      <a:gd name="connsiteX6" fmla="*/ 4170 w 1734323"/>
                      <a:gd name="connsiteY6" fmla="*/ 704787 h 1306994"/>
                      <a:gd name="connsiteX7" fmla="*/ 120973 w 1734323"/>
                      <a:gd name="connsiteY7" fmla="*/ 858300 h 1306994"/>
                      <a:gd name="connsiteX8" fmla="*/ 427998 w 1734323"/>
                      <a:gd name="connsiteY8" fmla="*/ 951742 h 1306994"/>
                      <a:gd name="connsiteX9" fmla="*/ 788418 w 1734323"/>
                      <a:gd name="connsiteY9" fmla="*/ 1015149 h 1306994"/>
                      <a:gd name="connsiteX10" fmla="*/ 1102118 w 1734323"/>
                      <a:gd name="connsiteY10" fmla="*/ 1182011 h 1306994"/>
                      <a:gd name="connsiteX11" fmla="*/ 1372433 w 1734323"/>
                      <a:gd name="connsiteY11" fmla="*/ 1288802 h 1306994"/>
                      <a:gd name="connsiteX12" fmla="*/ 1659435 w 1734323"/>
                      <a:gd name="connsiteY12" fmla="*/ 1268779 h 1306994"/>
                      <a:gd name="connsiteX13" fmla="*/ 1726179 w 1734323"/>
                      <a:gd name="connsiteY13" fmla="*/ 1025161 h 1306994"/>
                      <a:gd name="connsiteX14" fmla="*/ 1722842 w 1734323"/>
                      <a:gd name="connsiteY14" fmla="*/ 514565 h 1306994"/>
                      <a:gd name="connsiteX15" fmla="*/ 1632737 w 1734323"/>
                      <a:gd name="connsiteY15" fmla="*/ 54028 h 1306994"/>
                      <a:gd name="connsiteX0" fmla="*/ 1632737 w 1734323"/>
                      <a:gd name="connsiteY0" fmla="*/ 66105 h 1319071"/>
                      <a:gd name="connsiteX1" fmla="*/ 1145502 w 1734323"/>
                      <a:gd name="connsiteY1" fmla="*/ 29395 h 1319071"/>
                      <a:gd name="connsiteX2" fmla="*/ 861837 w 1734323"/>
                      <a:gd name="connsiteY2" fmla="*/ 139524 h 1319071"/>
                      <a:gd name="connsiteX3" fmla="*/ 444684 w 1734323"/>
                      <a:gd name="connsiteY3" fmla="*/ 263002 h 1319071"/>
                      <a:gd name="connsiteX4" fmla="*/ 147671 w 1734323"/>
                      <a:gd name="connsiteY4" fmla="*/ 406502 h 1319071"/>
                      <a:gd name="connsiteX5" fmla="*/ 37543 w 1734323"/>
                      <a:gd name="connsiteY5" fmla="*/ 553340 h 1319071"/>
                      <a:gd name="connsiteX6" fmla="*/ 4170 w 1734323"/>
                      <a:gd name="connsiteY6" fmla="*/ 716864 h 1319071"/>
                      <a:gd name="connsiteX7" fmla="*/ 120973 w 1734323"/>
                      <a:gd name="connsiteY7" fmla="*/ 870377 h 1319071"/>
                      <a:gd name="connsiteX8" fmla="*/ 427998 w 1734323"/>
                      <a:gd name="connsiteY8" fmla="*/ 963819 h 1319071"/>
                      <a:gd name="connsiteX9" fmla="*/ 788418 w 1734323"/>
                      <a:gd name="connsiteY9" fmla="*/ 1027226 h 1319071"/>
                      <a:gd name="connsiteX10" fmla="*/ 1102118 w 1734323"/>
                      <a:gd name="connsiteY10" fmla="*/ 1194088 h 1319071"/>
                      <a:gd name="connsiteX11" fmla="*/ 1372433 w 1734323"/>
                      <a:gd name="connsiteY11" fmla="*/ 1300879 h 1319071"/>
                      <a:gd name="connsiteX12" fmla="*/ 1659435 w 1734323"/>
                      <a:gd name="connsiteY12" fmla="*/ 1280856 h 1319071"/>
                      <a:gd name="connsiteX13" fmla="*/ 1726179 w 1734323"/>
                      <a:gd name="connsiteY13" fmla="*/ 1037238 h 1319071"/>
                      <a:gd name="connsiteX14" fmla="*/ 1722842 w 1734323"/>
                      <a:gd name="connsiteY14" fmla="*/ 526642 h 1319071"/>
                      <a:gd name="connsiteX15" fmla="*/ 1632737 w 1734323"/>
                      <a:gd name="connsiteY15" fmla="*/ 66105 h 1319071"/>
                      <a:gd name="connsiteX0" fmla="*/ 1632737 w 1749674"/>
                      <a:gd name="connsiteY0" fmla="*/ 66105 h 1319071"/>
                      <a:gd name="connsiteX1" fmla="*/ 1145502 w 1749674"/>
                      <a:gd name="connsiteY1" fmla="*/ 29395 h 1319071"/>
                      <a:gd name="connsiteX2" fmla="*/ 861837 w 1749674"/>
                      <a:gd name="connsiteY2" fmla="*/ 139524 h 1319071"/>
                      <a:gd name="connsiteX3" fmla="*/ 444684 w 1749674"/>
                      <a:gd name="connsiteY3" fmla="*/ 263002 h 1319071"/>
                      <a:gd name="connsiteX4" fmla="*/ 147671 w 1749674"/>
                      <a:gd name="connsiteY4" fmla="*/ 406502 h 1319071"/>
                      <a:gd name="connsiteX5" fmla="*/ 37543 w 1749674"/>
                      <a:gd name="connsiteY5" fmla="*/ 553340 h 1319071"/>
                      <a:gd name="connsiteX6" fmla="*/ 4170 w 1749674"/>
                      <a:gd name="connsiteY6" fmla="*/ 716864 h 1319071"/>
                      <a:gd name="connsiteX7" fmla="*/ 120973 w 1749674"/>
                      <a:gd name="connsiteY7" fmla="*/ 870377 h 1319071"/>
                      <a:gd name="connsiteX8" fmla="*/ 427998 w 1749674"/>
                      <a:gd name="connsiteY8" fmla="*/ 963819 h 1319071"/>
                      <a:gd name="connsiteX9" fmla="*/ 788418 w 1749674"/>
                      <a:gd name="connsiteY9" fmla="*/ 1027226 h 1319071"/>
                      <a:gd name="connsiteX10" fmla="*/ 1102118 w 1749674"/>
                      <a:gd name="connsiteY10" fmla="*/ 1194088 h 1319071"/>
                      <a:gd name="connsiteX11" fmla="*/ 1372433 w 1749674"/>
                      <a:gd name="connsiteY11" fmla="*/ 1300879 h 1319071"/>
                      <a:gd name="connsiteX12" fmla="*/ 1659435 w 1749674"/>
                      <a:gd name="connsiteY12" fmla="*/ 1280856 h 1319071"/>
                      <a:gd name="connsiteX13" fmla="*/ 1726179 w 1749674"/>
                      <a:gd name="connsiteY13" fmla="*/ 1037238 h 1319071"/>
                      <a:gd name="connsiteX14" fmla="*/ 1722842 w 1749674"/>
                      <a:gd name="connsiteY14" fmla="*/ 526642 h 1319071"/>
                      <a:gd name="connsiteX15" fmla="*/ 1632737 w 1749674"/>
                      <a:gd name="connsiteY15" fmla="*/ 66105 h 1319071"/>
                      <a:gd name="connsiteX0" fmla="*/ 1632737 w 1734323"/>
                      <a:gd name="connsiteY0" fmla="*/ 54029 h 1306995"/>
                      <a:gd name="connsiteX1" fmla="*/ 1145502 w 1734323"/>
                      <a:gd name="connsiteY1" fmla="*/ 17319 h 1306995"/>
                      <a:gd name="connsiteX2" fmla="*/ 861837 w 1734323"/>
                      <a:gd name="connsiteY2" fmla="*/ 127448 h 1306995"/>
                      <a:gd name="connsiteX3" fmla="*/ 444684 w 1734323"/>
                      <a:gd name="connsiteY3" fmla="*/ 250926 h 1306995"/>
                      <a:gd name="connsiteX4" fmla="*/ 147671 w 1734323"/>
                      <a:gd name="connsiteY4" fmla="*/ 394426 h 1306995"/>
                      <a:gd name="connsiteX5" fmla="*/ 37543 w 1734323"/>
                      <a:gd name="connsiteY5" fmla="*/ 541264 h 1306995"/>
                      <a:gd name="connsiteX6" fmla="*/ 4170 w 1734323"/>
                      <a:gd name="connsiteY6" fmla="*/ 704788 h 1306995"/>
                      <a:gd name="connsiteX7" fmla="*/ 120973 w 1734323"/>
                      <a:gd name="connsiteY7" fmla="*/ 858301 h 1306995"/>
                      <a:gd name="connsiteX8" fmla="*/ 427998 w 1734323"/>
                      <a:gd name="connsiteY8" fmla="*/ 951743 h 1306995"/>
                      <a:gd name="connsiteX9" fmla="*/ 788418 w 1734323"/>
                      <a:gd name="connsiteY9" fmla="*/ 1015150 h 1306995"/>
                      <a:gd name="connsiteX10" fmla="*/ 1102118 w 1734323"/>
                      <a:gd name="connsiteY10" fmla="*/ 1182012 h 1306995"/>
                      <a:gd name="connsiteX11" fmla="*/ 1372433 w 1734323"/>
                      <a:gd name="connsiteY11" fmla="*/ 1288803 h 1306995"/>
                      <a:gd name="connsiteX12" fmla="*/ 1659435 w 1734323"/>
                      <a:gd name="connsiteY12" fmla="*/ 1268780 h 1306995"/>
                      <a:gd name="connsiteX13" fmla="*/ 1726179 w 1734323"/>
                      <a:gd name="connsiteY13" fmla="*/ 1025162 h 1306995"/>
                      <a:gd name="connsiteX14" fmla="*/ 1722842 w 1734323"/>
                      <a:gd name="connsiteY14" fmla="*/ 514566 h 1306995"/>
                      <a:gd name="connsiteX15" fmla="*/ 1632737 w 1734323"/>
                      <a:gd name="connsiteY15" fmla="*/ 54029 h 1306995"/>
                      <a:gd name="connsiteX0" fmla="*/ 1632737 w 1730539"/>
                      <a:gd name="connsiteY0" fmla="*/ 54029 h 1306995"/>
                      <a:gd name="connsiteX1" fmla="*/ 1145502 w 1730539"/>
                      <a:gd name="connsiteY1" fmla="*/ 17319 h 1306995"/>
                      <a:gd name="connsiteX2" fmla="*/ 861837 w 1730539"/>
                      <a:gd name="connsiteY2" fmla="*/ 127448 h 1306995"/>
                      <a:gd name="connsiteX3" fmla="*/ 444684 w 1730539"/>
                      <a:gd name="connsiteY3" fmla="*/ 250926 h 1306995"/>
                      <a:gd name="connsiteX4" fmla="*/ 147671 w 1730539"/>
                      <a:gd name="connsiteY4" fmla="*/ 394426 h 1306995"/>
                      <a:gd name="connsiteX5" fmla="*/ 37543 w 1730539"/>
                      <a:gd name="connsiteY5" fmla="*/ 541264 h 1306995"/>
                      <a:gd name="connsiteX6" fmla="*/ 4170 w 1730539"/>
                      <a:gd name="connsiteY6" fmla="*/ 704788 h 1306995"/>
                      <a:gd name="connsiteX7" fmla="*/ 120973 w 1730539"/>
                      <a:gd name="connsiteY7" fmla="*/ 858301 h 1306995"/>
                      <a:gd name="connsiteX8" fmla="*/ 427998 w 1730539"/>
                      <a:gd name="connsiteY8" fmla="*/ 951743 h 1306995"/>
                      <a:gd name="connsiteX9" fmla="*/ 788418 w 1730539"/>
                      <a:gd name="connsiteY9" fmla="*/ 1015150 h 1306995"/>
                      <a:gd name="connsiteX10" fmla="*/ 1102118 w 1730539"/>
                      <a:gd name="connsiteY10" fmla="*/ 1182012 h 1306995"/>
                      <a:gd name="connsiteX11" fmla="*/ 1372433 w 1730539"/>
                      <a:gd name="connsiteY11" fmla="*/ 1288803 h 1306995"/>
                      <a:gd name="connsiteX12" fmla="*/ 1659435 w 1730539"/>
                      <a:gd name="connsiteY12" fmla="*/ 1268780 h 1306995"/>
                      <a:gd name="connsiteX13" fmla="*/ 1726179 w 1730539"/>
                      <a:gd name="connsiteY13" fmla="*/ 1025162 h 1306995"/>
                      <a:gd name="connsiteX14" fmla="*/ 1722842 w 1730539"/>
                      <a:gd name="connsiteY14" fmla="*/ 514566 h 1306995"/>
                      <a:gd name="connsiteX15" fmla="*/ 1712830 w 1730539"/>
                      <a:gd name="connsiteY15" fmla="*/ 250927 h 1306995"/>
                      <a:gd name="connsiteX16" fmla="*/ 1632737 w 1730539"/>
                      <a:gd name="connsiteY16" fmla="*/ 54029 h 1306995"/>
                      <a:gd name="connsiteX0" fmla="*/ 1632737 w 1731390"/>
                      <a:gd name="connsiteY0" fmla="*/ 41893 h 1294859"/>
                      <a:gd name="connsiteX1" fmla="*/ 1145502 w 1731390"/>
                      <a:gd name="connsiteY1" fmla="*/ 5183 h 1294859"/>
                      <a:gd name="connsiteX2" fmla="*/ 861837 w 1731390"/>
                      <a:gd name="connsiteY2" fmla="*/ 115312 h 1294859"/>
                      <a:gd name="connsiteX3" fmla="*/ 444684 w 1731390"/>
                      <a:gd name="connsiteY3" fmla="*/ 238790 h 1294859"/>
                      <a:gd name="connsiteX4" fmla="*/ 147671 w 1731390"/>
                      <a:gd name="connsiteY4" fmla="*/ 382290 h 1294859"/>
                      <a:gd name="connsiteX5" fmla="*/ 37543 w 1731390"/>
                      <a:gd name="connsiteY5" fmla="*/ 529128 h 1294859"/>
                      <a:gd name="connsiteX6" fmla="*/ 4170 w 1731390"/>
                      <a:gd name="connsiteY6" fmla="*/ 692652 h 1294859"/>
                      <a:gd name="connsiteX7" fmla="*/ 120973 w 1731390"/>
                      <a:gd name="connsiteY7" fmla="*/ 846165 h 1294859"/>
                      <a:gd name="connsiteX8" fmla="*/ 427998 w 1731390"/>
                      <a:gd name="connsiteY8" fmla="*/ 939607 h 1294859"/>
                      <a:gd name="connsiteX9" fmla="*/ 788418 w 1731390"/>
                      <a:gd name="connsiteY9" fmla="*/ 1003014 h 1294859"/>
                      <a:gd name="connsiteX10" fmla="*/ 1102118 w 1731390"/>
                      <a:gd name="connsiteY10" fmla="*/ 1169876 h 1294859"/>
                      <a:gd name="connsiteX11" fmla="*/ 1372433 w 1731390"/>
                      <a:gd name="connsiteY11" fmla="*/ 1276667 h 1294859"/>
                      <a:gd name="connsiteX12" fmla="*/ 1659435 w 1731390"/>
                      <a:gd name="connsiteY12" fmla="*/ 1256644 h 1294859"/>
                      <a:gd name="connsiteX13" fmla="*/ 1726179 w 1731390"/>
                      <a:gd name="connsiteY13" fmla="*/ 1013026 h 1294859"/>
                      <a:gd name="connsiteX14" fmla="*/ 1722842 w 1731390"/>
                      <a:gd name="connsiteY14" fmla="*/ 502430 h 1294859"/>
                      <a:gd name="connsiteX15" fmla="*/ 1689469 w 1731390"/>
                      <a:gd name="connsiteY15" fmla="*/ 248802 h 1294859"/>
                      <a:gd name="connsiteX16" fmla="*/ 1632737 w 1731390"/>
                      <a:gd name="connsiteY16" fmla="*/ 41893 h 1294859"/>
                      <a:gd name="connsiteX0" fmla="*/ 1632737 w 1731390"/>
                      <a:gd name="connsiteY0" fmla="*/ 58062 h 1311028"/>
                      <a:gd name="connsiteX1" fmla="*/ 1145502 w 1731390"/>
                      <a:gd name="connsiteY1" fmla="*/ 21352 h 1311028"/>
                      <a:gd name="connsiteX2" fmla="*/ 861837 w 1731390"/>
                      <a:gd name="connsiteY2" fmla="*/ 131481 h 1311028"/>
                      <a:gd name="connsiteX3" fmla="*/ 444684 w 1731390"/>
                      <a:gd name="connsiteY3" fmla="*/ 254959 h 1311028"/>
                      <a:gd name="connsiteX4" fmla="*/ 147671 w 1731390"/>
                      <a:gd name="connsiteY4" fmla="*/ 398459 h 1311028"/>
                      <a:gd name="connsiteX5" fmla="*/ 37543 w 1731390"/>
                      <a:gd name="connsiteY5" fmla="*/ 545297 h 1311028"/>
                      <a:gd name="connsiteX6" fmla="*/ 4170 w 1731390"/>
                      <a:gd name="connsiteY6" fmla="*/ 708821 h 1311028"/>
                      <a:gd name="connsiteX7" fmla="*/ 120973 w 1731390"/>
                      <a:gd name="connsiteY7" fmla="*/ 862334 h 1311028"/>
                      <a:gd name="connsiteX8" fmla="*/ 427998 w 1731390"/>
                      <a:gd name="connsiteY8" fmla="*/ 955776 h 1311028"/>
                      <a:gd name="connsiteX9" fmla="*/ 788418 w 1731390"/>
                      <a:gd name="connsiteY9" fmla="*/ 1019183 h 1311028"/>
                      <a:gd name="connsiteX10" fmla="*/ 1102118 w 1731390"/>
                      <a:gd name="connsiteY10" fmla="*/ 1186045 h 1311028"/>
                      <a:gd name="connsiteX11" fmla="*/ 1372433 w 1731390"/>
                      <a:gd name="connsiteY11" fmla="*/ 1292836 h 1311028"/>
                      <a:gd name="connsiteX12" fmla="*/ 1659435 w 1731390"/>
                      <a:gd name="connsiteY12" fmla="*/ 1272813 h 1311028"/>
                      <a:gd name="connsiteX13" fmla="*/ 1726179 w 1731390"/>
                      <a:gd name="connsiteY13" fmla="*/ 1029195 h 1311028"/>
                      <a:gd name="connsiteX14" fmla="*/ 1722842 w 1731390"/>
                      <a:gd name="connsiteY14" fmla="*/ 518599 h 1311028"/>
                      <a:gd name="connsiteX15" fmla="*/ 1689469 w 1731390"/>
                      <a:gd name="connsiteY15" fmla="*/ 264971 h 1311028"/>
                      <a:gd name="connsiteX16" fmla="*/ 1632737 w 1731390"/>
                      <a:gd name="connsiteY16" fmla="*/ 58062 h 131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731390" h="1311028">
                        <a:moveTo>
                          <a:pt x="1632737" y="58062"/>
                        </a:moveTo>
                        <a:cubicBezTo>
                          <a:pt x="1542076" y="17459"/>
                          <a:pt x="1297345" y="-27593"/>
                          <a:pt x="1145502" y="21352"/>
                        </a:cubicBezTo>
                        <a:cubicBezTo>
                          <a:pt x="993659" y="70297"/>
                          <a:pt x="978640" y="92547"/>
                          <a:pt x="861837" y="131481"/>
                        </a:cubicBezTo>
                        <a:cubicBezTo>
                          <a:pt x="745034" y="170415"/>
                          <a:pt x="563712" y="210463"/>
                          <a:pt x="444684" y="254959"/>
                        </a:cubicBezTo>
                        <a:cubicBezTo>
                          <a:pt x="325656" y="299455"/>
                          <a:pt x="215528" y="350069"/>
                          <a:pt x="147671" y="398459"/>
                        </a:cubicBezTo>
                        <a:cubicBezTo>
                          <a:pt x="79814" y="446849"/>
                          <a:pt x="61460" y="493570"/>
                          <a:pt x="37543" y="545297"/>
                        </a:cubicBezTo>
                        <a:cubicBezTo>
                          <a:pt x="13626" y="597024"/>
                          <a:pt x="-9735" y="655982"/>
                          <a:pt x="4170" y="708821"/>
                        </a:cubicBezTo>
                        <a:cubicBezTo>
                          <a:pt x="18075" y="761660"/>
                          <a:pt x="50335" y="821175"/>
                          <a:pt x="120973" y="862334"/>
                        </a:cubicBezTo>
                        <a:cubicBezTo>
                          <a:pt x="191611" y="903493"/>
                          <a:pt x="316757" y="929635"/>
                          <a:pt x="427998" y="955776"/>
                        </a:cubicBezTo>
                        <a:cubicBezTo>
                          <a:pt x="539239" y="981917"/>
                          <a:pt x="676065" y="980805"/>
                          <a:pt x="788418" y="1019183"/>
                        </a:cubicBezTo>
                        <a:cubicBezTo>
                          <a:pt x="900771" y="1057561"/>
                          <a:pt x="1004782" y="1140436"/>
                          <a:pt x="1102118" y="1186045"/>
                        </a:cubicBezTo>
                        <a:cubicBezTo>
                          <a:pt x="1199454" y="1231654"/>
                          <a:pt x="1279547" y="1278375"/>
                          <a:pt x="1372433" y="1292836"/>
                        </a:cubicBezTo>
                        <a:cubicBezTo>
                          <a:pt x="1465319" y="1307297"/>
                          <a:pt x="1617163" y="1333440"/>
                          <a:pt x="1659435" y="1272813"/>
                        </a:cubicBezTo>
                        <a:cubicBezTo>
                          <a:pt x="1701707" y="1212186"/>
                          <a:pt x="1715611" y="1154897"/>
                          <a:pt x="1726179" y="1029195"/>
                        </a:cubicBezTo>
                        <a:cubicBezTo>
                          <a:pt x="1736747" y="903493"/>
                          <a:pt x="1728960" y="645970"/>
                          <a:pt x="1722842" y="518599"/>
                        </a:cubicBezTo>
                        <a:cubicBezTo>
                          <a:pt x="1716724" y="391228"/>
                          <a:pt x="1704486" y="341727"/>
                          <a:pt x="1689469" y="264971"/>
                        </a:cubicBezTo>
                        <a:cubicBezTo>
                          <a:pt x="1674452" y="188215"/>
                          <a:pt x="1723398" y="98665"/>
                          <a:pt x="1632737" y="58062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3" name="任意多边形 32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3875936" y="2939488"/>
                    <a:ext cx="1992055" cy="1416041"/>
                  </a:xfrm>
                  <a:custGeom>
                    <a:avLst/>
                    <a:gdLst>
                      <a:gd name="connsiteX0" fmla="*/ 0 w 1992601"/>
                      <a:gd name="connsiteY0" fmla="*/ 675608 h 1312367"/>
                      <a:gd name="connsiteX1" fmla="*/ 465936 w 1992601"/>
                      <a:gd name="connsiteY1" fmla="*/ 864895 h 1312367"/>
                      <a:gd name="connsiteX2" fmla="*/ 923136 w 1992601"/>
                      <a:gd name="connsiteY2" fmla="*/ 990115 h 1312367"/>
                      <a:gd name="connsiteX3" fmla="*/ 1234731 w 1992601"/>
                      <a:gd name="connsiteY3" fmla="*/ 1097863 h 1312367"/>
                      <a:gd name="connsiteX4" fmla="*/ 1488084 w 1992601"/>
                      <a:gd name="connsiteY4" fmla="*/ 1266765 h 1312367"/>
                      <a:gd name="connsiteX5" fmla="*/ 1651161 w 1992601"/>
                      <a:gd name="connsiteY5" fmla="*/ 1310446 h 1312367"/>
                      <a:gd name="connsiteX6" fmla="*/ 1846272 w 1992601"/>
                      <a:gd name="connsiteY6" fmla="*/ 1220171 h 1312367"/>
                      <a:gd name="connsiteX7" fmla="*/ 1974405 w 1992601"/>
                      <a:gd name="connsiteY7" fmla="*/ 896928 h 1312367"/>
                      <a:gd name="connsiteX8" fmla="*/ 1991877 w 1992601"/>
                      <a:gd name="connsiteY8" fmla="*/ 346541 h 1312367"/>
                      <a:gd name="connsiteX9" fmla="*/ 1988965 w 1992601"/>
                      <a:gd name="connsiteY9" fmla="*/ 0 h 1312367"/>
                      <a:gd name="connsiteX0" fmla="*/ 0 w 1992242"/>
                      <a:gd name="connsiteY0" fmla="*/ 778715 h 1415474"/>
                      <a:gd name="connsiteX1" fmla="*/ 465936 w 1992242"/>
                      <a:gd name="connsiteY1" fmla="*/ 968002 h 1415474"/>
                      <a:gd name="connsiteX2" fmla="*/ 923136 w 1992242"/>
                      <a:gd name="connsiteY2" fmla="*/ 1093222 h 1415474"/>
                      <a:gd name="connsiteX3" fmla="*/ 1234731 w 1992242"/>
                      <a:gd name="connsiteY3" fmla="*/ 1200970 h 1415474"/>
                      <a:gd name="connsiteX4" fmla="*/ 1488084 w 1992242"/>
                      <a:gd name="connsiteY4" fmla="*/ 1369872 h 1415474"/>
                      <a:gd name="connsiteX5" fmla="*/ 1651161 w 1992242"/>
                      <a:gd name="connsiteY5" fmla="*/ 1413553 h 1415474"/>
                      <a:gd name="connsiteX6" fmla="*/ 1846272 w 1992242"/>
                      <a:gd name="connsiteY6" fmla="*/ 1323278 h 1415474"/>
                      <a:gd name="connsiteX7" fmla="*/ 1974405 w 1992242"/>
                      <a:gd name="connsiteY7" fmla="*/ 1000035 h 1415474"/>
                      <a:gd name="connsiteX8" fmla="*/ 1991877 w 1992242"/>
                      <a:gd name="connsiteY8" fmla="*/ 449648 h 1415474"/>
                      <a:gd name="connsiteX9" fmla="*/ 1986252 w 1992242"/>
                      <a:gd name="connsiteY9" fmla="*/ 0 h 1415474"/>
                      <a:gd name="connsiteX0" fmla="*/ 0 w 1992667"/>
                      <a:gd name="connsiteY0" fmla="*/ 778715 h 1415631"/>
                      <a:gd name="connsiteX1" fmla="*/ 465936 w 1992667"/>
                      <a:gd name="connsiteY1" fmla="*/ 968002 h 1415631"/>
                      <a:gd name="connsiteX2" fmla="*/ 923136 w 1992667"/>
                      <a:gd name="connsiteY2" fmla="*/ 1093222 h 1415631"/>
                      <a:gd name="connsiteX3" fmla="*/ 1234731 w 1992667"/>
                      <a:gd name="connsiteY3" fmla="*/ 1200970 h 1415631"/>
                      <a:gd name="connsiteX4" fmla="*/ 1488084 w 1992667"/>
                      <a:gd name="connsiteY4" fmla="*/ 1369872 h 1415631"/>
                      <a:gd name="connsiteX5" fmla="*/ 1651161 w 1992667"/>
                      <a:gd name="connsiteY5" fmla="*/ 1413553 h 1415631"/>
                      <a:gd name="connsiteX6" fmla="*/ 1829992 w 1992667"/>
                      <a:gd name="connsiteY6" fmla="*/ 1320565 h 1415631"/>
                      <a:gd name="connsiteX7" fmla="*/ 1974405 w 1992667"/>
                      <a:gd name="connsiteY7" fmla="*/ 1000035 h 1415631"/>
                      <a:gd name="connsiteX8" fmla="*/ 1991877 w 1992667"/>
                      <a:gd name="connsiteY8" fmla="*/ 449648 h 1415631"/>
                      <a:gd name="connsiteX9" fmla="*/ 1986252 w 1992667"/>
                      <a:gd name="connsiteY9" fmla="*/ 0 h 1415631"/>
                      <a:gd name="connsiteX0" fmla="*/ 0 w 1992667"/>
                      <a:gd name="connsiteY0" fmla="*/ 778715 h 1415508"/>
                      <a:gd name="connsiteX1" fmla="*/ 465936 w 1992667"/>
                      <a:gd name="connsiteY1" fmla="*/ 968002 h 1415508"/>
                      <a:gd name="connsiteX2" fmla="*/ 923136 w 1992667"/>
                      <a:gd name="connsiteY2" fmla="*/ 1093222 h 1415508"/>
                      <a:gd name="connsiteX3" fmla="*/ 1229305 w 1992667"/>
                      <a:gd name="connsiteY3" fmla="*/ 1211823 h 1415508"/>
                      <a:gd name="connsiteX4" fmla="*/ 1488084 w 1992667"/>
                      <a:gd name="connsiteY4" fmla="*/ 1369872 h 1415508"/>
                      <a:gd name="connsiteX5" fmla="*/ 1651161 w 1992667"/>
                      <a:gd name="connsiteY5" fmla="*/ 1413553 h 1415508"/>
                      <a:gd name="connsiteX6" fmla="*/ 1829992 w 1992667"/>
                      <a:gd name="connsiteY6" fmla="*/ 1320565 h 1415508"/>
                      <a:gd name="connsiteX7" fmla="*/ 1974405 w 1992667"/>
                      <a:gd name="connsiteY7" fmla="*/ 1000035 h 1415508"/>
                      <a:gd name="connsiteX8" fmla="*/ 1991877 w 1992667"/>
                      <a:gd name="connsiteY8" fmla="*/ 449648 h 1415508"/>
                      <a:gd name="connsiteX9" fmla="*/ 1986252 w 1992667"/>
                      <a:gd name="connsiteY9" fmla="*/ 0 h 1415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92667" h="1415508">
                        <a:moveTo>
                          <a:pt x="0" y="778715"/>
                        </a:moveTo>
                        <a:cubicBezTo>
                          <a:pt x="156040" y="847149"/>
                          <a:pt x="312080" y="915584"/>
                          <a:pt x="465936" y="968002"/>
                        </a:cubicBezTo>
                        <a:cubicBezTo>
                          <a:pt x="619792" y="1020420"/>
                          <a:pt x="795908" y="1052585"/>
                          <a:pt x="923136" y="1093222"/>
                        </a:cubicBezTo>
                        <a:cubicBezTo>
                          <a:pt x="1050364" y="1133859"/>
                          <a:pt x="1135147" y="1165715"/>
                          <a:pt x="1229305" y="1211823"/>
                        </a:cubicBezTo>
                        <a:cubicBezTo>
                          <a:pt x="1323463" y="1257931"/>
                          <a:pt x="1417775" y="1336250"/>
                          <a:pt x="1488084" y="1369872"/>
                        </a:cubicBezTo>
                        <a:cubicBezTo>
                          <a:pt x="1558393" y="1403494"/>
                          <a:pt x="1594176" y="1421771"/>
                          <a:pt x="1651161" y="1413553"/>
                        </a:cubicBezTo>
                        <a:cubicBezTo>
                          <a:pt x="1708146" y="1405335"/>
                          <a:pt x="1776118" y="1389485"/>
                          <a:pt x="1829992" y="1320565"/>
                        </a:cubicBezTo>
                        <a:cubicBezTo>
                          <a:pt x="1883866" y="1251645"/>
                          <a:pt x="1947424" y="1145188"/>
                          <a:pt x="1974405" y="1000035"/>
                        </a:cubicBezTo>
                        <a:cubicBezTo>
                          <a:pt x="2001386" y="854882"/>
                          <a:pt x="1989903" y="616320"/>
                          <a:pt x="1991877" y="449648"/>
                        </a:cubicBezTo>
                        <a:cubicBezTo>
                          <a:pt x="1993851" y="282976"/>
                          <a:pt x="1987223" y="65037"/>
                          <a:pt x="1986252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4" name="任意多边形 33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3874681" y="2853845"/>
                    <a:ext cx="2219251" cy="1678836"/>
                  </a:xfrm>
                  <a:custGeom>
                    <a:avLst/>
                    <a:gdLst>
                      <a:gd name="connsiteX0" fmla="*/ 0 w 2064862"/>
                      <a:gd name="connsiteY0" fmla="*/ 0 h 602177"/>
                      <a:gd name="connsiteX1" fmla="*/ 320176 w 2064862"/>
                      <a:gd name="connsiteY1" fmla="*/ 124815 h 602177"/>
                      <a:gd name="connsiteX2" fmla="*/ 732606 w 2064862"/>
                      <a:gd name="connsiteY2" fmla="*/ 217069 h 602177"/>
                      <a:gd name="connsiteX3" fmla="*/ 1117902 w 2064862"/>
                      <a:gd name="connsiteY3" fmla="*/ 336456 h 602177"/>
                      <a:gd name="connsiteX4" fmla="*/ 1332257 w 2064862"/>
                      <a:gd name="connsiteY4" fmla="*/ 485691 h 602177"/>
                      <a:gd name="connsiteX5" fmla="*/ 1508625 w 2064862"/>
                      <a:gd name="connsiteY5" fmla="*/ 594225 h 602177"/>
                      <a:gd name="connsiteX6" fmla="*/ 1750113 w 2064862"/>
                      <a:gd name="connsiteY6" fmla="*/ 580658 h 602177"/>
                      <a:gd name="connsiteX7" fmla="*/ 1950901 w 2064862"/>
                      <a:gd name="connsiteY7" fmla="*/ 474837 h 602177"/>
                      <a:gd name="connsiteX8" fmla="*/ 2064862 w 2064862"/>
                      <a:gd name="connsiteY8" fmla="*/ 151948 h 602177"/>
                      <a:gd name="connsiteX0" fmla="*/ 0 w 2178823"/>
                      <a:gd name="connsiteY0" fmla="*/ 827572 h 1436619"/>
                      <a:gd name="connsiteX1" fmla="*/ 320176 w 2178823"/>
                      <a:gd name="connsiteY1" fmla="*/ 952387 h 1436619"/>
                      <a:gd name="connsiteX2" fmla="*/ 732606 w 2178823"/>
                      <a:gd name="connsiteY2" fmla="*/ 1044641 h 1436619"/>
                      <a:gd name="connsiteX3" fmla="*/ 1117902 w 2178823"/>
                      <a:gd name="connsiteY3" fmla="*/ 1164028 h 1436619"/>
                      <a:gd name="connsiteX4" fmla="*/ 1332257 w 2178823"/>
                      <a:gd name="connsiteY4" fmla="*/ 1313263 h 1436619"/>
                      <a:gd name="connsiteX5" fmla="*/ 1508625 w 2178823"/>
                      <a:gd name="connsiteY5" fmla="*/ 1421797 h 1436619"/>
                      <a:gd name="connsiteX6" fmla="*/ 1750113 w 2178823"/>
                      <a:gd name="connsiteY6" fmla="*/ 1408230 h 1436619"/>
                      <a:gd name="connsiteX7" fmla="*/ 1950901 w 2178823"/>
                      <a:gd name="connsiteY7" fmla="*/ 1302409 h 1436619"/>
                      <a:gd name="connsiteX8" fmla="*/ 2178823 w 2178823"/>
                      <a:gd name="connsiteY8" fmla="*/ 0 h 1436619"/>
                      <a:gd name="connsiteX0" fmla="*/ 0 w 2219524"/>
                      <a:gd name="connsiteY0" fmla="*/ 1052780 h 1677301"/>
                      <a:gd name="connsiteX1" fmla="*/ 320176 w 2219524"/>
                      <a:gd name="connsiteY1" fmla="*/ 1177595 h 1677301"/>
                      <a:gd name="connsiteX2" fmla="*/ 732606 w 2219524"/>
                      <a:gd name="connsiteY2" fmla="*/ 1269849 h 1677301"/>
                      <a:gd name="connsiteX3" fmla="*/ 1117902 w 2219524"/>
                      <a:gd name="connsiteY3" fmla="*/ 1389236 h 1677301"/>
                      <a:gd name="connsiteX4" fmla="*/ 1332257 w 2219524"/>
                      <a:gd name="connsiteY4" fmla="*/ 1538471 h 1677301"/>
                      <a:gd name="connsiteX5" fmla="*/ 1508625 w 2219524"/>
                      <a:gd name="connsiteY5" fmla="*/ 1647005 h 1677301"/>
                      <a:gd name="connsiteX6" fmla="*/ 1750113 w 2219524"/>
                      <a:gd name="connsiteY6" fmla="*/ 1633438 h 1677301"/>
                      <a:gd name="connsiteX7" fmla="*/ 1950901 w 2219524"/>
                      <a:gd name="connsiteY7" fmla="*/ 1527617 h 1677301"/>
                      <a:gd name="connsiteX8" fmla="*/ 2219524 w 2219524"/>
                      <a:gd name="connsiteY8" fmla="*/ 0 h 1677301"/>
                      <a:gd name="connsiteX0" fmla="*/ 0 w 2219524"/>
                      <a:gd name="connsiteY0" fmla="*/ 1052780 h 1665949"/>
                      <a:gd name="connsiteX1" fmla="*/ 320176 w 2219524"/>
                      <a:gd name="connsiteY1" fmla="*/ 1177595 h 1665949"/>
                      <a:gd name="connsiteX2" fmla="*/ 732606 w 2219524"/>
                      <a:gd name="connsiteY2" fmla="*/ 1269849 h 1665949"/>
                      <a:gd name="connsiteX3" fmla="*/ 1117902 w 2219524"/>
                      <a:gd name="connsiteY3" fmla="*/ 1389236 h 1665949"/>
                      <a:gd name="connsiteX4" fmla="*/ 1332257 w 2219524"/>
                      <a:gd name="connsiteY4" fmla="*/ 1538471 h 1665949"/>
                      <a:gd name="connsiteX5" fmla="*/ 1508625 w 2219524"/>
                      <a:gd name="connsiteY5" fmla="*/ 1647005 h 1665949"/>
                      <a:gd name="connsiteX6" fmla="*/ 1750113 w 2219524"/>
                      <a:gd name="connsiteY6" fmla="*/ 1633438 h 1665949"/>
                      <a:gd name="connsiteX7" fmla="*/ 2032302 w 2219524"/>
                      <a:gd name="connsiteY7" fmla="*/ 1332255 h 1665949"/>
                      <a:gd name="connsiteX8" fmla="*/ 2219524 w 2219524"/>
                      <a:gd name="connsiteY8" fmla="*/ 0 h 1665949"/>
                      <a:gd name="connsiteX0" fmla="*/ 0 w 2219524"/>
                      <a:gd name="connsiteY0" fmla="*/ 1052780 h 1669365"/>
                      <a:gd name="connsiteX1" fmla="*/ 320176 w 2219524"/>
                      <a:gd name="connsiteY1" fmla="*/ 1177595 h 1669365"/>
                      <a:gd name="connsiteX2" fmla="*/ 732606 w 2219524"/>
                      <a:gd name="connsiteY2" fmla="*/ 1269849 h 1669365"/>
                      <a:gd name="connsiteX3" fmla="*/ 1117902 w 2219524"/>
                      <a:gd name="connsiteY3" fmla="*/ 1389236 h 1669365"/>
                      <a:gd name="connsiteX4" fmla="*/ 1332257 w 2219524"/>
                      <a:gd name="connsiteY4" fmla="*/ 1538471 h 1669365"/>
                      <a:gd name="connsiteX5" fmla="*/ 1508625 w 2219524"/>
                      <a:gd name="connsiteY5" fmla="*/ 1647005 h 1669365"/>
                      <a:gd name="connsiteX6" fmla="*/ 1766393 w 2219524"/>
                      <a:gd name="connsiteY6" fmla="*/ 1638865 h 1669365"/>
                      <a:gd name="connsiteX7" fmla="*/ 2032302 w 2219524"/>
                      <a:gd name="connsiteY7" fmla="*/ 1332255 h 1669365"/>
                      <a:gd name="connsiteX8" fmla="*/ 2219524 w 2219524"/>
                      <a:gd name="connsiteY8" fmla="*/ 0 h 1669365"/>
                      <a:gd name="connsiteX0" fmla="*/ 0 w 2219524"/>
                      <a:gd name="connsiteY0" fmla="*/ 1052780 h 1649433"/>
                      <a:gd name="connsiteX1" fmla="*/ 320176 w 2219524"/>
                      <a:gd name="connsiteY1" fmla="*/ 1177595 h 1649433"/>
                      <a:gd name="connsiteX2" fmla="*/ 732606 w 2219524"/>
                      <a:gd name="connsiteY2" fmla="*/ 1269849 h 1649433"/>
                      <a:gd name="connsiteX3" fmla="*/ 1117902 w 2219524"/>
                      <a:gd name="connsiteY3" fmla="*/ 1389236 h 1649433"/>
                      <a:gd name="connsiteX4" fmla="*/ 1332257 w 2219524"/>
                      <a:gd name="connsiteY4" fmla="*/ 1538471 h 1649433"/>
                      <a:gd name="connsiteX5" fmla="*/ 1508625 w 2219524"/>
                      <a:gd name="connsiteY5" fmla="*/ 1647005 h 1649433"/>
                      <a:gd name="connsiteX6" fmla="*/ 1899347 w 2219524"/>
                      <a:gd name="connsiteY6" fmla="*/ 1590024 h 1649433"/>
                      <a:gd name="connsiteX7" fmla="*/ 2032302 w 2219524"/>
                      <a:gd name="connsiteY7" fmla="*/ 1332255 h 1649433"/>
                      <a:gd name="connsiteX8" fmla="*/ 2219524 w 2219524"/>
                      <a:gd name="connsiteY8" fmla="*/ 0 h 1649433"/>
                      <a:gd name="connsiteX0" fmla="*/ 0 w 2219524"/>
                      <a:gd name="connsiteY0" fmla="*/ 1052780 h 1657947"/>
                      <a:gd name="connsiteX1" fmla="*/ 320176 w 2219524"/>
                      <a:gd name="connsiteY1" fmla="*/ 1177595 h 1657947"/>
                      <a:gd name="connsiteX2" fmla="*/ 732606 w 2219524"/>
                      <a:gd name="connsiteY2" fmla="*/ 1269849 h 1657947"/>
                      <a:gd name="connsiteX3" fmla="*/ 1117902 w 2219524"/>
                      <a:gd name="connsiteY3" fmla="*/ 1389236 h 1657947"/>
                      <a:gd name="connsiteX4" fmla="*/ 1332257 w 2219524"/>
                      <a:gd name="connsiteY4" fmla="*/ 1538471 h 1657947"/>
                      <a:gd name="connsiteX5" fmla="*/ 1508625 w 2219524"/>
                      <a:gd name="connsiteY5" fmla="*/ 1647005 h 1657947"/>
                      <a:gd name="connsiteX6" fmla="*/ 1899347 w 2219524"/>
                      <a:gd name="connsiteY6" fmla="*/ 1590024 h 1657947"/>
                      <a:gd name="connsiteX7" fmla="*/ 2083856 w 2219524"/>
                      <a:gd name="connsiteY7" fmla="*/ 1079913 h 1657947"/>
                      <a:gd name="connsiteX8" fmla="*/ 2219524 w 2219524"/>
                      <a:gd name="connsiteY8" fmla="*/ 0 h 1657947"/>
                      <a:gd name="connsiteX0" fmla="*/ 0 w 2219524"/>
                      <a:gd name="connsiteY0" fmla="*/ 1052780 h 1647139"/>
                      <a:gd name="connsiteX1" fmla="*/ 320176 w 2219524"/>
                      <a:gd name="connsiteY1" fmla="*/ 1177595 h 1647139"/>
                      <a:gd name="connsiteX2" fmla="*/ 732606 w 2219524"/>
                      <a:gd name="connsiteY2" fmla="*/ 1269849 h 1647139"/>
                      <a:gd name="connsiteX3" fmla="*/ 1117902 w 2219524"/>
                      <a:gd name="connsiteY3" fmla="*/ 1389236 h 1647139"/>
                      <a:gd name="connsiteX4" fmla="*/ 1332257 w 2219524"/>
                      <a:gd name="connsiteY4" fmla="*/ 1538471 h 1647139"/>
                      <a:gd name="connsiteX5" fmla="*/ 1508625 w 2219524"/>
                      <a:gd name="connsiteY5" fmla="*/ 1647005 h 1647139"/>
                      <a:gd name="connsiteX6" fmla="*/ 1937334 w 2219524"/>
                      <a:gd name="connsiteY6" fmla="*/ 1546611 h 1647139"/>
                      <a:gd name="connsiteX7" fmla="*/ 2083856 w 2219524"/>
                      <a:gd name="connsiteY7" fmla="*/ 1079913 h 1647139"/>
                      <a:gd name="connsiteX8" fmla="*/ 2219524 w 2219524"/>
                      <a:gd name="connsiteY8" fmla="*/ 0 h 1647139"/>
                      <a:gd name="connsiteX0" fmla="*/ 0 w 2219524"/>
                      <a:gd name="connsiteY0" fmla="*/ 1052780 h 1649832"/>
                      <a:gd name="connsiteX1" fmla="*/ 320176 w 2219524"/>
                      <a:gd name="connsiteY1" fmla="*/ 1177595 h 1649832"/>
                      <a:gd name="connsiteX2" fmla="*/ 732606 w 2219524"/>
                      <a:gd name="connsiteY2" fmla="*/ 1269849 h 1649832"/>
                      <a:gd name="connsiteX3" fmla="*/ 1117902 w 2219524"/>
                      <a:gd name="connsiteY3" fmla="*/ 1389236 h 1649832"/>
                      <a:gd name="connsiteX4" fmla="*/ 1332257 w 2219524"/>
                      <a:gd name="connsiteY4" fmla="*/ 1538471 h 1649832"/>
                      <a:gd name="connsiteX5" fmla="*/ 1568318 w 2219524"/>
                      <a:gd name="connsiteY5" fmla="*/ 1649719 h 1649832"/>
                      <a:gd name="connsiteX6" fmla="*/ 1937334 w 2219524"/>
                      <a:gd name="connsiteY6" fmla="*/ 1546611 h 1649832"/>
                      <a:gd name="connsiteX7" fmla="*/ 2083856 w 2219524"/>
                      <a:gd name="connsiteY7" fmla="*/ 1079913 h 1649832"/>
                      <a:gd name="connsiteX8" fmla="*/ 2219524 w 2219524"/>
                      <a:gd name="connsiteY8" fmla="*/ 0 h 1649832"/>
                      <a:gd name="connsiteX0" fmla="*/ 0 w 2219524"/>
                      <a:gd name="connsiteY0" fmla="*/ 1052780 h 1649738"/>
                      <a:gd name="connsiteX1" fmla="*/ 320176 w 2219524"/>
                      <a:gd name="connsiteY1" fmla="*/ 1177595 h 1649738"/>
                      <a:gd name="connsiteX2" fmla="*/ 732606 w 2219524"/>
                      <a:gd name="connsiteY2" fmla="*/ 1269849 h 1649738"/>
                      <a:gd name="connsiteX3" fmla="*/ 1117902 w 2219524"/>
                      <a:gd name="connsiteY3" fmla="*/ 1389236 h 1649738"/>
                      <a:gd name="connsiteX4" fmla="*/ 1332257 w 2219524"/>
                      <a:gd name="connsiteY4" fmla="*/ 1538471 h 1649738"/>
                      <a:gd name="connsiteX5" fmla="*/ 1568318 w 2219524"/>
                      <a:gd name="connsiteY5" fmla="*/ 1649719 h 1649738"/>
                      <a:gd name="connsiteX6" fmla="*/ 1940047 w 2219524"/>
                      <a:gd name="connsiteY6" fmla="*/ 1530331 h 1649738"/>
                      <a:gd name="connsiteX7" fmla="*/ 2083856 w 2219524"/>
                      <a:gd name="connsiteY7" fmla="*/ 1079913 h 1649738"/>
                      <a:gd name="connsiteX8" fmla="*/ 2219524 w 2219524"/>
                      <a:gd name="connsiteY8" fmla="*/ 0 h 1649738"/>
                      <a:gd name="connsiteX0" fmla="*/ 0 w 2219524"/>
                      <a:gd name="connsiteY0" fmla="*/ 1052780 h 1649738"/>
                      <a:gd name="connsiteX1" fmla="*/ 320176 w 2219524"/>
                      <a:gd name="connsiteY1" fmla="*/ 1177595 h 1649738"/>
                      <a:gd name="connsiteX2" fmla="*/ 732606 w 2219524"/>
                      <a:gd name="connsiteY2" fmla="*/ 1269849 h 1649738"/>
                      <a:gd name="connsiteX3" fmla="*/ 1107048 w 2219524"/>
                      <a:gd name="connsiteY3" fmla="*/ 1397376 h 1649738"/>
                      <a:gd name="connsiteX4" fmla="*/ 1332257 w 2219524"/>
                      <a:gd name="connsiteY4" fmla="*/ 1538471 h 1649738"/>
                      <a:gd name="connsiteX5" fmla="*/ 1568318 w 2219524"/>
                      <a:gd name="connsiteY5" fmla="*/ 1649719 h 1649738"/>
                      <a:gd name="connsiteX6" fmla="*/ 1940047 w 2219524"/>
                      <a:gd name="connsiteY6" fmla="*/ 1530331 h 1649738"/>
                      <a:gd name="connsiteX7" fmla="*/ 2083856 w 2219524"/>
                      <a:gd name="connsiteY7" fmla="*/ 1079913 h 1649738"/>
                      <a:gd name="connsiteX8" fmla="*/ 2219524 w 2219524"/>
                      <a:gd name="connsiteY8" fmla="*/ 0 h 1649738"/>
                      <a:gd name="connsiteX0" fmla="*/ 0 w 2219524"/>
                      <a:gd name="connsiteY0" fmla="*/ 1052780 h 1649738"/>
                      <a:gd name="connsiteX1" fmla="*/ 320176 w 2219524"/>
                      <a:gd name="connsiteY1" fmla="*/ 1177595 h 1649738"/>
                      <a:gd name="connsiteX2" fmla="*/ 732606 w 2219524"/>
                      <a:gd name="connsiteY2" fmla="*/ 1269849 h 1649738"/>
                      <a:gd name="connsiteX3" fmla="*/ 1107048 w 2219524"/>
                      <a:gd name="connsiteY3" fmla="*/ 1397376 h 1649738"/>
                      <a:gd name="connsiteX4" fmla="*/ 1332257 w 2219524"/>
                      <a:gd name="connsiteY4" fmla="*/ 1538471 h 1649738"/>
                      <a:gd name="connsiteX5" fmla="*/ 1568318 w 2219524"/>
                      <a:gd name="connsiteY5" fmla="*/ 1649719 h 1649738"/>
                      <a:gd name="connsiteX6" fmla="*/ 1940047 w 2219524"/>
                      <a:gd name="connsiteY6" fmla="*/ 1530331 h 1649738"/>
                      <a:gd name="connsiteX7" fmla="*/ 2075716 w 2219524"/>
                      <a:gd name="connsiteY7" fmla="*/ 1079913 h 1649738"/>
                      <a:gd name="connsiteX8" fmla="*/ 2219524 w 2219524"/>
                      <a:gd name="connsiteY8" fmla="*/ 0 h 1649738"/>
                      <a:gd name="connsiteX0" fmla="*/ 0 w 2219524"/>
                      <a:gd name="connsiteY0" fmla="*/ 1052780 h 1649738"/>
                      <a:gd name="connsiteX1" fmla="*/ 320176 w 2219524"/>
                      <a:gd name="connsiteY1" fmla="*/ 1177595 h 1649738"/>
                      <a:gd name="connsiteX2" fmla="*/ 732606 w 2219524"/>
                      <a:gd name="connsiteY2" fmla="*/ 1269849 h 1649738"/>
                      <a:gd name="connsiteX3" fmla="*/ 1107048 w 2219524"/>
                      <a:gd name="connsiteY3" fmla="*/ 1397376 h 1649738"/>
                      <a:gd name="connsiteX4" fmla="*/ 1332257 w 2219524"/>
                      <a:gd name="connsiteY4" fmla="*/ 1538471 h 1649738"/>
                      <a:gd name="connsiteX5" fmla="*/ 1568318 w 2219524"/>
                      <a:gd name="connsiteY5" fmla="*/ 1649719 h 1649738"/>
                      <a:gd name="connsiteX6" fmla="*/ 1940047 w 2219524"/>
                      <a:gd name="connsiteY6" fmla="*/ 1530331 h 1649738"/>
                      <a:gd name="connsiteX7" fmla="*/ 2075716 w 2219524"/>
                      <a:gd name="connsiteY7" fmla="*/ 1079913 h 1649738"/>
                      <a:gd name="connsiteX8" fmla="*/ 2219524 w 2219524"/>
                      <a:gd name="connsiteY8" fmla="*/ 0 h 1649738"/>
                      <a:gd name="connsiteX0" fmla="*/ 0 w 2219524"/>
                      <a:gd name="connsiteY0" fmla="*/ 1052780 h 1667757"/>
                      <a:gd name="connsiteX1" fmla="*/ 320176 w 2219524"/>
                      <a:gd name="connsiteY1" fmla="*/ 1177595 h 1667757"/>
                      <a:gd name="connsiteX2" fmla="*/ 732606 w 2219524"/>
                      <a:gd name="connsiteY2" fmla="*/ 1269849 h 1667757"/>
                      <a:gd name="connsiteX3" fmla="*/ 1107048 w 2219524"/>
                      <a:gd name="connsiteY3" fmla="*/ 1397376 h 1667757"/>
                      <a:gd name="connsiteX4" fmla="*/ 1332257 w 2219524"/>
                      <a:gd name="connsiteY4" fmla="*/ 1538471 h 1667757"/>
                      <a:gd name="connsiteX5" fmla="*/ 1568318 w 2219524"/>
                      <a:gd name="connsiteY5" fmla="*/ 1649719 h 1667757"/>
                      <a:gd name="connsiteX6" fmla="*/ 1940047 w 2219524"/>
                      <a:gd name="connsiteY6" fmla="*/ 1530331 h 1667757"/>
                      <a:gd name="connsiteX7" fmla="*/ 2075716 w 2219524"/>
                      <a:gd name="connsiteY7" fmla="*/ 1079913 h 1667757"/>
                      <a:gd name="connsiteX8" fmla="*/ 2219524 w 2219524"/>
                      <a:gd name="connsiteY8" fmla="*/ 0 h 1667757"/>
                      <a:gd name="connsiteX0" fmla="*/ 0 w 2219524"/>
                      <a:gd name="connsiteY0" fmla="*/ 1052780 h 1678580"/>
                      <a:gd name="connsiteX1" fmla="*/ 320176 w 2219524"/>
                      <a:gd name="connsiteY1" fmla="*/ 1177595 h 1678580"/>
                      <a:gd name="connsiteX2" fmla="*/ 732606 w 2219524"/>
                      <a:gd name="connsiteY2" fmla="*/ 1269849 h 1678580"/>
                      <a:gd name="connsiteX3" fmla="*/ 1107048 w 2219524"/>
                      <a:gd name="connsiteY3" fmla="*/ 1397376 h 1678580"/>
                      <a:gd name="connsiteX4" fmla="*/ 1332257 w 2219524"/>
                      <a:gd name="connsiteY4" fmla="*/ 1538471 h 1678580"/>
                      <a:gd name="connsiteX5" fmla="*/ 1568318 w 2219524"/>
                      <a:gd name="connsiteY5" fmla="*/ 1649719 h 1678580"/>
                      <a:gd name="connsiteX6" fmla="*/ 1940047 w 2219524"/>
                      <a:gd name="connsiteY6" fmla="*/ 1530331 h 1678580"/>
                      <a:gd name="connsiteX7" fmla="*/ 2075716 w 2219524"/>
                      <a:gd name="connsiteY7" fmla="*/ 1079913 h 1678580"/>
                      <a:gd name="connsiteX8" fmla="*/ 2219524 w 2219524"/>
                      <a:gd name="connsiteY8" fmla="*/ 0 h 167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19524" h="1678580">
                        <a:moveTo>
                          <a:pt x="0" y="1052780"/>
                        </a:moveTo>
                        <a:cubicBezTo>
                          <a:pt x="99037" y="1097098"/>
                          <a:pt x="198075" y="1141417"/>
                          <a:pt x="320176" y="1177595"/>
                        </a:cubicBezTo>
                        <a:cubicBezTo>
                          <a:pt x="442277" y="1213773"/>
                          <a:pt x="601461" y="1233219"/>
                          <a:pt x="732606" y="1269849"/>
                        </a:cubicBezTo>
                        <a:cubicBezTo>
                          <a:pt x="863751" y="1306479"/>
                          <a:pt x="1007106" y="1352606"/>
                          <a:pt x="1107048" y="1397376"/>
                        </a:cubicBezTo>
                        <a:cubicBezTo>
                          <a:pt x="1206990" y="1442146"/>
                          <a:pt x="1255379" y="1496414"/>
                          <a:pt x="1332257" y="1538471"/>
                        </a:cubicBezTo>
                        <a:cubicBezTo>
                          <a:pt x="1409135" y="1580528"/>
                          <a:pt x="1329372" y="1594787"/>
                          <a:pt x="1568318" y="1649719"/>
                        </a:cubicBezTo>
                        <a:cubicBezTo>
                          <a:pt x="1807264" y="1704651"/>
                          <a:pt x="1864084" y="1689629"/>
                          <a:pt x="1940047" y="1530331"/>
                        </a:cubicBezTo>
                        <a:cubicBezTo>
                          <a:pt x="2016010" y="1371033"/>
                          <a:pt x="2039989" y="1334968"/>
                          <a:pt x="2075716" y="1079913"/>
                        </a:cubicBezTo>
                        <a:cubicBezTo>
                          <a:pt x="2111443" y="824858"/>
                          <a:pt x="2191938" y="152852"/>
                          <a:pt x="2219524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5" name="任意多边形 34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3759200" y="2844460"/>
                    <a:ext cx="2539335" cy="1915821"/>
                  </a:xfrm>
                  <a:custGeom>
                    <a:avLst/>
                    <a:gdLst>
                      <a:gd name="connsiteX0" fmla="*/ 0 w 2540000"/>
                      <a:gd name="connsiteY0" fmla="*/ 1161143 h 1939814"/>
                      <a:gd name="connsiteX1" fmla="*/ 856343 w 2540000"/>
                      <a:gd name="connsiteY1" fmla="*/ 1407886 h 1939814"/>
                      <a:gd name="connsiteX2" fmla="*/ 1349829 w 2540000"/>
                      <a:gd name="connsiteY2" fmla="*/ 1654629 h 1939814"/>
                      <a:gd name="connsiteX3" fmla="*/ 1640114 w 2540000"/>
                      <a:gd name="connsiteY3" fmla="*/ 1915886 h 1939814"/>
                      <a:gd name="connsiteX4" fmla="*/ 1944914 w 2540000"/>
                      <a:gd name="connsiteY4" fmla="*/ 1886857 h 1939814"/>
                      <a:gd name="connsiteX5" fmla="*/ 2249714 w 2540000"/>
                      <a:gd name="connsiteY5" fmla="*/ 1553029 h 1939814"/>
                      <a:gd name="connsiteX6" fmla="*/ 2278743 w 2540000"/>
                      <a:gd name="connsiteY6" fmla="*/ 1146629 h 1939814"/>
                      <a:gd name="connsiteX7" fmla="*/ 2322286 w 2540000"/>
                      <a:gd name="connsiteY7" fmla="*/ 841829 h 1939814"/>
                      <a:gd name="connsiteX8" fmla="*/ 2409371 w 2540000"/>
                      <a:gd name="connsiteY8" fmla="*/ 261257 h 1939814"/>
                      <a:gd name="connsiteX9" fmla="*/ 2540000 w 2540000"/>
                      <a:gd name="connsiteY9" fmla="*/ 0 h 1939814"/>
                      <a:gd name="connsiteX0" fmla="*/ 0 w 2540000"/>
                      <a:gd name="connsiteY0" fmla="*/ 1161143 h 1939814"/>
                      <a:gd name="connsiteX1" fmla="*/ 848878 w 2540000"/>
                      <a:gd name="connsiteY1" fmla="*/ 1430279 h 1939814"/>
                      <a:gd name="connsiteX2" fmla="*/ 1349829 w 2540000"/>
                      <a:gd name="connsiteY2" fmla="*/ 1654629 h 1939814"/>
                      <a:gd name="connsiteX3" fmla="*/ 1640114 w 2540000"/>
                      <a:gd name="connsiteY3" fmla="*/ 1915886 h 1939814"/>
                      <a:gd name="connsiteX4" fmla="*/ 1944914 w 2540000"/>
                      <a:gd name="connsiteY4" fmla="*/ 1886857 h 1939814"/>
                      <a:gd name="connsiteX5" fmla="*/ 2249714 w 2540000"/>
                      <a:gd name="connsiteY5" fmla="*/ 1553029 h 1939814"/>
                      <a:gd name="connsiteX6" fmla="*/ 2278743 w 2540000"/>
                      <a:gd name="connsiteY6" fmla="*/ 1146629 h 1939814"/>
                      <a:gd name="connsiteX7" fmla="*/ 2322286 w 2540000"/>
                      <a:gd name="connsiteY7" fmla="*/ 841829 h 1939814"/>
                      <a:gd name="connsiteX8" fmla="*/ 2409371 w 2540000"/>
                      <a:gd name="connsiteY8" fmla="*/ 261257 h 1939814"/>
                      <a:gd name="connsiteX9" fmla="*/ 2540000 w 2540000"/>
                      <a:gd name="connsiteY9" fmla="*/ 0 h 1939814"/>
                      <a:gd name="connsiteX0" fmla="*/ 0 w 2540000"/>
                      <a:gd name="connsiteY0" fmla="*/ 1161143 h 1940883"/>
                      <a:gd name="connsiteX1" fmla="*/ 848878 w 2540000"/>
                      <a:gd name="connsiteY1" fmla="*/ 1430279 h 1940883"/>
                      <a:gd name="connsiteX2" fmla="*/ 1375954 w 2540000"/>
                      <a:gd name="connsiteY2" fmla="*/ 1639700 h 1940883"/>
                      <a:gd name="connsiteX3" fmla="*/ 1640114 w 2540000"/>
                      <a:gd name="connsiteY3" fmla="*/ 1915886 h 1940883"/>
                      <a:gd name="connsiteX4" fmla="*/ 1944914 w 2540000"/>
                      <a:gd name="connsiteY4" fmla="*/ 1886857 h 1940883"/>
                      <a:gd name="connsiteX5" fmla="*/ 2249714 w 2540000"/>
                      <a:gd name="connsiteY5" fmla="*/ 1553029 h 1940883"/>
                      <a:gd name="connsiteX6" fmla="*/ 2278743 w 2540000"/>
                      <a:gd name="connsiteY6" fmla="*/ 1146629 h 1940883"/>
                      <a:gd name="connsiteX7" fmla="*/ 2322286 w 2540000"/>
                      <a:gd name="connsiteY7" fmla="*/ 841829 h 1940883"/>
                      <a:gd name="connsiteX8" fmla="*/ 2409371 w 2540000"/>
                      <a:gd name="connsiteY8" fmla="*/ 261257 h 1940883"/>
                      <a:gd name="connsiteX9" fmla="*/ 2540000 w 2540000"/>
                      <a:gd name="connsiteY9" fmla="*/ 0 h 1940883"/>
                      <a:gd name="connsiteX0" fmla="*/ 0 w 2540000"/>
                      <a:gd name="connsiteY0" fmla="*/ 1161143 h 1922946"/>
                      <a:gd name="connsiteX1" fmla="*/ 848878 w 2540000"/>
                      <a:gd name="connsiteY1" fmla="*/ 1430279 h 1922946"/>
                      <a:gd name="connsiteX2" fmla="*/ 1375954 w 2540000"/>
                      <a:gd name="connsiteY2" fmla="*/ 1639700 h 1922946"/>
                      <a:gd name="connsiteX3" fmla="*/ 1684901 w 2540000"/>
                      <a:gd name="connsiteY3" fmla="*/ 1886029 h 1922946"/>
                      <a:gd name="connsiteX4" fmla="*/ 1944914 w 2540000"/>
                      <a:gd name="connsiteY4" fmla="*/ 1886857 h 1922946"/>
                      <a:gd name="connsiteX5" fmla="*/ 2249714 w 2540000"/>
                      <a:gd name="connsiteY5" fmla="*/ 1553029 h 1922946"/>
                      <a:gd name="connsiteX6" fmla="*/ 2278743 w 2540000"/>
                      <a:gd name="connsiteY6" fmla="*/ 1146629 h 1922946"/>
                      <a:gd name="connsiteX7" fmla="*/ 2322286 w 2540000"/>
                      <a:gd name="connsiteY7" fmla="*/ 841829 h 1922946"/>
                      <a:gd name="connsiteX8" fmla="*/ 2409371 w 2540000"/>
                      <a:gd name="connsiteY8" fmla="*/ 261257 h 1922946"/>
                      <a:gd name="connsiteX9" fmla="*/ 2540000 w 2540000"/>
                      <a:gd name="connsiteY9" fmla="*/ 0 h 1922946"/>
                      <a:gd name="connsiteX0" fmla="*/ 0 w 2540000"/>
                      <a:gd name="connsiteY0" fmla="*/ 1161143 h 1922102"/>
                      <a:gd name="connsiteX1" fmla="*/ 848878 w 2540000"/>
                      <a:gd name="connsiteY1" fmla="*/ 1430279 h 1922102"/>
                      <a:gd name="connsiteX2" fmla="*/ 1368489 w 2540000"/>
                      <a:gd name="connsiteY2" fmla="*/ 1654629 h 1922102"/>
                      <a:gd name="connsiteX3" fmla="*/ 1684901 w 2540000"/>
                      <a:gd name="connsiteY3" fmla="*/ 1886029 h 1922102"/>
                      <a:gd name="connsiteX4" fmla="*/ 1944914 w 2540000"/>
                      <a:gd name="connsiteY4" fmla="*/ 1886857 h 1922102"/>
                      <a:gd name="connsiteX5" fmla="*/ 2249714 w 2540000"/>
                      <a:gd name="connsiteY5" fmla="*/ 1553029 h 1922102"/>
                      <a:gd name="connsiteX6" fmla="*/ 2278743 w 2540000"/>
                      <a:gd name="connsiteY6" fmla="*/ 1146629 h 1922102"/>
                      <a:gd name="connsiteX7" fmla="*/ 2322286 w 2540000"/>
                      <a:gd name="connsiteY7" fmla="*/ 841829 h 1922102"/>
                      <a:gd name="connsiteX8" fmla="*/ 2409371 w 2540000"/>
                      <a:gd name="connsiteY8" fmla="*/ 261257 h 1922102"/>
                      <a:gd name="connsiteX9" fmla="*/ 2540000 w 2540000"/>
                      <a:gd name="connsiteY9" fmla="*/ 0 h 1922102"/>
                      <a:gd name="connsiteX0" fmla="*/ 0 w 2540000"/>
                      <a:gd name="connsiteY0" fmla="*/ 1161143 h 1898660"/>
                      <a:gd name="connsiteX1" fmla="*/ 848878 w 2540000"/>
                      <a:gd name="connsiteY1" fmla="*/ 1430279 h 1898660"/>
                      <a:gd name="connsiteX2" fmla="*/ 1368489 w 2540000"/>
                      <a:gd name="connsiteY2" fmla="*/ 1654629 h 1898660"/>
                      <a:gd name="connsiteX3" fmla="*/ 1684901 w 2540000"/>
                      <a:gd name="connsiteY3" fmla="*/ 1886029 h 1898660"/>
                      <a:gd name="connsiteX4" fmla="*/ 1989701 w 2540000"/>
                      <a:gd name="connsiteY4" fmla="*/ 1834605 h 1898660"/>
                      <a:gd name="connsiteX5" fmla="*/ 2249714 w 2540000"/>
                      <a:gd name="connsiteY5" fmla="*/ 1553029 h 1898660"/>
                      <a:gd name="connsiteX6" fmla="*/ 2278743 w 2540000"/>
                      <a:gd name="connsiteY6" fmla="*/ 1146629 h 1898660"/>
                      <a:gd name="connsiteX7" fmla="*/ 2322286 w 2540000"/>
                      <a:gd name="connsiteY7" fmla="*/ 841829 h 1898660"/>
                      <a:gd name="connsiteX8" fmla="*/ 2409371 w 2540000"/>
                      <a:gd name="connsiteY8" fmla="*/ 261257 h 1898660"/>
                      <a:gd name="connsiteX9" fmla="*/ 2540000 w 2540000"/>
                      <a:gd name="connsiteY9" fmla="*/ 0 h 1898660"/>
                      <a:gd name="connsiteX0" fmla="*/ 0 w 2540000"/>
                      <a:gd name="connsiteY0" fmla="*/ 1161143 h 1899344"/>
                      <a:gd name="connsiteX1" fmla="*/ 848878 w 2540000"/>
                      <a:gd name="connsiteY1" fmla="*/ 1430279 h 1899344"/>
                      <a:gd name="connsiteX2" fmla="*/ 1368489 w 2540000"/>
                      <a:gd name="connsiteY2" fmla="*/ 1654629 h 1899344"/>
                      <a:gd name="connsiteX3" fmla="*/ 1684901 w 2540000"/>
                      <a:gd name="connsiteY3" fmla="*/ 1886029 h 1899344"/>
                      <a:gd name="connsiteX4" fmla="*/ 1989701 w 2540000"/>
                      <a:gd name="connsiteY4" fmla="*/ 1834605 h 1899344"/>
                      <a:gd name="connsiteX5" fmla="*/ 2234785 w 2540000"/>
                      <a:gd name="connsiteY5" fmla="*/ 1530636 h 1899344"/>
                      <a:gd name="connsiteX6" fmla="*/ 2278743 w 2540000"/>
                      <a:gd name="connsiteY6" fmla="*/ 1146629 h 1899344"/>
                      <a:gd name="connsiteX7" fmla="*/ 2322286 w 2540000"/>
                      <a:gd name="connsiteY7" fmla="*/ 841829 h 1899344"/>
                      <a:gd name="connsiteX8" fmla="*/ 2409371 w 2540000"/>
                      <a:gd name="connsiteY8" fmla="*/ 261257 h 1899344"/>
                      <a:gd name="connsiteX9" fmla="*/ 2540000 w 2540000"/>
                      <a:gd name="connsiteY9" fmla="*/ 0 h 1899344"/>
                      <a:gd name="connsiteX0" fmla="*/ 0 w 2540000"/>
                      <a:gd name="connsiteY0" fmla="*/ 1161143 h 1894853"/>
                      <a:gd name="connsiteX1" fmla="*/ 848878 w 2540000"/>
                      <a:gd name="connsiteY1" fmla="*/ 1430279 h 1894853"/>
                      <a:gd name="connsiteX2" fmla="*/ 1368489 w 2540000"/>
                      <a:gd name="connsiteY2" fmla="*/ 1654629 h 1894853"/>
                      <a:gd name="connsiteX3" fmla="*/ 1684901 w 2540000"/>
                      <a:gd name="connsiteY3" fmla="*/ 1886029 h 1894853"/>
                      <a:gd name="connsiteX4" fmla="*/ 1997166 w 2540000"/>
                      <a:gd name="connsiteY4" fmla="*/ 1815943 h 1894853"/>
                      <a:gd name="connsiteX5" fmla="*/ 2234785 w 2540000"/>
                      <a:gd name="connsiteY5" fmla="*/ 1530636 h 1894853"/>
                      <a:gd name="connsiteX6" fmla="*/ 2278743 w 2540000"/>
                      <a:gd name="connsiteY6" fmla="*/ 1146629 h 1894853"/>
                      <a:gd name="connsiteX7" fmla="*/ 2322286 w 2540000"/>
                      <a:gd name="connsiteY7" fmla="*/ 841829 h 1894853"/>
                      <a:gd name="connsiteX8" fmla="*/ 2409371 w 2540000"/>
                      <a:gd name="connsiteY8" fmla="*/ 261257 h 1894853"/>
                      <a:gd name="connsiteX9" fmla="*/ 2540000 w 2540000"/>
                      <a:gd name="connsiteY9" fmla="*/ 0 h 1894853"/>
                      <a:gd name="connsiteX0" fmla="*/ 0 w 2540000"/>
                      <a:gd name="connsiteY0" fmla="*/ 1161143 h 1894853"/>
                      <a:gd name="connsiteX1" fmla="*/ 848878 w 2540000"/>
                      <a:gd name="connsiteY1" fmla="*/ 1430279 h 1894853"/>
                      <a:gd name="connsiteX2" fmla="*/ 1368489 w 2540000"/>
                      <a:gd name="connsiteY2" fmla="*/ 1654629 h 1894853"/>
                      <a:gd name="connsiteX3" fmla="*/ 1684901 w 2540000"/>
                      <a:gd name="connsiteY3" fmla="*/ 1886029 h 1894853"/>
                      <a:gd name="connsiteX4" fmla="*/ 1997166 w 2540000"/>
                      <a:gd name="connsiteY4" fmla="*/ 1815943 h 1894853"/>
                      <a:gd name="connsiteX5" fmla="*/ 2234785 w 2540000"/>
                      <a:gd name="connsiteY5" fmla="*/ 1530636 h 1894853"/>
                      <a:gd name="connsiteX6" fmla="*/ 2293672 w 2540000"/>
                      <a:gd name="connsiteY6" fmla="*/ 1150361 h 1894853"/>
                      <a:gd name="connsiteX7" fmla="*/ 2322286 w 2540000"/>
                      <a:gd name="connsiteY7" fmla="*/ 841829 h 1894853"/>
                      <a:gd name="connsiteX8" fmla="*/ 2409371 w 2540000"/>
                      <a:gd name="connsiteY8" fmla="*/ 261257 h 1894853"/>
                      <a:gd name="connsiteX9" fmla="*/ 2540000 w 2540000"/>
                      <a:gd name="connsiteY9" fmla="*/ 0 h 1894853"/>
                      <a:gd name="connsiteX0" fmla="*/ 0 w 2540000"/>
                      <a:gd name="connsiteY0" fmla="*/ 1161143 h 1894853"/>
                      <a:gd name="connsiteX1" fmla="*/ 848878 w 2540000"/>
                      <a:gd name="connsiteY1" fmla="*/ 1430279 h 1894853"/>
                      <a:gd name="connsiteX2" fmla="*/ 1368489 w 2540000"/>
                      <a:gd name="connsiteY2" fmla="*/ 1654629 h 1894853"/>
                      <a:gd name="connsiteX3" fmla="*/ 1684901 w 2540000"/>
                      <a:gd name="connsiteY3" fmla="*/ 1886029 h 1894853"/>
                      <a:gd name="connsiteX4" fmla="*/ 1997166 w 2540000"/>
                      <a:gd name="connsiteY4" fmla="*/ 1815943 h 1894853"/>
                      <a:gd name="connsiteX5" fmla="*/ 2234785 w 2540000"/>
                      <a:gd name="connsiteY5" fmla="*/ 1530636 h 1894853"/>
                      <a:gd name="connsiteX6" fmla="*/ 2293672 w 2540000"/>
                      <a:gd name="connsiteY6" fmla="*/ 1150361 h 1894853"/>
                      <a:gd name="connsiteX7" fmla="*/ 2322286 w 2540000"/>
                      <a:gd name="connsiteY7" fmla="*/ 841829 h 1894853"/>
                      <a:gd name="connsiteX8" fmla="*/ 2420567 w 2540000"/>
                      <a:gd name="connsiteY8" fmla="*/ 276185 h 1894853"/>
                      <a:gd name="connsiteX9" fmla="*/ 2540000 w 2540000"/>
                      <a:gd name="connsiteY9" fmla="*/ 0 h 1894853"/>
                      <a:gd name="connsiteX0" fmla="*/ 0 w 2540000"/>
                      <a:gd name="connsiteY0" fmla="*/ 1161143 h 1919563"/>
                      <a:gd name="connsiteX1" fmla="*/ 848878 w 2540000"/>
                      <a:gd name="connsiteY1" fmla="*/ 1430279 h 1919563"/>
                      <a:gd name="connsiteX2" fmla="*/ 1368489 w 2540000"/>
                      <a:gd name="connsiteY2" fmla="*/ 1654629 h 1919563"/>
                      <a:gd name="connsiteX3" fmla="*/ 1684901 w 2540000"/>
                      <a:gd name="connsiteY3" fmla="*/ 1886029 h 1919563"/>
                      <a:gd name="connsiteX4" fmla="*/ 2031579 w 2540000"/>
                      <a:gd name="connsiteY4" fmla="*/ 1880273 h 1919563"/>
                      <a:gd name="connsiteX5" fmla="*/ 2234785 w 2540000"/>
                      <a:gd name="connsiteY5" fmla="*/ 1530636 h 1919563"/>
                      <a:gd name="connsiteX6" fmla="*/ 2293672 w 2540000"/>
                      <a:gd name="connsiteY6" fmla="*/ 1150361 h 1919563"/>
                      <a:gd name="connsiteX7" fmla="*/ 2322286 w 2540000"/>
                      <a:gd name="connsiteY7" fmla="*/ 841829 h 1919563"/>
                      <a:gd name="connsiteX8" fmla="*/ 2420567 w 2540000"/>
                      <a:gd name="connsiteY8" fmla="*/ 276185 h 1919563"/>
                      <a:gd name="connsiteX9" fmla="*/ 2540000 w 2540000"/>
                      <a:gd name="connsiteY9" fmla="*/ 0 h 1919563"/>
                      <a:gd name="connsiteX0" fmla="*/ 0 w 2540000"/>
                      <a:gd name="connsiteY0" fmla="*/ 1161143 h 1915532"/>
                      <a:gd name="connsiteX1" fmla="*/ 848878 w 2540000"/>
                      <a:gd name="connsiteY1" fmla="*/ 1430279 h 1915532"/>
                      <a:gd name="connsiteX2" fmla="*/ 1368489 w 2540000"/>
                      <a:gd name="connsiteY2" fmla="*/ 1654629 h 1915532"/>
                      <a:gd name="connsiteX3" fmla="*/ 1736519 w 2540000"/>
                      <a:gd name="connsiteY3" fmla="*/ 1877988 h 1915532"/>
                      <a:gd name="connsiteX4" fmla="*/ 2031579 w 2540000"/>
                      <a:gd name="connsiteY4" fmla="*/ 1880273 h 1915532"/>
                      <a:gd name="connsiteX5" fmla="*/ 2234785 w 2540000"/>
                      <a:gd name="connsiteY5" fmla="*/ 1530636 h 1915532"/>
                      <a:gd name="connsiteX6" fmla="*/ 2293672 w 2540000"/>
                      <a:gd name="connsiteY6" fmla="*/ 1150361 h 1915532"/>
                      <a:gd name="connsiteX7" fmla="*/ 2322286 w 2540000"/>
                      <a:gd name="connsiteY7" fmla="*/ 841829 h 1915532"/>
                      <a:gd name="connsiteX8" fmla="*/ 2420567 w 2540000"/>
                      <a:gd name="connsiteY8" fmla="*/ 276185 h 1915532"/>
                      <a:gd name="connsiteX9" fmla="*/ 2540000 w 2540000"/>
                      <a:gd name="connsiteY9" fmla="*/ 0 h 1915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40000" h="1915532">
                        <a:moveTo>
                          <a:pt x="0" y="1161143"/>
                        </a:moveTo>
                        <a:cubicBezTo>
                          <a:pt x="315686" y="1243390"/>
                          <a:pt x="620797" y="1348031"/>
                          <a:pt x="848878" y="1430279"/>
                        </a:cubicBezTo>
                        <a:cubicBezTo>
                          <a:pt x="1076959" y="1512527"/>
                          <a:pt x="1220549" y="1580011"/>
                          <a:pt x="1368489" y="1654629"/>
                        </a:cubicBezTo>
                        <a:cubicBezTo>
                          <a:pt x="1516429" y="1729247"/>
                          <a:pt x="1626004" y="1840381"/>
                          <a:pt x="1736519" y="1877988"/>
                        </a:cubicBezTo>
                        <a:cubicBezTo>
                          <a:pt x="1847034" y="1915595"/>
                          <a:pt x="1948535" y="1938165"/>
                          <a:pt x="2031579" y="1880273"/>
                        </a:cubicBezTo>
                        <a:cubicBezTo>
                          <a:pt x="2114623" y="1822381"/>
                          <a:pt x="2191103" y="1652288"/>
                          <a:pt x="2234785" y="1530636"/>
                        </a:cubicBezTo>
                        <a:cubicBezTo>
                          <a:pt x="2278467" y="1408984"/>
                          <a:pt x="2279089" y="1265162"/>
                          <a:pt x="2293672" y="1150361"/>
                        </a:cubicBezTo>
                        <a:cubicBezTo>
                          <a:pt x="2308255" y="1035560"/>
                          <a:pt x="2301137" y="987525"/>
                          <a:pt x="2322286" y="841829"/>
                        </a:cubicBezTo>
                        <a:cubicBezTo>
                          <a:pt x="2343435" y="696133"/>
                          <a:pt x="2384281" y="416490"/>
                          <a:pt x="2420567" y="276185"/>
                        </a:cubicBezTo>
                        <a:cubicBezTo>
                          <a:pt x="2456853" y="135880"/>
                          <a:pt x="2492828" y="60476"/>
                          <a:pt x="2540000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6" name="任意多边形 35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4679285" y="2907812"/>
                    <a:ext cx="3065278" cy="2141074"/>
                  </a:xfrm>
                  <a:custGeom>
                    <a:avLst/>
                    <a:gdLst>
                      <a:gd name="connsiteX0" fmla="*/ 0 w 3588435"/>
                      <a:gd name="connsiteY0" fmla="*/ 1643657 h 2224263"/>
                      <a:gd name="connsiteX1" fmla="*/ 682171 w 3588435"/>
                      <a:gd name="connsiteY1" fmla="*/ 1992000 h 2224263"/>
                      <a:gd name="connsiteX2" fmla="*/ 972457 w 3588435"/>
                      <a:gd name="connsiteY2" fmla="*/ 2224228 h 2224263"/>
                      <a:gd name="connsiteX3" fmla="*/ 1291771 w 3588435"/>
                      <a:gd name="connsiteY3" fmla="*/ 2006514 h 2224263"/>
                      <a:gd name="connsiteX4" fmla="*/ 1451428 w 3588435"/>
                      <a:gd name="connsiteY4" fmla="*/ 1643657 h 2224263"/>
                      <a:gd name="connsiteX5" fmla="*/ 1596571 w 3588435"/>
                      <a:gd name="connsiteY5" fmla="*/ 1454971 h 2224263"/>
                      <a:gd name="connsiteX6" fmla="*/ 1524000 w 3588435"/>
                      <a:gd name="connsiteY6" fmla="*/ 1063085 h 2224263"/>
                      <a:gd name="connsiteX7" fmla="*/ 1654628 w 3588435"/>
                      <a:gd name="connsiteY7" fmla="*/ 438971 h 2224263"/>
                      <a:gd name="connsiteX8" fmla="*/ 1944914 w 3588435"/>
                      <a:gd name="connsiteY8" fmla="*/ 119657 h 2224263"/>
                      <a:gd name="connsiteX9" fmla="*/ 2307771 w 3588435"/>
                      <a:gd name="connsiteY9" fmla="*/ 3543 h 2224263"/>
                      <a:gd name="connsiteX10" fmla="*/ 2772228 w 3588435"/>
                      <a:gd name="connsiteY10" fmla="*/ 235771 h 2224263"/>
                      <a:gd name="connsiteX11" fmla="*/ 3164114 w 3588435"/>
                      <a:gd name="connsiteY11" fmla="*/ 380914 h 2224263"/>
                      <a:gd name="connsiteX12" fmla="*/ 3526971 w 3588435"/>
                      <a:gd name="connsiteY12" fmla="*/ 380914 h 2224263"/>
                      <a:gd name="connsiteX13" fmla="*/ 3585028 w 3588435"/>
                      <a:gd name="connsiteY13" fmla="*/ 3543 h 2224263"/>
                      <a:gd name="connsiteX0" fmla="*/ 0 w 3569900"/>
                      <a:gd name="connsiteY0" fmla="*/ 1673704 h 2254310"/>
                      <a:gd name="connsiteX1" fmla="*/ 682171 w 3569900"/>
                      <a:gd name="connsiteY1" fmla="*/ 2022047 h 2254310"/>
                      <a:gd name="connsiteX2" fmla="*/ 972457 w 3569900"/>
                      <a:gd name="connsiteY2" fmla="*/ 2254275 h 2254310"/>
                      <a:gd name="connsiteX3" fmla="*/ 1291771 w 3569900"/>
                      <a:gd name="connsiteY3" fmla="*/ 2036561 h 2254310"/>
                      <a:gd name="connsiteX4" fmla="*/ 1451428 w 3569900"/>
                      <a:gd name="connsiteY4" fmla="*/ 1673704 h 2254310"/>
                      <a:gd name="connsiteX5" fmla="*/ 1596571 w 3569900"/>
                      <a:gd name="connsiteY5" fmla="*/ 1485018 h 2254310"/>
                      <a:gd name="connsiteX6" fmla="*/ 1524000 w 3569900"/>
                      <a:gd name="connsiteY6" fmla="*/ 1093132 h 2254310"/>
                      <a:gd name="connsiteX7" fmla="*/ 1654628 w 3569900"/>
                      <a:gd name="connsiteY7" fmla="*/ 469018 h 2254310"/>
                      <a:gd name="connsiteX8" fmla="*/ 1944914 w 3569900"/>
                      <a:gd name="connsiteY8" fmla="*/ 149704 h 2254310"/>
                      <a:gd name="connsiteX9" fmla="*/ 2307771 w 3569900"/>
                      <a:gd name="connsiteY9" fmla="*/ 33590 h 2254310"/>
                      <a:gd name="connsiteX10" fmla="*/ 2772228 w 3569900"/>
                      <a:gd name="connsiteY10" fmla="*/ 265818 h 2254310"/>
                      <a:gd name="connsiteX11" fmla="*/ 3164114 w 3569900"/>
                      <a:gd name="connsiteY11" fmla="*/ 410961 h 2254310"/>
                      <a:gd name="connsiteX12" fmla="*/ 3526971 w 3569900"/>
                      <a:gd name="connsiteY12" fmla="*/ 410961 h 2254310"/>
                      <a:gd name="connsiteX13" fmla="*/ 3558902 w 3569900"/>
                      <a:gd name="connsiteY13" fmla="*/ 0 h 2254310"/>
                      <a:gd name="connsiteX0" fmla="*/ 0 w 3559290"/>
                      <a:gd name="connsiteY0" fmla="*/ 1673704 h 2254310"/>
                      <a:gd name="connsiteX1" fmla="*/ 682171 w 3559290"/>
                      <a:gd name="connsiteY1" fmla="*/ 2022047 h 2254310"/>
                      <a:gd name="connsiteX2" fmla="*/ 972457 w 3559290"/>
                      <a:gd name="connsiteY2" fmla="*/ 2254275 h 2254310"/>
                      <a:gd name="connsiteX3" fmla="*/ 1291771 w 3559290"/>
                      <a:gd name="connsiteY3" fmla="*/ 2036561 h 2254310"/>
                      <a:gd name="connsiteX4" fmla="*/ 1451428 w 3559290"/>
                      <a:gd name="connsiteY4" fmla="*/ 1673704 h 2254310"/>
                      <a:gd name="connsiteX5" fmla="*/ 1596571 w 3559290"/>
                      <a:gd name="connsiteY5" fmla="*/ 1485018 h 2254310"/>
                      <a:gd name="connsiteX6" fmla="*/ 1524000 w 3559290"/>
                      <a:gd name="connsiteY6" fmla="*/ 1093132 h 2254310"/>
                      <a:gd name="connsiteX7" fmla="*/ 1654628 w 3559290"/>
                      <a:gd name="connsiteY7" fmla="*/ 469018 h 2254310"/>
                      <a:gd name="connsiteX8" fmla="*/ 1944914 w 3559290"/>
                      <a:gd name="connsiteY8" fmla="*/ 149704 h 2254310"/>
                      <a:gd name="connsiteX9" fmla="*/ 2307771 w 3559290"/>
                      <a:gd name="connsiteY9" fmla="*/ 33590 h 2254310"/>
                      <a:gd name="connsiteX10" fmla="*/ 2772228 w 3559290"/>
                      <a:gd name="connsiteY10" fmla="*/ 265818 h 2254310"/>
                      <a:gd name="connsiteX11" fmla="*/ 3164114 w 3559290"/>
                      <a:gd name="connsiteY11" fmla="*/ 410961 h 2254310"/>
                      <a:gd name="connsiteX12" fmla="*/ 3433665 w 3559290"/>
                      <a:gd name="connsiteY12" fmla="*/ 444551 h 2254310"/>
                      <a:gd name="connsiteX13" fmla="*/ 3558902 w 3559290"/>
                      <a:gd name="connsiteY13" fmla="*/ 0 h 2254310"/>
                      <a:gd name="connsiteX0" fmla="*/ 0 w 3559390"/>
                      <a:gd name="connsiteY0" fmla="*/ 1673704 h 2254310"/>
                      <a:gd name="connsiteX1" fmla="*/ 682171 w 3559390"/>
                      <a:gd name="connsiteY1" fmla="*/ 2022047 h 2254310"/>
                      <a:gd name="connsiteX2" fmla="*/ 972457 w 3559390"/>
                      <a:gd name="connsiteY2" fmla="*/ 2254275 h 2254310"/>
                      <a:gd name="connsiteX3" fmla="*/ 1291771 w 3559390"/>
                      <a:gd name="connsiteY3" fmla="*/ 2036561 h 2254310"/>
                      <a:gd name="connsiteX4" fmla="*/ 1451428 w 3559390"/>
                      <a:gd name="connsiteY4" fmla="*/ 1673704 h 2254310"/>
                      <a:gd name="connsiteX5" fmla="*/ 1596571 w 3559390"/>
                      <a:gd name="connsiteY5" fmla="*/ 1485018 h 2254310"/>
                      <a:gd name="connsiteX6" fmla="*/ 1524000 w 3559390"/>
                      <a:gd name="connsiteY6" fmla="*/ 1093132 h 2254310"/>
                      <a:gd name="connsiteX7" fmla="*/ 1654628 w 3559390"/>
                      <a:gd name="connsiteY7" fmla="*/ 469018 h 2254310"/>
                      <a:gd name="connsiteX8" fmla="*/ 1944914 w 3559390"/>
                      <a:gd name="connsiteY8" fmla="*/ 149704 h 2254310"/>
                      <a:gd name="connsiteX9" fmla="*/ 2307771 w 3559390"/>
                      <a:gd name="connsiteY9" fmla="*/ 33590 h 2254310"/>
                      <a:gd name="connsiteX10" fmla="*/ 2772228 w 3559390"/>
                      <a:gd name="connsiteY10" fmla="*/ 265818 h 2254310"/>
                      <a:gd name="connsiteX11" fmla="*/ 3074540 w 3559390"/>
                      <a:gd name="connsiteY11" fmla="*/ 466944 h 2254310"/>
                      <a:gd name="connsiteX12" fmla="*/ 3433665 w 3559390"/>
                      <a:gd name="connsiteY12" fmla="*/ 444551 h 2254310"/>
                      <a:gd name="connsiteX13" fmla="*/ 3558902 w 3559390"/>
                      <a:gd name="connsiteY13" fmla="*/ 0 h 2254310"/>
                      <a:gd name="connsiteX0" fmla="*/ 0 w 3559253"/>
                      <a:gd name="connsiteY0" fmla="*/ 1673704 h 2254310"/>
                      <a:gd name="connsiteX1" fmla="*/ 682171 w 3559253"/>
                      <a:gd name="connsiteY1" fmla="*/ 2022047 h 2254310"/>
                      <a:gd name="connsiteX2" fmla="*/ 972457 w 3559253"/>
                      <a:gd name="connsiteY2" fmla="*/ 2254275 h 2254310"/>
                      <a:gd name="connsiteX3" fmla="*/ 1291771 w 3559253"/>
                      <a:gd name="connsiteY3" fmla="*/ 2036561 h 2254310"/>
                      <a:gd name="connsiteX4" fmla="*/ 1451428 w 3559253"/>
                      <a:gd name="connsiteY4" fmla="*/ 1673704 h 2254310"/>
                      <a:gd name="connsiteX5" fmla="*/ 1596571 w 3559253"/>
                      <a:gd name="connsiteY5" fmla="*/ 1485018 h 2254310"/>
                      <a:gd name="connsiteX6" fmla="*/ 1524000 w 3559253"/>
                      <a:gd name="connsiteY6" fmla="*/ 1093132 h 2254310"/>
                      <a:gd name="connsiteX7" fmla="*/ 1654628 w 3559253"/>
                      <a:gd name="connsiteY7" fmla="*/ 469018 h 2254310"/>
                      <a:gd name="connsiteX8" fmla="*/ 1944914 w 3559253"/>
                      <a:gd name="connsiteY8" fmla="*/ 149704 h 2254310"/>
                      <a:gd name="connsiteX9" fmla="*/ 2307771 w 3559253"/>
                      <a:gd name="connsiteY9" fmla="*/ 33590 h 2254310"/>
                      <a:gd name="connsiteX10" fmla="*/ 2772228 w 3559253"/>
                      <a:gd name="connsiteY10" fmla="*/ 265818 h 2254310"/>
                      <a:gd name="connsiteX11" fmla="*/ 3074540 w 3559253"/>
                      <a:gd name="connsiteY11" fmla="*/ 466944 h 2254310"/>
                      <a:gd name="connsiteX12" fmla="*/ 3411271 w 3559253"/>
                      <a:gd name="connsiteY12" fmla="*/ 437086 h 2254310"/>
                      <a:gd name="connsiteX13" fmla="*/ 3558902 w 3559253"/>
                      <a:gd name="connsiteY13" fmla="*/ 0 h 2254310"/>
                      <a:gd name="connsiteX0" fmla="*/ 0 w 3563005"/>
                      <a:gd name="connsiteY0" fmla="*/ 1673704 h 2254310"/>
                      <a:gd name="connsiteX1" fmla="*/ 682171 w 3563005"/>
                      <a:gd name="connsiteY1" fmla="*/ 2022047 h 2254310"/>
                      <a:gd name="connsiteX2" fmla="*/ 972457 w 3563005"/>
                      <a:gd name="connsiteY2" fmla="*/ 2254275 h 2254310"/>
                      <a:gd name="connsiteX3" fmla="*/ 1291771 w 3563005"/>
                      <a:gd name="connsiteY3" fmla="*/ 2036561 h 2254310"/>
                      <a:gd name="connsiteX4" fmla="*/ 1451428 w 3563005"/>
                      <a:gd name="connsiteY4" fmla="*/ 1673704 h 2254310"/>
                      <a:gd name="connsiteX5" fmla="*/ 1596571 w 3563005"/>
                      <a:gd name="connsiteY5" fmla="*/ 1485018 h 2254310"/>
                      <a:gd name="connsiteX6" fmla="*/ 1524000 w 3563005"/>
                      <a:gd name="connsiteY6" fmla="*/ 1093132 h 2254310"/>
                      <a:gd name="connsiteX7" fmla="*/ 1654628 w 3563005"/>
                      <a:gd name="connsiteY7" fmla="*/ 469018 h 2254310"/>
                      <a:gd name="connsiteX8" fmla="*/ 1944914 w 3563005"/>
                      <a:gd name="connsiteY8" fmla="*/ 149704 h 2254310"/>
                      <a:gd name="connsiteX9" fmla="*/ 2307771 w 3563005"/>
                      <a:gd name="connsiteY9" fmla="*/ 33590 h 2254310"/>
                      <a:gd name="connsiteX10" fmla="*/ 2772228 w 3563005"/>
                      <a:gd name="connsiteY10" fmla="*/ 265818 h 2254310"/>
                      <a:gd name="connsiteX11" fmla="*/ 3074540 w 3563005"/>
                      <a:gd name="connsiteY11" fmla="*/ 466944 h 2254310"/>
                      <a:gd name="connsiteX12" fmla="*/ 3411271 w 3563005"/>
                      <a:gd name="connsiteY12" fmla="*/ 437086 h 2254310"/>
                      <a:gd name="connsiteX13" fmla="*/ 3558902 w 3563005"/>
                      <a:gd name="connsiteY13" fmla="*/ 0 h 2254310"/>
                      <a:gd name="connsiteX0" fmla="*/ 0 w 3563182"/>
                      <a:gd name="connsiteY0" fmla="*/ 1673704 h 2254310"/>
                      <a:gd name="connsiteX1" fmla="*/ 682171 w 3563182"/>
                      <a:gd name="connsiteY1" fmla="*/ 2022047 h 2254310"/>
                      <a:gd name="connsiteX2" fmla="*/ 972457 w 3563182"/>
                      <a:gd name="connsiteY2" fmla="*/ 2254275 h 2254310"/>
                      <a:gd name="connsiteX3" fmla="*/ 1291771 w 3563182"/>
                      <a:gd name="connsiteY3" fmla="*/ 2036561 h 2254310"/>
                      <a:gd name="connsiteX4" fmla="*/ 1451428 w 3563182"/>
                      <a:gd name="connsiteY4" fmla="*/ 1673704 h 2254310"/>
                      <a:gd name="connsiteX5" fmla="*/ 1596571 w 3563182"/>
                      <a:gd name="connsiteY5" fmla="*/ 1485018 h 2254310"/>
                      <a:gd name="connsiteX6" fmla="*/ 1524000 w 3563182"/>
                      <a:gd name="connsiteY6" fmla="*/ 1093132 h 2254310"/>
                      <a:gd name="connsiteX7" fmla="*/ 1654628 w 3563182"/>
                      <a:gd name="connsiteY7" fmla="*/ 469018 h 2254310"/>
                      <a:gd name="connsiteX8" fmla="*/ 1944914 w 3563182"/>
                      <a:gd name="connsiteY8" fmla="*/ 149704 h 2254310"/>
                      <a:gd name="connsiteX9" fmla="*/ 2307771 w 3563182"/>
                      <a:gd name="connsiteY9" fmla="*/ 33590 h 2254310"/>
                      <a:gd name="connsiteX10" fmla="*/ 2772228 w 3563182"/>
                      <a:gd name="connsiteY10" fmla="*/ 265818 h 2254310"/>
                      <a:gd name="connsiteX11" fmla="*/ 3044682 w 3563182"/>
                      <a:gd name="connsiteY11" fmla="*/ 452015 h 2254310"/>
                      <a:gd name="connsiteX12" fmla="*/ 3411271 w 3563182"/>
                      <a:gd name="connsiteY12" fmla="*/ 437086 h 2254310"/>
                      <a:gd name="connsiteX13" fmla="*/ 3558902 w 3563182"/>
                      <a:gd name="connsiteY13" fmla="*/ 0 h 2254310"/>
                      <a:gd name="connsiteX0" fmla="*/ 0 w 3571758"/>
                      <a:gd name="connsiteY0" fmla="*/ 1673704 h 2254310"/>
                      <a:gd name="connsiteX1" fmla="*/ 682171 w 3571758"/>
                      <a:gd name="connsiteY1" fmla="*/ 2022047 h 2254310"/>
                      <a:gd name="connsiteX2" fmla="*/ 972457 w 3571758"/>
                      <a:gd name="connsiteY2" fmla="*/ 2254275 h 2254310"/>
                      <a:gd name="connsiteX3" fmla="*/ 1291771 w 3571758"/>
                      <a:gd name="connsiteY3" fmla="*/ 2036561 h 2254310"/>
                      <a:gd name="connsiteX4" fmla="*/ 1451428 w 3571758"/>
                      <a:gd name="connsiteY4" fmla="*/ 1673704 h 2254310"/>
                      <a:gd name="connsiteX5" fmla="*/ 1596571 w 3571758"/>
                      <a:gd name="connsiteY5" fmla="*/ 1485018 h 2254310"/>
                      <a:gd name="connsiteX6" fmla="*/ 1524000 w 3571758"/>
                      <a:gd name="connsiteY6" fmla="*/ 1093132 h 2254310"/>
                      <a:gd name="connsiteX7" fmla="*/ 1654628 w 3571758"/>
                      <a:gd name="connsiteY7" fmla="*/ 469018 h 2254310"/>
                      <a:gd name="connsiteX8" fmla="*/ 1944914 w 3571758"/>
                      <a:gd name="connsiteY8" fmla="*/ 149704 h 2254310"/>
                      <a:gd name="connsiteX9" fmla="*/ 2307771 w 3571758"/>
                      <a:gd name="connsiteY9" fmla="*/ 33590 h 2254310"/>
                      <a:gd name="connsiteX10" fmla="*/ 2772228 w 3571758"/>
                      <a:gd name="connsiteY10" fmla="*/ 265818 h 2254310"/>
                      <a:gd name="connsiteX11" fmla="*/ 3044682 w 3571758"/>
                      <a:gd name="connsiteY11" fmla="*/ 452015 h 2254310"/>
                      <a:gd name="connsiteX12" fmla="*/ 3411271 w 3571758"/>
                      <a:gd name="connsiteY12" fmla="*/ 437086 h 2254310"/>
                      <a:gd name="connsiteX13" fmla="*/ 3558902 w 3571758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54628 w 3558902"/>
                      <a:gd name="connsiteY7" fmla="*/ 469018 h 2254310"/>
                      <a:gd name="connsiteX8" fmla="*/ 1944914 w 3558902"/>
                      <a:gd name="connsiteY8" fmla="*/ 149704 h 2254310"/>
                      <a:gd name="connsiteX9" fmla="*/ 2307771 w 3558902"/>
                      <a:gd name="connsiteY9" fmla="*/ 33590 h 2254310"/>
                      <a:gd name="connsiteX10" fmla="*/ 2772228 w 3558902"/>
                      <a:gd name="connsiteY10" fmla="*/ 265818 h 2254310"/>
                      <a:gd name="connsiteX11" fmla="*/ 3044682 w 3558902"/>
                      <a:gd name="connsiteY11" fmla="*/ 452015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54628 w 3558902"/>
                      <a:gd name="connsiteY7" fmla="*/ 469018 h 2254310"/>
                      <a:gd name="connsiteX8" fmla="*/ 1944914 w 3558902"/>
                      <a:gd name="connsiteY8" fmla="*/ 149704 h 2254310"/>
                      <a:gd name="connsiteX9" fmla="*/ 2307771 w 3558902"/>
                      <a:gd name="connsiteY9" fmla="*/ 33590 h 2254310"/>
                      <a:gd name="connsiteX10" fmla="*/ 2727441 w 3558902"/>
                      <a:gd name="connsiteY10" fmla="*/ 273283 h 2254310"/>
                      <a:gd name="connsiteX11" fmla="*/ 3044682 w 3558902"/>
                      <a:gd name="connsiteY11" fmla="*/ 452015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54628 w 3558902"/>
                      <a:gd name="connsiteY7" fmla="*/ 469018 h 2254310"/>
                      <a:gd name="connsiteX8" fmla="*/ 1944914 w 3558902"/>
                      <a:gd name="connsiteY8" fmla="*/ 149704 h 2254310"/>
                      <a:gd name="connsiteX9" fmla="*/ 2307771 w 3558902"/>
                      <a:gd name="connsiteY9" fmla="*/ 33590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54628 w 3558902"/>
                      <a:gd name="connsiteY7" fmla="*/ 469018 h 2254310"/>
                      <a:gd name="connsiteX8" fmla="*/ 1944914 w 3558902"/>
                      <a:gd name="connsiteY8" fmla="*/ 149704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54628 w 3558902"/>
                      <a:gd name="connsiteY7" fmla="*/ 469018 h 2254310"/>
                      <a:gd name="connsiteX8" fmla="*/ 1963575 w 3558902"/>
                      <a:gd name="connsiteY8" fmla="*/ 131043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24000 w 3558902"/>
                      <a:gd name="connsiteY6" fmla="*/ 1093132 h 2254310"/>
                      <a:gd name="connsiteX7" fmla="*/ 1662092 w 3558902"/>
                      <a:gd name="connsiteY7" fmla="*/ 495144 h 2254310"/>
                      <a:gd name="connsiteX8" fmla="*/ 1963575 w 3558902"/>
                      <a:gd name="connsiteY8" fmla="*/ 131043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50125 w 3558902"/>
                      <a:gd name="connsiteY6" fmla="*/ 876661 h 2254310"/>
                      <a:gd name="connsiteX7" fmla="*/ 1662092 w 3558902"/>
                      <a:gd name="connsiteY7" fmla="*/ 495144 h 2254310"/>
                      <a:gd name="connsiteX8" fmla="*/ 1963575 w 3558902"/>
                      <a:gd name="connsiteY8" fmla="*/ 131043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6571 w 3558902"/>
                      <a:gd name="connsiteY5" fmla="*/ 1485018 h 2254310"/>
                      <a:gd name="connsiteX6" fmla="*/ 1538928 w 3558902"/>
                      <a:gd name="connsiteY6" fmla="*/ 872928 h 2254310"/>
                      <a:gd name="connsiteX7" fmla="*/ 1662092 w 3558902"/>
                      <a:gd name="connsiteY7" fmla="*/ 495144 h 2254310"/>
                      <a:gd name="connsiteX8" fmla="*/ 1963575 w 3558902"/>
                      <a:gd name="connsiteY8" fmla="*/ 131043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10"/>
                      <a:gd name="connsiteX1" fmla="*/ 682171 w 3558902"/>
                      <a:gd name="connsiteY1" fmla="*/ 2022047 h 2254310"/>
                      <a:gd name="connsiteX2" fmla="*/ 972457 w 3558902"/>
                      <a:gd name="connsiteY2" fmla="*/ 2254275 h 2254310"/>
                      <a:gd name="connsiteX3" fmla="*/ 1291771 w 3558902"/>
                      <a:gd name="connsiteY3" fmla="*/ 2036561 h 2254310"/>
                      <a:gd name="connsiteX4" fmla="*/ 1451428 w 3558902"/>
                      <a:gd name="connsiteY4" fmla="*/ 1673704 h 2254310"/>
                      <a:gd name="connsiteX5" fmla="*/ 1592839 w 3558902"/>
                      <a:gd name="connsiteY5" fmla="*/ 1481286 h 2254310"/>
                      <a:gd name="connsiteX6" fmla="*/ 1538928 w 3558902"/>
                      <a:gd name="connsiteY6" fmla="*/ 872928 h 2254310"/>
                      <a:gd name="connsiteX7" fmla="*/ 1662092 w 3558902"/>
                      <a:gd name="connsiteY7" fmla="*/ 495144 h 2254310"/>
                      <a:gd name="connsiteX8" fmla="*/ 1963575 w 3558902"/>
                      <a:gd name="connsiteY8" fmla="*/ 131043 h 2254310"/>
                      <a:gd name="connsiteX9" fmla="*/ 2277913 w 3558902"/>
                      <a:gd name="connsiteY9" fmla="*/ 48519 h 2254310"/>
                      <a:gd name="connsiteX10" fmla="*/ 2727441 w 3558902"/>
                      <a:gd name="connsiteY10" fmla="*/ 273283 h 2254310"/>
                      <a:gd name="connsiteX11" fmla="*/ 3093201 w 3558902"/>
                      <a:gd name="connsiteY11" fmla="*/ 474408 h 2254310"/>
                      <a:gd name="connsiteX12" fmla="*/ 3411271 w 3558902"/>
                      <a:gd name="connsiteY12" fmla="*/ 437086 h 2254310"/>
                      <a:gd name="connsiteX13" fmla="*/ 3558902 w 3558902"/>
                      <a:gd name="connsiteY13" fmla="*/ 0 h 2254310"/>
                      <a:gd name="connsiteX0" fmla="*/ 0 w 3558902"/>
                      <a:gd name="connsiteY0" fmla="*/ 1673704 h 2254308"/>
                      <a:gd name="connsiteX1" fmla="*/ 682171 w 3558902"/>
                      <a:gd name="connsiteY1" fmla="*/ 2022047 h 2254308"/>
                      <a:gd name="connsiteX2" fmla="*/ 972457 w 3558902"/>
                      <a:gd name="connsiteY2" fmla="*/ 2254275 h 2254308"/>
                      <a:gd name="connsiteX3" fmla="*/ 1291771 w 3558902"/>
                      <a:gd name="connsiteY3" fmla="*/ 2036561 h 2254308"/>
                      <a:gd name="connsiteX4" fmla="*/ 1477553 w 3558902"/>
                      <a:gd name="connsiteY4" fmla="*/ 1711026 h 2254308"/>
                      <a:gd name="connsiteX5" fmla="*/ 1592839 w 3558902"/>
                      <a:gd name="connsiteY5" fmla="*/ 1481286 h 2254308"/>
                      <a:gd name="connsiteX6" fmla="*/ 1538928 w 3558902"/>
                      <a:gd name="connsiteY6" fmla="*/ 872928 h 2254308"/>
                      <a:gd name="connsiteX7" fmla="*/ 1662092 w 3558902"/>
                      <a:gd name="connsiteY7" fmla="*/ 495144 h 2254308"/>
                      <a:gd name="connsiteX8" fmla="*/ 1963575 w 3558902"/>
                      <a:gd name="connsiteY8" fmla="*/ 131043 h 2254308"/>
                      <a:gd name="connsiteX9" fmla="*/ 2277913 w 3558902"/>
                      <a:gd name="connsiteY9" fmla="*/ 48519 h 2254308"/>
                      <a:gd name="connsiteX10" fmla="*/ 2727441 w 3558902"/>
                      <a:gd name="connsiteY10" fmla="*/ 273283 h 2254308"/>
                      <a:gd name="connsiteX11" fmla="*/ 3093201 w 3558902"/>
                      <a:gd name="connsiteY11" fmla="*/ 474408 h 2254308"/>
                      <a:gd name="connsiteX12" fmla="*/ 3411271 w 3558902"/>
                      <a:gd name="connsiteY12" fmla="*/ 437086 h 2254308"/>
                      <a:gd name="connsiteX13" fmla="*/ 3558902 w 3558902"/>
                      <a:gd name="connsiteY13" fmla="*/ 0 h 2254308"/>
                      <a:gd name="connsiteX0" fmla="*/ 0 w 3558902"/>
                      <a:gd name="connsiteY0" fmla="*/ 1673704 h 2254308"/>
                      <a:gd name="connsiteX1" fmla="*/ 682171 w 3558902"/>
                      <a:gd name="connsiteY1" fmla="*/ 2022047 h 2254308"/>
                      <a:gd name="connsiteX2" fmla="*/ 972457 w 3558902"/>
                      <a:gd name="connsiteY2" fmla="*/ 2254275 h 2254308"/>
                      <a:gd name="connsiteX3" fmla="*/ 1291771 w 3558902"/>
                      <a:gd name="connsiteY3" fmla="*/ 2036561 h 2254308"/>
                      <a:gd name="connsiteX4" fmla="*/ 1477553 w 3558902"/>
                      <a:gd name="connsiteY4" fmla="*/ 1711026 h 2254308"/>
                      <a:gd name="connsiteX5" fmla="*/ 1589107 w 3558902"/>
                      <a:gd name="connsiteY5" fmla="*/ 1466357 h 2254308"/>
                      <a:gd name="connsiteX6" fmla="*/ 1538928 w 3558902"/>
                      <a:gd name="connsiteY6" fmla="*/ 872928 h 2254308"/>
                      <a:gd name="connsiteX7" fmla="*/ 1662092 w 3558902"/>
                      <a:gd name="connsiteY7" fmla="*/ 495144 h 2254308"/>
                      <a:gd name="connsiteX8" fmla="*/ 1963575 w 3558902"/>
                      <a:gd name="connsiteY8" fmla="*/ 131043 h 2254308"/>
                      <a:gd name="connsiteX9" fmla="*/ 2277913 w 3558902"/>
                      <a:gd name="connsiteY9" fmla="*/ 48519 h 2254308"/>
                      <a:gd name="connsiteX10" fmla="*/ 2727441 w 3558902"/>
                      <a:gd name="connsiteY10" fmla="*/ 273283 h 2254308"/>
                      <a:gd name="connsiteX11" fmla="*/ 3093201 w 3558902"/>
                      <a:gd name="connsiteY11" fmla="*/ 474408 h 2254308"/>
                      <a:gd name="connsiteX12" fmla="*/ 3411271 w 3558902"/>
                      <a:gd name="connsiteY12" fmla="*/ 437086 h 2254308"/>
                      <a:gd name="connsiteX13" fmla="*/ 3558902 w 3558902"/>
                      <a:gd name="connsiteY13" fmla="*/ 0 h 2254308"/>
                      <a:gd name="connsiteX0" fmla="*/ 0 w 3558902"/>
                      <a:gd name="connsiteY0" fmla="*/ 1673704 h 2254308"/>
                      <a:gd name="connsiteX1" fmla="*/ 682171 w 3558902"/>
                      <a:gd name="connsiteY1" fmla="*/ 2022047 h 2254308"/>
                      <a:gd name="connsiteX2" fmla="*/ 972457 w 3558902"/>
                      <a:gd name="connsiteY2" fmla="*/ 2254275 h 2254308"/>
                      <a:gd name="connsiteX3" fmla="*/ 1291771 w 3558902"/>
                      <a:gd name="connsiteY3" fmla="*/ 2036561 h 2254308"/>
                      <a:gd name="connsiteX4" fmla="*/ 1477553 w 3558902"/>
                      <a:gd name="connsiteY4" fmla="*/ 1711026 h 2254308"/>
                      <a:gd name="connsiteX5" fmla="*/ 1585375 w 3558902"/>
                      <a:gd name="connsiteY5" fmla="*/ 1458892 h 2254308"/>
                      <a:gd name="connsiteX6" fmla="*/ 1538928 w 3558902"/>
                      <a:gd name="connsiteY6" fmla="*/ 872928 h 2254308"/>
                      <a:gd name="connsiteX7" fmla="*/ 1662092 w 3558902"/>
                      <a:gd name="connsiteY7" fmla="*/ 495144 h 2254308"/>
                      <a:gd name="connsiteX8" fmla="*/ 1963575 w 3558902"/>
                      <a:gd name="connsiteY8" fmla="*/ 131043 h 2254308"/>
                      <a:gd name="connsiteX9" fmla="*/ 2277913 w 3558902"/>
                      <a:gd name="connsiteY9" fmla="*/ 48519 h 2254308"/>
                      <a:gd name="connsiteX10" fmla="*/ 2727441 w 3558902"/>
                      <a:gd name="connsiteY10" fmla="*/ 273283 h 2254308"/>
                      <a:gd name="connsiteX11" fmla="*/ 3093201 w 3558902"/>
                      <a:gd name="connsiteY11" fmla="*/ 474408 h 2254308"/>
                      <a:gd name="connsiteX12" fmla="*/ 3411271 w 3558902"/>
                      <a:gd name="connsiteY12" fmla="*/ 437086 h 2254308"/>
                      <a:gd name="connsiteX13" fmla="*/ 3558902 w 3558902"/>
                      <a:gd name="connsiteY13" fmla="*/ 0 h 2254308"/>
                      <a:gd name="connsiteX0" fmla="*/ 0 w 3558902"/>
                      <a:gd name="connsiteY0" fmla="*/ 1673704 h 2254354"/>
                      <a:gd name="connsiteX1" fmla="*/ 682171 w 3558902"/>
                      <a:gd name="connsiteY1" fmla="*/ 2022047 h 2254354"/>
                      <a:gd name="connsiteX2" fmla="*/ 972457 w 3558902"/>
                      <a:gd name="connsiteY2" fmla="*/ 2254275 h 2254354"/>
                      <a:gd name="connsiteX3" fmla="*/ 1258180 w 3558902"/>
                      <a:gd name="connsiteY3" fmla="*/ 2044026 h 2254354"/>
                      <a:gd name="connsiteX4" fmla="*/ 1477553 w 3558902"/>
                      <a:gd name="connsiteY4" fmla="*/ 1711026 h 2254354"/>
                      <a:gd name="connsiteX5" fmla="*/ 1585375 w 3558902"/>
                      <a:gd name="connsiteY5" fmla="*/ 1458892 h 2254354"/>
                      <a:gd name="connsiteX6" fmla="*/ 1538928 w 3558902"/>
                      <a:gd name="connsiteY6" fmla="*/ 872928 h 2254354"/>
                      <a:gd name="connsiteX7" fmla="*/ 1662092 w 3558902"/>
                      <a:gd name="connsiteY7" fmla="*/ 495144 h 2254354"/>
                      <a:gd name="connsiteX8" fmla="*/ 1963575 w 3558902"/>
                      <a:gd name="connsiteY8" fmla="*/ 131043 h 2254354"/>
                      <a:gd name="connsiteX9" fmla="*/ 2277913 w 3558902"/>
                      <a:gd name="connsiteY9" fmla="*/ 48519 h 2254354"/>
                      <a:gd name="connsiteX10" fmla="*/ 2727441 w 3558902"/>
                      <a:gd name="connsiteY10" fmla="*/ 273283 h 2254354"/>
                      <a:gd name="connsiteX11" fmla="*/ 3093201 w 3558902"/>
                      <a:gd name="connsiteY11" fmla="*/ 474408 h 2254354"/>
                      <a:gd name="connsiteX12" fmla="*/ 3411271 w 3558902"/>
                      <a:gd name="connsiteY12" fmla="*/ 437086 h 2254354"/>
                      <a:gd name="connsiteX13" fmla="*/ 3558902 w 3558902"/>
                      <a:gd name="connsiteY13" fmla="*/ 0 h 2254354"/>
                      <a:gd name="connsiteX0" fmla="*/ 0 w 3558902"/>
                      <a:gd name="connsiteY0" fmla="*/ 1673704 h 2254354"/>
                      <a:gd name="connsiteX1" fmla="*/ 682171 w 3558902"/>
                      <a:gd name="connsiteY1" fmla="*/ 2022047 h 2254354"/>
                      <a:gd name="connsiteX2" fmla="*/ 972457 w 3558902"/>
                      <a:gd name="connsiteY2" fmla="*/ 2254275 h 2254354"/>
                      <a:gd name="connsiteX3" fmla="*/ 1258180 w 3558902"/>
                      <a:gd name="connsiteY3" fmla="*/ 2044026 h 2254354"/>
                      <a:gd name="connsiteX4" fmla="*/ 1477553 w 3558902"/>
                      <a:gd name="connsiteY4" fmla="*/ 1711026 h 2254354"/>
                      <a:gd name="connsiteX5" fmla="*/ 1585375 w 3558902"/>
                      <a:gd name="connsiteY5" fmla="*/ 1458892 h 2254354"/>
                      <a:gd name="connsiteX6" fmla="*/ 1538928 w 3558902"/>
                      <a:gd name="connsiteY6" fmla="*/ 872928 h 2254354"/>
                      <a:gd name="connsiteX7" fmla="*/ 1662092 w 3558902"/>
                      <a:gd name="connsiteY7" fmla="*/ 495144 h 2254354"/>
                      <a:gd name="connsiteX8" fmla="*/ 1963575 w 3558902"/>
                      <a:gd name="connsiteY8" fmla="*/ 131043 h 2254354"/>
                      <a:gd name="connsiteX9" fmla="*/ 2277913 w 3558902"/>
                      <a:gd name="connsiteY9" fmla="*/ 48519 h 2254354"/>
                      <a:gd name="connsiteX10" fmla="*/ 2727441 w 3558902"/>
                      <a:gd name="connsiteY10" fmla="*/ 273283 h 2254354"/>
                      <a:gd name="connsiteX11" fmla="*/ 3093201 w 3558902"/>
                      <a:gd name="connsiteY11" fmla="*/ 474408 h 2254354"/>
                      <a:gd name="connsiteX12" fmla="*/ 3411271 w 3558902"/>
                      <a:gd name="connsiteY12" fmla="*/ 437086 h 2254354"/>
                      <a:gd name="connsiteX13" fmla="*/ 3558902 w 3558902"/>
                      <a:gd name="connsiteY13" fmla="*/ 0 h 2254354"/>
                      <a:gd name="connsiteX0" fmla="*/ 0 w 3558902"/>
                      <a:gd name="connsiteY0" fmla="*/ 1673704 h 2254354"/>
                      <a:gd name="connsiteX1" fmla="*/ 682171 w 3558902"/>
                      <a:gd name="connsiteY1" fmla="*/ 2022047 h 2254354"/>
                      <a:gd name="connsiteX2" fmla="*/ 972457 w 3558902"/>
                      <a:gd name="connsiteY2" fmla="*/ 2254275 h 2254354"/>
                      <a:gd name="connsiteX3" fmla="*/ 1258180 w 3558902"/>
                      <a:gd name="connsiteY3" fmla="*/ 2044026 h 2254354"/>
                      <a:gd name="connsiteX4" fmla="*/ 1477553 w 3558902"/>
                      <a:gd name="connsiteY4" fmla="*/ 1711026 h 2254354"/>
                      <a:gd name="connsiteX5" fmla="*/ 1585375 w 3558902"/>
                      <a:gd name="connsiteY5" fmla="*/ 1458892 h 2254354"/>
                      <a:gd name="connsiteX6" fmla="*/ 1538928 w 3558902"/>
                      <a:gd name="connsiteY6" fmla="*/ 872928 h 2254354"/>
                      <a:gd name="connsiteX7" fmla="*/ 1662092 w 3558902"/>
                      <a:gd name="connsiteY7" fmla="*/ 495144 h 2254354"/>
                      <a:gd name="connsiteX8" fmla="*/ 1963575 w 3558902"/>
                      <a:gd name="connsiteY8" fmla="*/ 131043 h 2254354"/>
                      <a:gd name="connsiteX9" fmla="*/ 2277913 w 3558902"/>
                      <a:gd name="connsiteY9" fmla="*/ 48519 h 2254354"/>
                      <a:gd name="connsiteX10" fmla="*/ 2727441 w 3558902"/>
                      <a:gd name="connsiteY10" fmla="*/ 273283 h 2254354"/>
                      <a:gd name="connsiteX11" fmla="*/ 3093201 w 3558902"/>
                      <a:gd name="connsiteY11" fmla="*/ 474408 h 2254354"/>
                      <a:gd name="connsiteX12" fmla="*/ 3411271 w 3558902"/>
                      <a:gd name="connsiteY12" fmla="*/ 437086 h 2254354"/>
                      <a:gd name="connsiteX13" fmla="*/ 3558902 w 3558902"/>
                      <a:gd name="connsiteY13" fmla="*/ 0 h 2254354"/>
                      <a:gd name="connsiteX0" fmla="*/ 0 w 3558902"/>
                      <a:gd name="connsiteY0" fmla="*/ 1673704 h 2254340"/>
                      <a:gd name="connsiteX1" fmla="*/ 682171 w 3558902"/>
                      <a:gd name="connsiteY1" fmla="*/ 2022047 h 2254340"/>
                      <a:gd name="connsiteX2" fmla="*/ 972457 w 3558902"/>
                      <a:gd name="connsiteY2" fmla="*/ 2254275 h 2254340"/>
                      <a:gd name="connsiteX3" fmla="*/ 1258180 w 3558902"/>
                      <a:gd name="connsiteY3" fmla="*/ 2044026 h 2254340"/>
                      <a:gd name="connsiteX4" fmla="*/ 1378442 w 3558902"/>
                      <a:gd name="connsiteY4" fmla="*/ 1873586 h 2254340"/>
                      <a:gd name="connsiteX5" fmla="*/ 1477553 w 3558902"/>
                      <a:gd name="connsiteY5" fmla="*/ 1711026 h 2254340"/>
                      <a:gd name="connsiteX6" fmla="*/ 1585375 w 3558902"/>
                      <a:gd name="connsiteY6" fmla="*/ 1458892 h 2254340"/>
                      <a:gd name="connsiteX7" fmla="*/ 1538928 w 3558902"/>
                      <a:gd name="connsiteY7" fmla="*/ 872928 h 2254340"/>
                      <a:gd name="connsiteX8" fmla="*/ 1662092 w 3558902"/>
                      <a:gd name="connsiteY8" fmla="*/ 495144 h 2254340"/>
                      <a:gd name="connsiteX9" fmla="*/ 1963575 w 3558902"/>
                      <a:gd name="connsiteY9" fmla="*/ 131043 h 2254340"/>
                      <a:gd name="connsiteX10" fmla="*/ 2277913 w 3558902"/>
                      <a:gd name="connsiteY10" fmla="*/ 48519 h 2254340"/>
                      <a:gd name="connsiteX11" fmla="*/ 2727441 w 3558902"/>
                      <a:gd name="connsiteY11" fmla="*/ 273283 h 2254340"/>
                      <a:gd name="connsiteX12" fmla="*/ 3093201 w 3558902"/>
                      <a:gd name="connsiteY12" fmla="*/ 474408 h 2254340"/>
                      <a:gd name="connsiteX13" fmla="*/ 3411271 w 3558902"/>
                      <a:gd name="connsiteY13" fmla="*/ 437086 h 2254340"/>
                      <a:gd name="connsiteX14" fmla="*/ 3558902 w 3558902"/>
                      <a:gd name="connsiteY14" fmla="*/ 0 h 2254340"/>
                      <a:gd name="connsiteX0" fmla="*/ 0 w 3558902"/>
                      <a:gd name="connsiteY0" fmla="*/ 1673704 h 2254341"/>
                      <a:gd name="connsiteX1" fmla="*/ 682171 w 3558902"/>
                      <a:gd name="connsiteY1" fmla="*/ 2022047 h 2254341"/>
                      <a:gd name="connsiteX2" fmla="*/ 972457 w 3558902"/>
                      <a:gd name="connsiteY2" fmla="*/ 2254275 h 2254341"/>
                      <a:gd name="connsiteX3" fmla="*/ 1258180 w 3558902"/>
                      <a:gd name="connsiteY3" fmla="*/ 2044026 h 2254341"/>
                      <a:gd name="connsiteX4" fmla="*/ 1348584 w 3558902"/>
                      <a:gd name="connsiteY4" fmla="*/ 1858657 h 2254341"/>
                      <a:gd name="connsiteX5" fmla="*/ 1477553 w 3558902"/>
                      <a:gd name="connsiteY5" fmla="*/ 1711026 h 2254341"/>
                      <a:gd name="connsiteX6" fmla="*/ 1585375 w 3558902"/>
                      <a:gd name="connsiteY6" fmla="*/ 1458892 h 2254341"/>
                      <a:gd name="connsiteX7" fmla="*/ 1538928 w 3558902"/>
                      <a:gd name="connsiteY7" fmla="*/ 872928 h 2254341"/>
                      <a:gd name="connsiteX8" fmla="*/ 1662092 w 3558902"/>
                      <a:gd name="connsiteY8" fmla="*/ 495144 h 2254341"/>
                      <a:gd name="connsiteX9" fmla="*/ 1963575 w 3558902"/>
                      <a:gd name="connsiteY9" fmla="*/ 131043 h 2254341"/>
                      <a:gd name="connsiteX10" fmla="*/ 2277913 w 3558902"/>
                      <a:gd name="connsiteY10" fmla="*/ 48519 h 2254341"/>
                      <a:gd name="connsiteX11" fmla="*/ 2727441 w 3558902"/>
                      <a:gd name="connsiteY11" fmla="*/ 273283 h 2254341"/>
                      <a:gd name="connsiteX12" fmla="*/ 3093201 w 3558902"/>
                      <a:gd name="connsiteY12" fmla="*/ 474408 h 2254341"/>
                      <a:gd name="connsiteX13" fmla="*/ 3411271 w 3558902"/>
                      <a:gd name="connsiteY13" fmla="*/ 437086 h 2254341"/>
                      <a:gd name="connsiteX14" fmla="*/ 3558902 w 3558902"/>
                      <a:gd name="connsiteY14" fmla="*/ 0 h 2254341"/>
                      <a:gd name="connsiteX0" fmla="*/ 0 w 3558902"/>
                      <a:gd name="connsiteY0" fmla="*/ 1673704 h 2254399"/>
                      <a:gd name="connsiteX1" fmla="*/ 682171 w 3558902"/>
                      <a:gd name="connsiteY1" fmla="*/ 2022047 h 2254399"/>
                      <a:gd name="connsiteX2" fmla="*/ 972457 w 3558902"/>
                      <a:gd name="connsiteY2" fmla="*/ 2254275 h 2254399"/>
                      <a:gd name="connsiteX3" fmla="*/ 1269376 w 3558902"/>
                      <a:gd name="connsiteY3" fmla="*/ 2051491 h 2254399"/>
                      <a:gd name="connsiteX4" fmla="*/ 1348584 w 3558902"/>
                      <a:gd name="connsiteY4" fmla="*/ 1858657 h 2254399"/>
                      <a:gd name="connsiteX5" fmla="*/ 1477553 w 3558902"/>
                      <a:gd name="connsiteY5" fmla="*/ 1711026 h 2254399"/>
                      <a:gd name="connsiteX6" fmla="*/ 1585375 w 3558902"/>
                      <a:gd name="connsiteY6" fmla="*/ 1458892 h 2254399"/>
                      <a:gd name="connsiteX7" fmla="*/ 1538928 w 3558902"/>
                      <a:gd name="connsiteY7" fmla="*/ 872928 h 2254399"/>
                      <a:gd name="connsiteX8" fmla="*/ 1662092 w 3558902"/>
                      <a:gd name="connsiteY8" fmla="*/ 495144 h 2254399"/>
                      <a:gd name="connsiteX9" fmla="*/ 1963575 w 3558902"/>
                      <a:gd name="connsiteY9" fmla="*/ 131043 h 2254399"/>
                      <a:gd name="connsiteX10" fmla="*/ 2277913 w 3558902"/>
                      <a:gd name="connsiteY10" fmla="*/ 48519 h 2254399"/>
                      <a:gd name="connsiteX11" fmla="*/ 2727441 w 3558902"/>
                      <a:gd name="connsiteY11" fmla="*/ 273283 h 2254399"/>
                      <a:gd name="connsiteX12" fmla="*/ 3093201 w 3558902"/>
                      <a:gd name="connsiteY12" fmla="*/ 474408 h 2254399"/>
                      <a:gd name="connsiteX13" fmla="*/ 3411271 w 3558902"/>
                      <a:gd name="connsiteY13" fmla="*/ 437086 h 2254399"/>
                      <a:gd name="connsiteX14" fmla="*/ 3558902 w 3558902"/>
                      <a:gd name="connsiteY14" fmla="*/ 0 h 2254399"/>
                      <a:gd name="connsiteX0" fmla="*/ 0 w 3558902"/>
                      <a:gd name="connsiteY0" fmla="*/ 1673704 h 2213382"/>
                      <a:gd name="connsiteX1" fmla="*/ 682171 w 3558902"/>
                      <a:gd name="connsiteY1" fmla="*/ 2022047 h 2213382"/>
                      <a:gd name="connsiteX2" fmla="*/ 1020976 w 3558902"/>
                      <a:gd name="connsiteY2" fmla="*/ 2213220 h 2213382"/>
                      <a:gd name="connsiteX3" fmla="*/ 1269376 w 3558902"/>
                      <a:gd name="connsiteY3" fmla="*/ 2051491 h 2213382"/>
                      <a:gd name="connsiteX4" fmla="*/ 1348584 w 3558902"/>
                      <a:gd name="connsiteY4" fmla="*/ 1858657 h 2213382"/>
                      <a:gd name="connsiteX5" fmla="*/ 1477553 w 3558902"/>
                      <a:gd name="connsiteY5" fmla="*/ 1711026 h 2213382"/>
                      <a:gd name="connsiteX6" fmla="*/ 1585375 w 3558902"/>
                      <a:gd name="connsiteY6" fmla="*/ 1458892 h 2213382"/>
                      <a:gd name="connsiteX7" fmla="*/ 1538928 w 3558902"/>
                      <a:gd name="connsiteY7" fmla="*/ 872928 h 2213382"/>
                      <a:gd name="connsiteX8" fmla="*/ 1662092 w 3558902"/>
                      <a:gd name="connsiteY8" fmla="*/ 495144 h 2213382"/>
                      <a:gd name="connsiteX9" fmla="*/ 1963575 w 3558902"/>
                      <a:gd name="connsiteY9" fmla="*/ 131043 h 2213382"/>
                      <a:gd name="connsiteX10" fmla="*/ 2277913 w 3558902"/>
                      <a:gd name="connsiteY10" fmla="*/ 48519 h 2213382"/>
                      <a:gd name="connsiteX11" fmla="*/ 2727441 w 3558902"/>
                      <a:gd name="connsiteY11" fmla="*/ 273283 h 2213382"/>
                      <a:gd name="connsiteX12" fmla="*/ 3093201 w 3558902"/>
                      <a:gd name="connsiteY12" fmla="*/ 474408 h 2213382"/>
                      <a:gd name="connsiteX13" fmla="*/ 3411271 w 3558902"/>
                      <a:gd name="connsiteY13" fmla="*/ 437086 h 2213382"/>
                      <a:gd name="connsiteX14" fmla="*/ 3558902 w 3558902"/>
                      <a:gd name="connsiteY14" fmla="*/ 0 h 2213382"/>
                      <a:gd name="connsiteX0" fmla="*/ 0 w 3558902"/>
                      <a:gd name="connsiteY0" fmla="*/ 1673704 h 2213340"/>
                      <a:gd name="connsiteX1" fmla="*/ 682171 w 3558902"/>
                      <a:gd name="connsiteY1" fmla="*/ 2022047 h 2213340"/>
                      <a:gd name="connsiteX2" fmla="*/ 1020976 w 3558902"/>
                      <a:gd name="connsiteY2" fmla="*/ 2213220 h 2213340"/>
                      <a:gd name="connsiteX3" fmla="*/ 1250715 w 3558902"/>
                      <a:gd name="connsiteY3" fmla="*/ 2047758 h 2213340"/>
                      <a:gd name="connsiteX4" fmla="*/ 1348584 w 3558902"/>
                      <a:gd name="connsiteY4" fmla="*/ 1858657 h 2213340"/>
                      <a:gd name="connsiteX5" fmla="*/ 1477553 w 3558902"/>
                      <a:gd name="connsiteY5" fmla="*/ 1711026 h 2213340"/>
                      <a:gd name="connsiteX6" fmla="*/ 1585375 w 3558902"/>
                      <a:gd name="connsiteY6" fmla="*/ 1458892 h 2213340"/>
                      <a:gd name="connsiteX7" fmla="*/ 1538928 w 3558902"/>
                      <a:gd name="connsiteY7" fmla="*/ 872928 h 2213340"/>
                      <a:gd name="connsiteX8" fmla="*/ 1662092 w 3558902"/>
                      <a:gd name="connsiteY8" fmla="*/ 495144 h 2213340"/>
                      <a:gd name="connsiteX9" fmla="*/ 1963575 w 3558902"/>
                      <a:gd name="connsiteY9" fmla="*/ 131043 h 2213340"/>
                      <a:gd name="connsiteX10" fmla="*/ 2277913 w 3558902"/>
                      <a:gd name="connsiteY10" fmla="*/ 48519 h 2213340"/>
                      <a:gd name="connsiteX11" fmla="*/ 2727441 w 3558902"/>
                      <a:gd name="connsiteY11" fmla="*/ 273283 h 2213340"/>
                      <a:gd name="connsiteX12" fmla="*/ 3093201 w 3558902"/>
                      <a:gd name="connsiteY12" fmla="*/ 474408 h 2213340"/>
                      <a:gd name="connsiteX13" fmla="*/ 3411271 w 3558902"/>
                      <a:gd name="connsiteY13" fmla="*/ 437086 h 2213340"/>
                      <a:gd name="connsiteX14" fmla="*/ 3558902 w 3558902"/>
                      <a:gd name="connsiteY14" fmla="*/ 0 h 2213340"/>
                      <a:gd name="connsiteX0" fmla="*/ 0 w 3558902"/>
                      <a:gd name="connsiteY0" fmla="*/ 1673704 h 2213340"/>
                      <a:gd name="connsiteX1" fmla="*/ 682171 w 3558902"/>
                      <a:gd name="connsiteY1" fmla="*/ 2022047 h 2213340"/>
                      <a:gd name="connsiteX2" fmla="*/ 1020976 w 3558902"/>
                      <a:gd name="connsiteY2" fmla="*/ 2213220 h 2213340"/>
                      <a:gd name="connsiteX3" fmla="*/ 1250715 w 3558902"/>
                      <a:gd name="connsiteY3" fmla="*/ 2047758 h 2213340"/>
                      <a:gd name="connsiteX4" fmla="*/ 1359780 w 3558902"/>
                      <a:gd name="connsiteY4" fmla="*/ 1862389 h 2213340"/>
                      <a:gd name="connsiteX5" fmla="*/ 1477553 w 3558902"/>
                      <a:gd name="connsiteY5" fmla="*/ 1711026 h 2213340"/>
                      <a:gd name="connsiteX6" fmla="*/ 1585375 w 3558902"/>
                      <a:gd name="connsiteY6" fmla="*/ 1458892 h 2213340"/>
                      <a:gd name="connsiteX7" fmla="*/ 1538928 w 3558902"/>
                      <a:gd name="connsiteY7" fmla="*/ 872928 h 2213340"/>
                      <a:gd name="connsiteX8" fmla="*/ 1662092 w 3558902"/>
                      <a:gd name="connsiteY8" fmla="*/ 495144 h 2213340"/>
                      <a:gd name="connsiteX9" fmla="*/ 1963575 w 3558902"/>
                      <a:gd name="connsiteY9" fmla="*/ 131043 h 2213340"/>
                      <a:gd name="connsiteX10" fmla="*/ 2277913 w 3558902"/>
                      <a:gd name="connsiteY10" fmla="*/ 48519 h 2213340"/>
                      <a:gd name="connsiteX11" fmla="*/ 2727441 w 3558902"/>
                      <a:gd name="connsiteY11" fmla="*/ 273283 h 2213340"/>
                      <a:gd name="connsiteX12" fmla="*/ 3093201 w 3558902"/>
                      <a:gd name="connsiteY12" fmla="*/ 474408 h 2213340"/>
                      <a:gd name="connsiteX13" fmla="*/ 3411271 w 3558902"/>
                      <a:gd name="connsiteY13" fmla="*/ 437086 h 2213340"/>
                      <a:gd name="connsiteX14" fmla="*/ 3558902 w 3558902"/>
                      <a:gd name="connsiteY14" fmla="*/ 0 h 2213340"/>
                      <a:gd name="connsiteX0" fmla="*/ 0 w 3558902"/>
                      <a:gd name="connsiteY0" fmla="*/ 1673704 h 2213340"/>
                      <a:gd name="connsiteX1" fmla="*/ 659778 w 3558902"/>
                      <a:gd name="connsiteY1" fmla="*/ 2022047 h 2213340"/>
                      <a:gd name="connsiteX2" fmla="*/ 1020976 w 3558902"/>
                      <a:gd name="connsiteY2" fmla="*/ 2213220 h 2213340"/>
                      <a:gd name="connsiteX3" fmla="*/ 1250715 w 3558902"/>
                      <a:gd name="connsiteY3" fmla="*/ 2047758 h 2213340"/>
                      <a:gd name="connsiteX4" fmla="*/ 1359780 w 3558902"/>
                      <a:gd name="connsiteY4" fmla="*/ 1862389 h 2213340"/>
                      <a:gd name="connsiteX5" fmla="*/ 1477553 w 3558902"/>
                      <a:gd name="connsiteY5" fmla="*/ 1711026 h 2213340"/>
                      <a:gd name="connsiteX6" fmla="*/ 1585375 w 3558902"/>
                      <a:gd name="connsiteY6" fmla="*/ 1458892 h 2213340"/>
                      <a:gd name="connsiteX7" fmla="*/ 1538928 w 3558902"/>
                      <a:gd name="connsiteY7" fmla="*/ 872928 h 2213340"/>
                      <a:gd name="connsiteX8" fmla="*/ 1662092 w 3558902"/>
                      <a:gd name="connsiteY8" fmla="*/ 495144 h 2213340"/>
                      <a:gd name="connsiteX9" fmla="*/ 1963575 w 3558902"/>
                      <a:gd name="connsiteY9" fmla="*/ 131043 h 2213340"/>
                      <a:gd name="connsiteX10" fmla="*/ 2277913 w 3558902"/>
                      <a:gd name="connsiteY10" fmla="*/ 48519 h 2213340"/>
                      <a:gd name="connsiteX11" fmla="*/ 2727441 w 3558902"/>
                      <a:gd name="connsiteY11" fmla="*/ 273283 h 2213340"/>
                      <a:gd name="connsiteX12" fmla="*/ 3093201 w 3558902"/>
                      <a:gd name="connsiteY12" fmla="*/ 474408 h 2213340"/>
                      <a:gd name="connsiteX13" fmla="*/ 3411271 w 3558902"/>
                      <a:gd name="connsiteY13" fmla="*/ 437086 h 2213340"/>
                      <a:gd name="connsiteX14" fmla="*/ 3558902 w 3558902"/>
                      <a:gd name="connsiteY14" fmla="*/ 0 h 2213340"/>
                      <a:gd name="connsiteX0" fmla="*/ 0 w 3558902"/>
                      <a:gd name="connsiteY0" fmla="*/ 1673704 h 2217621"/>
                      <a:gd name="connsiteX1" fmla="*/ 659778 w 3558902"/>
                      <a:gd name="connsiteY1" fmla="*/ 2022047 h 2217621"/>
                      <a:gd name="connsiteX2" fmla="*/ 833535 w 3558902"/>
                      <a:gd name="connsiteY2" fmla="*/ 2157237 h 2217621"/>
                      <a:gd name="connsiteX3" fmla="*/ 1020976 w 3558902"/>
                      <a:gd name="connsiteY3" fmla="*/ 2213220 h 2217621"/>
                      <a:gd name="connsiteX4" fmla="*/ 1250715 w 3558902"/>
                      <a:gd name="connsiteY4" fmla="*/ 2047758 h 2217621"/>
                      <a:gd name="connsiteX5" fmla="*/ 1359780 w 3558902"/>
                      <a:gd name="connsiteY5" fmla="*/ 1862389 h 2217621"/>
                      <a:gd name="connsiteX6" fmla="*/ 1477553 w 3558902"/>
                      <a:gd name="connsiteY6" fmla="*/ 1711026 h 2217621"/>
                      <a:gd name="connsiteX7" fmla="*/ 1585375 w 3558902"/>
                      <a:gd name="connsiteY7" fmla="*/ 1458892 h 2217621"/>
                      <a:gd name="connsiteX8" fmla="*/ 1538928 w 3558902"/>
                      <a:gd name="connsiteY8" fmla="*/ 872928 h 2217621"/>
                      <a:gd name="connsiteX9" fmla="*/ 1662092 w 3558902"/>
                      <a:gd name="connsiteY9" fmla="*/ 495144 h 2217621"/>
                      <a:gd name="connsiteX10" fmla="*/ 1963575 w 3558902"/>
                      <a:gd name="connsiteY10" fmla="*/ 131043 h 2217621"/>
                      <a:gd name="connsiteX11" fmla="*/ 2277913 w 3558902"/>
                      <a:gd name="connsiteY11" fmla="*/ 48519 h 2217621"/>
                      <a:gd name="connsiteX12" fmla="*/ 2727441 w 3558902"/>
                      <a:gd name="connsiteY12" fmla="*/ 273283 h 2217621"/>
                      <a:gd name="connsiteX13" fmla="*/ 3093201 w 3558902"/>
                      <a:gd name="connsiteY13" fmla="*/ 474408 h 2217621"/>
                      <a:gd name="connsiteX14" fmla="*/ 3411271 w 3558902"/>
                      <a:gd name="connsiteY14" fmla="*/ 437086 h 2217621"/>
                      <a:gd name="connsiteX15" fmla="*/ 3558902 w 3558902"/>
                      <a:gd name="connsiteY15" fmla="*/ 0 h 2217621"/>
                      <a:gd name="connsiteX0" fmla="*/ 0 w 3558902"/>
                      <a:gd name="connsiteY0" fmla="*/ 1673704 h 2217621"/>
                      <a:gd name="connsiteX1" fmla="*/ 626187 w 3558902"/>
                      <a:gd name="connsiteY1" fmla="*/ 1992189 h 2217621"/>
                      <a:gd name="connsiteX2" fmla="*/ 833535 w 3558902"/>
                      <a:gd name="connsiteY2" fmla="*/ 2157237 h 2217621"/>
                      <a:gd name="connsiteX3" fmla="*/ 1020976 w 3558902"/>
                      <a:gd name="connsiteY3" fmla="*/ 2213220 h 2217621"/>
                      <a:gd name="connsiteX4" fmla="*/ 1250715 w 3558902"/>
                      <a:gd name="connsiteY4" fmla="*/ 2047758 h 2217621"/>
                      <a:gd name="connsiteX5" fmla="*/ 1359780 w 3558902"/>
                      <a:gd name="connsiteY5" fmla="*/ 1862389 h 2217621"/>
                      <a:gd name="connsiteX6" fmla="*/ 1477553 w 3558902"/>
                      <a:gd name="connsiteY6" fmla="*/ 1711026 h 2217621"/>
                      <a:gd name="connsiteX7" fmla="*/ 1585375 w 3558902"/>
                      <a:gd name="connsiteY7" fmla="*/ 1458892 h 2217621"/>
                      <a:gd name="connsiteX8" fmla="*/ 1538928 w 3558902"/>
                      <a:gd name="connsiteY8" fmla="*/ 872928 h 2217621"/>
                      <a:gd name="connsiteX9" fmla="*/ 1662092 w 3558902"/>
                      <a:gd name="connsiteY9" fmla="*/ 495144 h 2217621"/>
                      <a:gd name="connsiteX10" fmla="*/ 1963575 w 3558902"/>
                      <a:gd name="connsiteY10" fmla="*/ 131043 h 2217621"/>
                      <a:gd name="connsiteX11" fmla="*/ 2277913 w 3558902"/>
                      <a:gd name="connsiteY11" fmla="*/ 48519 h 2217621"/>
                      <a:gd name="connsiteX12" fmla="*/ 2727441 w 3558902"/>
                      <a:gd name="connsiteY12" fmla="*/ 273283 h 2217621"/>
                      <a:gd name="connsiteX13" fmla="*/ 3093201 w 3558902"/>
                      <a:gd name="connsiteY13" fmla="*/ 474408 h 2217621"/>
                      <a:gd name="connsiteX14" fmla="*/ 3411271 w 3558902"/>
                      <a:gd name="connsiteY14" fmla="*/ 437086 h 2217621"/>
                      <a:gd name="connsiteX15" fmla="*/ 3558902 w 3558902"/>
                      <a:gd name="connsiteY15" fmla="*/ 0 h 2217621"/>
                      <a:gd name="connsiteX0" fmla="*/ 0 w 3558902"/>
                      <a:gd name="connsiteY0" fmla="*/ 1673704 h 2221091"/>
                      <a:gd name="connsiteX1" fmla="*/ 626187 w 3558902"/>
                      <a:gd name="connsiteY1" fmla="*/ 1992189 h 2221091"/>
                      <a:gd name="connsiteX2" fmla="*/ 833535 w 3558902"/>
                      <a:gd name="connsiteY2" fmla="*/ 2157237 h 2221091"/>
                      <a:gd name="connsiteX3" fmla="*/ 979922 w 3558902"/>
                      <a:gd name="connsiteY3" fmla="*/ 2216952 h 2221091"/>
                      <a:gd name="connsiteX4" fmla="*/ 1250715 w 3558902"/>
                      <a:gd name="connsiteY4" fmla="*/ 2047758 h 2221091"/>
                      <a:gd name="connsiteX5" fmla="*/ 1359780 w 3558902"/>
                      <a:gd name="connsiteY5" fmla="*/ 1862389 h 2221091"/>
                      <a:gd name="connsiteX6" fmla="*/ 1477553 w 3558902"/>
                      <a:gd name="connsiteY6" fmla="*/ 1711026 h 2221091"/>
                      <a:gd name="connsiteX7" fmla="*/ 1585375 w 3558902"/>
                      <a:gd name="connsiteY7" fmla="*/ 1458892 h 2221091"/>
                      <a:gd name="connsiteX8" fmla="*/ 1538928 w 3558902"/>
                      <a:gd name="connsiteY8" fmla="*/ 872928 h 2221091"/>
                      <a:gd name="connsiteX9" fmla="*/ 1662092 w 3558902"/>
                      <a:gd name="connsiteY9" fmla="*/ 495144 h 2221091"/>
                      <a:gd name="connsiteX10" fmla="*/ 1963575 w 3558902"/>
                      <a:gd name="connsiteY10" fmla="*/ 131043 h 2221091"/>
                      <a:gd name="connsiteX11" fmla="*/ 2277913 w 3558902"/>
                      <a:gd name="connsiteY11" fmla="*/ 48519 h 2221091"/>
                      <a:gd name="connsiteX12" fmla="*/ 2727441 w 3558902"/>
                      <a:gd name="connsiteY12" fmla="*/ 273283 h 2221091"/>
                      <a:gd name="connsiteX13" fmla="*/ 3093201 w 3558902"/>
                      <a:gd name="connsiteY13" fmla="*/ 474408 h 2221091"/>
                      <a:gd name="connsiteX14" fmla="*/ 3411271 w 3558902"/>
                      <a:gd name="connsiteY14" fmla="*/ 437086 h 2221091"/>
                      <a:gd name="connsiteX15" fmla="*/ 3558902 w 3558902"/>
                      <a:gd name="connsiteY15" fmla="*/ 0 h 2221091"/>
                      <a:gd name="connsiteX0" fmla="*/ 0 w 3558902"/>
                      <a:gd name="connsiteY0" fmla="*/ 1673704 h 2231657"/>
                      <a:gd name="connsiteX1" fmla="*/ 626187 w 3558902"/>
                      <a:gd name="connsiteY1" fmla="*/ 1992189 h 2231657"/>
                      <a:gd name="connsiteX2" fmla="*/ 833535 w 3558902"/>
                      <a:gd name="connsiteY2" fmla="*/ 2157237 h 2231657"/>
                      <a:gd name="connsiteX3" fmla="*/ 979922 w 3558902"/>
                      <a:gd name="connsiteY3" fmla="*/ 2228149 h 2231657"/>
                      <a:gd name="connsiteX4" fmla="*/ 1250715 w 3558902"/>
                      <a:gd name="connsiteY4" fmla="*/ 2047758 h 2231657"/>
                      <a:gd name="connsiteX5" fmla="*/ 1359780 w 3558902"/>
                      <a:gd name="connsiteY5" fmla="*/ 1862389 h 2231657"/>
                      <a:gd name="connsiteX6" fmla="*/ 1477553 w 3558902"/>
                      <a:gd name="connsiteY6" fmla="*/ 1711026 h 2231657"/>
                      <a:gd name="connsiteX7" fmla="*/ 1585375 w 3558902"/>
                      <a:gd name="connsiteY7" fmla="*/ 1458892 h 2231657"/>
                      <a:gd name="connsiteX8" fmla="*/ 1538928 w 3558902"/>
                      <a:gd name="connsiteY8" fmla="*/ 872928 h 2231657"/>
                      <a:gd name="connsiteX9" fmla="*/ 1662092 w 3558902"/>
                      <a:gd name="connsiteY9" fmla="*/ 495144 h 2231657"/>
                      <a:gd name="connsiteX10" fmla="*/ 1963575 w 3558902"/>
                      <a:gd name="connsiteY10" fmla="*/ 131043 h 2231657"/>
                      <a:gd name="connsiteX11" fmla="*/ 2277913 w 3558902"/>
                      <a:gd name="connsiteY11" fmla="*/ 48519 h 2231657"/>
                      <a:gd name="connsiteX12" fmla="*/ 2727441 w 3558902"/>
                      <a:gd name="connsiteY12" fmla="*/ 273283 h 2231657"/>
                      <a:gd name="connsiteX13" fmla="*/ 3093201 w 3558902"/>
                      <a:gd name="connsiteY13" fmla="*/ 474408 h 2231657"/>
                      <a:gd name="connsiteX14" fmla="*/ 3411271 w 3558902"/>
                      <a:gd name="connsiteY14" fmla="*/ 437086 h 2231657"/>
                      <a:gd name="connsiteX15" fmla="*/ 3558902 w 3558902"/>
                      <a:gd name="connsiteY15" fmla="*/ 0 h 2231657"/>
                      <a:gd name="connsiteX0" fmla="*/ 0 w 3558902"/>
                      <a:gd name="connsiteY0" fmla="*/ 1673704 h 2204139"/>
                      <a:gd name="connsiteX1" fmla="*/ 626187 w 3558902"/>
                      <a:gd name="connsiteY1" fmla="*/ 1992189 h 2204139"/>
                      <a:gd name="connsiteX2" fmla="*/ 833535 w 3558902"/>
                      <a:gd name="connsiteY2" fmla="*/ 2157237 h 2204139"/>
                      <a:gd name="connsiteX3" fmla="*/ 1020977 w 3558902"/>
                      <a:gd name="connsiteY3" fmla="*/ 2198291 h 2204139"/>
                      <a:gd name="connsiteX4" fmla="*/ 1250715 w 3558902"/>
                      <a:gd name="connsiteY4" fmla="*/ 2047758 h 2204139"/>
                      <a:gd name="connsiteX5" fmla="*/ 1359780 w 3558902"/>
                      <a:gd name="connsiteY5" fmla="*/ 1862389 h 2204139"/>
                      <a:gd name="connsiteX6" fmla="*/ 1477553 w 3558902"/>
                      <a:gd name="connsiteY6" fmla="*/ 1711026 h 2204139"/>
                      <a:gd name="connsiteX7" fmla="*/ 1585375 w 3558902"/>
                      <a:gd name="connsiteY7" fmla="*/ 1458892 h 2204139"/>
                      <a:gd name="connsiteX8" fmla="*/ 1538928 w 3558902"/>
                      <a:gd name="connsiteY8" fmla="*/ 872928 h 2204139"/>
                      <a:gd name="connsiteX9" fmla="*/ 1662092 w 3558902"/>
                      <a:gd name="connsiteY9" fmla="*/ 495144 h 2204139"/>
                      <a:gd name="connsiteX10" fmla="*/ 1963575 w 3558902"/>
                      <a:gd name="connsiteY10" fmla="*/ 131043 h 2204139"/>
                      <a:gd name="connsiteX11" fmla="*/ 2277913 w 3558902"/>
                      <a:gd name="connsiteY11" fmla="*/ 48519 h 2204139"/>
                      <a:gd name="connsiteX12" fmla="*/ 2727441 w 3558902"/>
                      <a:gd name="connsiteY12" fmla="*/ 273283 h 2204139"/>
                      <a:gd name="connsiteX13" fmla="*/ 3093201 w 3558902"/>
                      <a:gd name="connsiteY13" fmla="*/ 474408 h 2204139"/>
                      <a:gd name="connsiteX14" fmla="*/ 3411271 w 3558902"/>
                      <a:gd name="connsiteY14" fmla="*/ 437086 h 2204139"/>
                      <a:gd name="connsiteX15" fmla="*/ 3558902 w 3558902"/>
                      <a:gd name="connsiteY15" fmla="*/ 0 h 2204139"/>
                      <a:gd name="connsiteX0" fmla="*/ 0 w 3558902"/>
                      <a:gd name="connsiteY0" fmla="*/ 1673704 h 2198586"/>
                      <a:gd name="connsiteX1" fmla="*/ 626187 w 3558902"/>
                      <a:gd name="connsiteY1" fmla="*/ 1992189 h 2198586"/>
                      <a:gd name="connsiteX2" fmla="*/ 833535 w 3558902"/>
                      <a:gd name="connsiteY2" fmla="*/ 2157237 h 2198586"/>
                      <a:gd name="connsiteX3" fmla="*/ 1020977 w 3558902"/>
                      <a:gd name="connsiteY3" fmla="*/ 2198291 h 2198586"/>
                      <a:gd name="connsiteX4" fmla="*/ 1161972 w 3558902"/>
                      <a:gd name="connsiteY4" fmla="*/ 2168434 h 2198586"/>
                      <a:gd name="connsiteX5" fmla="*/ 1250715 w 3558902"/>
                      <a:gd name="connsiteY5" fmla="*/ 2047758 h 2198586"/>
                      <a:gd name="connsiteX6" fmla="*/ 1359780 w 3558902"/>
                      <a:gd name="connsiteY6" fmla="*/ 1862389 h 2198586"/>
                      <a:gd name="connsiteX7" fmla="*/ 1477553 w 3558902"/>
                      <a:gd name="connsiteY7" fmla="*/ 1711026 h 2198586"/>
                      <a:gd name="connsiteX8" fmla="*/ 1585375 w 3558902"/>
                      <a:gd name="connsiteY8" fmla="*/ 1458892 h 2198586"/>
                      <a:gd name="connsiteX9" fmla="*/ 1538928 w 3558902"/>
                      <a:gd name="connsiteY9" fmla="*/ 872928 h 2198586"/>
                      <a:gd name="connsiteX10" fmla="*/ 1662092 w 3558902"/>
                      <a:gd name="connsiteY10" fmla="*/ 495144 h 2198586"/>
                      <a:gd name="connsiteX11" fmla="*/ 1963575 w 3558902"/>
                      <a:gd name="connsiteY11" fmla="*/ 131043 h 2198586"/>
                      <a:gd name="connsiteX12" fmla="*/ 2277913 w 3558902"/>
                      <a:gd name="connsiteY12" fmla="*/ 48519 h 2198586"/>
                      <a:gd name="connsiteX13" fmla="*/ 2727441 w 3558902"/>
                      <a:gd name="connsiteY13" fmla="*/ 273283 h 2198586"/>
                      <a:gd name="connsiteX14" fmla="*/ 3093201 w 3558902"/>
                      <a:gd name="connsiteY14" fmla="*/ 474408 h 2198586"/>
                      <a:gd name="connsiteX15" fmla="*/ 3411271 w 3558902"/>
                      <a:gd name="connsiteY15" fmla="*/ 437086 h 2198586"/>
                      <a:gd name="connsiteX16" fmla="*/ 3558902 w 3558902"/>
                      <a:gd name="connsiteY16" fmla="*/ 0 h 2198586"/>
                      <a:gd name="connsiteX0" fmla="*/ 0 w 3558902"/>
                      <a:gd name="connsiteY0" fmla="*/ 1673704 h 2202235"/>
                      <a:gd name="connsiteX1" fmla="*/ 626187 w 3558902"/>
                      <a:gd name="connsiteY1" fmla="*/ 1992189 h 2202235"/>
                      <a:gd name="connsiteX2" fmla="*/ 833535 w 3558902"/>
                      <a:gd name="connsiteY2" fmla="*/ 2157237 h 2202235"/>
                      <a:gd name="connsiteX3" fmla="*/ 1020977 w 3558902"/>
                      <a:gd name="connsiteY3" fmla="*/ 2202023 h 2202235"/>
                      <a:gd name="connsiteX4" fmla="*/ 1161972 w 3558902"/>
                      <a:gd name="connsiteY4" fmla="*/ 2168434 h 2202235"/>
                      <a:gd name="connsiteX5" fmla="*/ 1250715 w 3558902"/>
                      <a:gd name="connsiteY5" fmla="*/ 2047758 h 2202235"/>
                      <a:gd name="connsiteX6" fmla="*/ 1359780 w 3558902"/>
                      <a:gd name="connsiteY6" fmla="*/ 1862389 h 2202235"/>
                      <a:gd name="connsiteX7" fmla="*/ 1477553 w 3558902"/>
                      <a:gd name="connsiteY7" fmla="*/ 1711026 h 2202235"/>
                      <a:gd name="connsiteX8" fmla="*/ 1585375 w 3558902"/>
                      <a:gd name="connsiteY8" fmla="*/ 1458892 h 2202235"/>
                      <a:gd name="connsiteX9" fmla="*/ 1538928 w 3558902"/>
                      <a:gd name="connsiteY9" fmla="*/ 872928 h 2202235"/>
                      <a:gd name="connsiteX10" fmla="*/ 1662092 w 3558902"/>
                      <a:gd name="connsiteY10" fmla="*/ 495144 h 2202235"/>
                      <a:gd name="connsiteX11" fmla="*/ 1963575 w 3558902"/>
                      <a:gd name="connsiteY11" fmla="*/ 131043 h 2202235"/>
                      <a:gd name="connsiteX12" fmla="*/ 2277913 w 3558902"/>
                      <a:gd name="connsiteY12" fmla="*/ 48519 h 2202235"/>
                      <a:gd name="connsiteX13" fmla="*/ 2727441 w 3558902"/>
                      <a:gd name="connsiteY13" fmla="*/ 273283 h 2202235"/>
                      <a:gd name="connsiteX14" fmla="*/ 3093201 w 3558902"/>
                      <a:gd name="connsiteY14" fmla="*/ 474408 h 2202235"/>
                      <a:gd name="connsiteX15" fmla="*/ 3411271 w 3558902"/>
                      <a:gd name="connsiteY15" fmla="*/ 437086 h 2202235"/>
                      <a:gd name="connsiteX16" fmla="*/ 3558902 w 3558902"/>
                      <a:gd name="connsiteY16" fmla="*/ 0 h 2202235"/>
                      <a:gd name="connsiteX0" fmla="*/ 0 w 3558902"/>
                      <a:gd name="connsiteY0" fmla="*/ 1673704 h 2202235"/>
                      <a:gd name="connsiteX1" fmla="*/ 592596 w 3558902"/>
                      <a:gd name="connsiteY1" fmla="*/ 1980992 h 2202235"/>
                      <a:gd name="connsiteX2" fmla="*/ 833535 w 3558902"/>
                      <a:gd name="connsiteY2" fmla="*/ 2157237 h 2202235"/>
                      <a:gd name="connsiteX3" fmla="*/ 1020977 w 3558902"/>
                      <a:gd name="connsiteY3" fmla="*/ 2202023 h 2202235"/>
                      <a:gd name="connsiteX4" fmla="*/ 1161972 w 3558902"/>
                      <a:gd name="connsiteY4" fmla="*/ 2168434 h 2202235"/>
                      <a:gd name="connsiteX5" fmla="*/ 1250715 w 3558902"/>
                      <a:gd name="connsiteY5" fmla="*/ 2047758 h 2202235"/>
                      <a:gd name="connsiteX6" fmla="*/ 1359780 w 3558902"/>
                      <a:gd name="connsiteY6" fmla="*/ 1862389 h 2202235"/>
                      <a:gd name="connsiteX7" fmla="*/ 1477553 w 3558902"/>
                      <a:gd name="connsiteY7" fmla="*/ 1711026 h 2202235"/>
                      <a:gd name="connsiteX8" fmla="*/ 1585375 w 3558902"/>
                      <a:gd name="connsiteY8" fmla="*/ 1458892 h 2202235"/>
                      <a:gd name="connsiteX9" fmla="*/ 1538928 w 3558902"/>
                      <a:gd name="connsiteY9" fmla="*/ 872928 h 2202235"/>
                      <a:gd name="connsiteX10" fmla="*/ 1662092 w 3558902"/>
                      <a:gd name="connsiteY10" fmla="*/ 495144 h 2202235"/>
                      <a:gd name="connsiteX11" fmla="*/ 1963575 w 3558902"/>
                      <a:gd name="connsiteY11" fmla="*/ 131043 h 2202235"/>
                      <a:gd name="connsiteX12" fmla="*/ 2277913 w 3558902"/>
                      <a:gd name="connsiteY12" fmla="*/ 48519 h 2202235"/>
                      <a:gd name="connsiteX13" fmla="*/ 2727441 w 3558902"/>
                      <a:gd name="connsiteY13" fmla="*/ 273283 h 2202235"/>
                      <a:gd name="connsiteX14" fmla="*/ 3093201 w 3558902"/>
                      <a:gd name="connsiteY14" fmla="*/ 474408 h 2202235"/>
                      <a:gd name="connsiteX15" fmla="*/ 3411271 w 3558902"/>
                      <a:gd name="connsiteY15" fmla="*/ 437086 h 2202235"/>
                      <a:gd name="connsiteX16" fmla="*/ 3558902 w 3558902"/>
                      <a:gd name="connsiteY16" fmla="*/ 0 h 2202235"/>
                      <a:gd name="connsiteX0" fmla="*/ 0 w 3495454"/>
                      <a:gd name="connsiteY0" fmla="*/ 1666239 h 2202235"/>
                      <a:gd name="connsiteX1" fmla="*/ 529148 w 3495454"/>
                      <a:gd name="connsiteY1" fmla="*/ 1980992 h 2202235"/>
                      <a:gd name="connsiteX2" fmla="*/ 770087 w 3495454"/>
                      <a:gd name="connsiteY2" fmla="*/ 2157237 h 2202235"/>
                      <a:gd name="connsiteX3" fmla="*/ 957529 w 3495454"/>
                      <a:gd name="connsiteY3" fmla="*/ 2202023 h 2202235"/>
                      <a:gd name="connsiteX4" fmla="*/ 1098524 w 3495454"/>
                      <a:gd name="connsiteY4" fmla="*/ 2168434 h 2202235"/>
                      <a:gd name="connsiteX5" fmla="*/ 1187267 w 3495454"/>
                      <a:gd name="connsiteY5" fmla="*/ 2047758 h 2202235"/>
                      <a:gd name="connsiteX6" fmla="*/ 1296332 w 3495454"/>
                      <a:gd name="connsiteY6" fmla="*/ 1862389 h 2202235"/>
                      <a:gd name="connsiteX7" fmla="*/ 1414105 w 3495454"/>
                      <a:gd name="connsiteY7" fmla="*/ 1711026 h 2202235"/>
                      <a:gd name="connsiteX8" fmla="*/ 1521927 w 3495454"/>
                      <a:gd name="connsiteY8" fmla="*/ 1458892 h 2202235"/>
                      <a:gd name="connsiteX9" fmla="*/ 1475480 w 3495454"/>
                      <a:gd name="connsiteY9" fmla="*/ 872928 h 2202235"/>
                      <a:gd name="connsiteX10" fmla="*/ 1598644 w 3495454"/>
                      <a:gd name="connsiteY10" fmla="*/ 495144 h 2202235"/>
                      <a:gd name="connsiteX11" fmla="*/ 1900127 w 3495454"/>
                      <a:gd name="connsiteY11" fmla="*/ 131043 h 2202235"/>
                      <a:gd name="connsiteX12" fmla="*/ 2214465 w 3495454"/>
                      <a:gd name="connsiteY12" fmla="*/ 48519 h 2202235"/>
                      <a:gd name="connsiteX13" fmla="*/ 2663993 w 3495454"/>
                      <a:gd name="connsiteY13" fmla="*/ 273283 h 2202235"/>
                      <a:gd name="connsiteX14" fmla="*/ 3029753 w 3495454"/>
                      <a:gd name="connsiteY14" fmla="*/ 474408 h 2202235"/>
                      <a:gd name="connsiteX15" fmla="*/ 3347823 w 3495454"/>
                      <a:gd name="connsiteY15" fmla="*/ 437086 h 2202235"/>
                      <a:gd name="connsiteX16" fmla="*/ 3495454 w 3495454"/>
                      <a:gd name="connsiteY16" fmla="*/ 0 h 2202235"/>
                      <a:gd name="connsiteX0" fmla="*/ 0 w 3495454"/>
                      <a:gd name="connsiteY0" fmla="*/ 1666239 h 2202235"/>
                      <a:gd name="connsiteX1" fmla="*/ 529148 w 3495454"/>
                      <a:gd name="connsiteY1" fmla="*/ 1973527 h 2202235"/>
                      <a:gd name="connsiteX2" fmla="*/ 770087 w 3495454"/>
                      <a:gd name="connsiteY2" fmla="*/ 2157237 h 2202235"/>
                      <a:gd name="connsiteX3" fmla="*/ 957529 w 3495454"/>
                      <a:gd name="connsiteY3" fmla="*/ 2202023 h 2202235"/>
                      <a:gd name="connsiteX4" fmla="*/ 1098524 w 3495454"/>
                      <a:gd name="connsiteY4" fmla="*/ 2168434 h 2202235"/>
                      <a:gd name="connsiteX5" fmla="*/ 1187267 w 3495454"/>
                      <a:gd name="connsiteY5" fmla="*/ 2047758 h 2202235"/>
                      <a:gd name="connsiteX6" fmla="*/ 1296332 w 3495454"/>
                      <a:gd name="connsiteY6" fmla="*/ 1862389 h 2202235"/>
                      <a:gd name="connsiteX7" fmla="*/ 1414105 w 3495454"/>
                      <a:gd name="connsiteY7" fmla="*/ 1711026 h 2202235"/>
                      <a:gd name="connsiteX8" fmla="*/ 1521927 w 3495454"/>
                      <a:gd name="connsiteY8" fmla="*/ 1458892 h 2202235"/>
                      <a:gd name="connsiteX9" fmla="*/ 1475480 w 3495454"/>
                      <a:gd name="connsiteY9" fmla="*/ 872928 h 2202235"/>
                      <a:gd name="connsiteX10" fmla="*/ 1598644 w 3495454"/>
                      <a:gd name="connsiteY10" fmla="*/ 495144 h 2202235"/>
                      <a:gd name="connsiteX11" fmla="*/ 1900127 w 3495454"/>
                      <a:gd name="connsiteY11" fmla="*/ 131043 h 2202235"/>
                      <a:gd name="connsiteX12" fmla="*/ 2214465 w 3495454"/>
                      <a:gd name="connsiteY12" fmla="*/ 48519 h 2202235"/>
                      <a:gd name="connsiteX13" fmla="*/ 2663993 w 3495454"/>
                      <a:gd name="connsiteY13" fmla="*/ 273283 h 2202235"/>
                      <a:gd name="connsiteX14" fmla="*/ 3029753 w 3495454"/>
                      <a:gd name="connsiteY14" fmla="*/ 474408 h 2202235"/>
                      <a:gd name="connsiteX15" fmla="*/ 3347823 w 3495454"/>
                      <a:gd name="connsiteY15" fmla="*/ 437086 h 2202235"/>
                      <a:gd name="connsiteX16" fmla="*/ 3495454 w 3495454"/>
                      <a:gd name="connsiteY16" fmla="*/ 0 h 2202235"/>
                      <a:gd name="connsiteX0" fmla="*/ 0 w 3495454"/>
                      <a:gd name="connsiteY0" fmla="*/ 1666239 h 2202235"/>
                      <a:gd name="connsiteX1" fmla="*/ 529148 w 3495454"/>
                      <a:gd name="connsiteY1" fmla="*/ 1973527 h 2202235"/>
                      <a:gd name="connsiteX2" fmla="*/ 770087 w 3495454"/>
                      <a:gd name="connsiteY2" fmla="*/ 2157237 h 2202235"/>
                      <a:gd name="connsiteX3" fmla="*/ 957529 w 3495454"/>
                      <a:gd name="connsiteY3" fmla="*/ 2202023 h 2202235"/>
                      <a:gd name="connsiteX4" fmla="*/ 1098524 w 3495454"/>
                      <a:gd name="connsiteY4" fmla="*/ 2168434 h 2202235"/>
                      <a:gd name="connsiteX5" fmla="*/ 1187267 w 3495454"/>
                      <a:gd name="connsiteY5" fmla="*/ 2047758 h 2202235"/>
                      <a:gd name="connsiteX6" fmla="*/ 1296332 w 3495454"/>
                      <a:gd name="connsiteY6" fmla="*/ 1862389 h 2202235"/>
                      <a:gd name="connsiteX7" fmla="*/ 1414105 w 3495454"/>
                      <a:gd name="connsiteY7" fmla="*/ 1711026 h 2202235"/>
                      <a:gd name="connsiteX8" fmla="*/ 1521927 w 3495454"/>
                      <a:gd name="connsiteY8" fmla="*/ 1458892 h 2202235"/>
                      <a:gd name="connsiteX9" fmla="*/ 1475480 w 3495454"/>
                      <a:gd name="connsiteY9" fmla="*/ 872928 h 2202235"/>
                      <a:gd name="connsiteX10" fmla="*/ 1598644 w 3495454"/>
                      <a:gd name="connsiteY10" fmla="*/ 495144 h 2202235"/>
                      <a:gd name="connsiteX11" fmla="*/ 1900127 w 3495454"/>
                      <a:gd name="connsiteY11" fmla="*/ 131043 h 2202235"/>
                      <a:gd name="connsiteX12" fmla="*/ 2214465 w 3495454"/>
                      <a:gd name="connsiteY12" fmla="*/ 48519 h 2202235"/>
                      <a:gd name="connsiteX13" fmla="*/ 2663993 w 3495454"/>
                      <a:gd name="connsiteY13" fmla="*/ 273283 h 2202235"/>
                      <a:gd name="connsiteX14" fmla="*/ 3029753 w 3495454"/>
                      <a:gd name="connsiteY14" fmla="*/ 474408 h 2202235"/>
                      <a:gd name="connsiteX15" fmla="*/ 3495454 w 3495454"/>
                      <a:gd name="connsiteY15" fmla="*/ 0 h 2202235"/>
                      <a:gd name="connsiteX0" fmla="*/ 0 w 3029753"/>
                      <a:gd name="connsiteY0" fmla="*/ 1625445 h 2161441"/>
                      <a:gd name="connsiteX1" fmla="*/ 529148 w 3029753"/>
                      <a:gd name="connsiteY1" fmla="*/ 1932733 h 2161441"/>
                      <a:gd name="connsiteX2" fmla="*/ 770087 w 3029753"/>
                      <a:gd name="connsiteY2" fmla="*/ 2116443 h 2161441"/>
                      <a:gd name="connsiteX3" fmla="*/ 957529 w 3029753"/>
                      <a:gd name="connsiteY3" fmla="*/ 2161229 h 2161441"/>
                      <a:gd name="connsiteX4" fmla="*/ 1098524 w 3029753"/>
                      <a:gd name="connsiteY4" fmla="*/ 2127640 h 2161441"/>
                      <a:gd name="connsiteX5" fmla="*/ 1187267 w 3029753"/>
                      <a:gd name="connsiteY5" fmla="*/ 2006964 h 2161441"/>
                      <a:gd name="connsiteX6" fmla="*/ 1296332 w 3029753"/>
                      <a:gd name="connsiteY6" fmla="*/ 1821595 h 2161441"/>
                      <a:gd name="connsiteX7" fmla="*/ 1414105 w 3029753"/>
                      <a:gd name="connsiteY7" fmla="*/ 1670232 h 2161441"/>
                      <a:gd name="connsiteX8" fmla="*/ 1521927 w 3029753"/>
                      <a:gd name="connsiteY8" fmla="*/ 1418098 h 2161441"/>
                      <a:gd name="connsiteX9" fmla="*/ 1475480 w 3029753"/>
                      <a:gd name="connsiteY9" fmla="*/ 832134 h 2161441"/>
                      <a:gd name="connsiteX10" fmla="*/ 1598644 w 3029753"/>
                      <a:gd name="connsiteY10" fmla="*/ 454350 h 2161441"/>
                      <a:gd name="connsiteX11" fmla="*/ 1900127 w 3029753"/>
                      <a:gd name="connsiteY11" fmla="*/ 90249 h 2161441"/>
                      <a:gd name="connsiteX12" fmla="*/ 2214465 w 3029753"/>
                      <a:gd name="connsiteY12" fmla="*/ 7725 h 2161441"/>
                      <a:gd name="connsiteX13" fmla="*/ 2663993 w 3029753"/>
                      <a:gd name="connsiteY13" fmla="*/ 232489 h 2161441"/>
                      <a:gd name="connsiteX14" fmla="*/ 3029753 w 3029753"/>
                      <a:gd name="connsiteY14" fmla="*/ 433614 h 2161441"/>
                      <a:gd name="connsiteX0" fmla="*/ 0 w 2663993"/>
                      <a:gd name="connsiteY0" fmla="*/ 1625445 h 2161441"/>
                      <a:gd name="connsiteX1" fmla="*/ 529148 w 2663993"/>
                      <a:gd name="connsiteY1" fmla="*/ 1932733 h 2161441"/>
                      <a:gd name="connsiteX2" fmla="*/ 770087 w 2663993"/>
                      <a:gd name="connsiteY2" fmla="*/ 2116443 h 2161441"/>
                      <a:gd name="connsiteX3" fmla="*/ 957529 w 2663993"/>
                      <a:gd name="connsiteY3" fmla="*/ 2161229 h 2161441"/>
                      <a:gd name="connsiteX4" fmla="*/ 1098524 w 2663993"/>
                      <a:gd name="connsiteY4" fmla="*/ 2127640 h 2161441"/>
                      <a:gd name="connsiteX5" fmla="*/ 1187267 w 2663993"/>
                      <a:gd name="connsiteY5" fmla="*/ 2006964 h 2161441"/>
                      <a:gd name="connsiteX6" fmla="*/ 1296332 w 2663993"/>
                      <a:gd name="connsiteY6" fmla="*/ 1821595 h 2161441"/>
                      <a:gd name="connsiteX7" fmla="*/ 1414105 w 2663993"/>
                      <a:gd name="connsiteY7" fmla="*/ 1670232 h 2161441"/>
                      <a:gd name="connsiteX8" fmla="*/ 1521927 w 2663993"/>
                      <a:gd name="connsiteY8" fmla="*/ 1418098 h 2161441"/>
                      <a:gd name="connsiteX9" fmla="*/ 1475480 w 2663993"/>
                      <a:gd name="connsiteY9" fmla="*/ 832134 h 2161441"/>
                      <a:gd name="connsiteX10" fmla="*/ 1598644 w 2663993"/>
                      <a:gd name="connsiteY10" fmla="*/ 454350 h 2161441"/>
                      <a:gd name="connsiteX11" fmla="*/ 1900127 w 2663993"/>
                      <a:gd name="connsiteY11" fmla="*/ 90249 h 2161441"/>
                      <a:gd name="connsiteX12" fmla="*/ 2214465 w 2663993"/>
                      <a:gd name="connsiteY12" fmla="*/ 7725 h 2161441"/>
                      <a:gd name="connsiteX13" fmla="*/ 2663993 w 2663993"/>
                      <a:gd name="connsiteY13" fmla="*/ 232489 h 2161441"/>
                      <a:gd name="connsiteX0" fmla="*/ 0 w 3065925"/>
                      <a:gd name="connsiteY0" fmla="*/ 1652851 h 2188847"/>
                      <a:gd name="connsiteX1" fmla="*/ 529148 w 3065925"/>
                      <a:gd name="connsiteY1" fmla="*/ 1960139 h 2188847"/>
                      <a:gd name="connsiteX2" fmla="*/ 770087 w 3065925"/>
                      <a:gd name="connsiteY2" fmla="*/ 2143849 h 2188847"/>
                      <a:gd name="connsiteX3" fmla="*/ 957529 w 3065925"/>
                      <a:gd name="connsiteY3" fmla="*/ 2188635 h 2188847"/>
                      <a:gd name="connsiteX4" fmla="*/ 1098524 w 3065925"/>
                      <a:gd name="connsiteY4" fmla="*/ 2155046 h 2188847"/>
                      <a:gd name="connsiteX5" fmla="*/ 1187267 w 3065925"/>
                      <a:gd name="connsiteY5" fmla="*/ 2034370 h 2188847"/>
                      <a:gd name="connsiteX6" fmla="*/ 1296332 w 3065925"/>
                      <a:gd name="connsiteY6" fmla="*/ 1849001 h 2188847"/>
                      <a:gd name="connsiteX7" fmla="*/ 1414105 w 3065925"/>
                      <a:gd name="connsiteY7" fmla="*/ 1697638 h 2188847"/>
                      <a:gd name="connsiteX8" fmla="*/ 1521927 w 3065925"/>
                      <a:gd name="connsiteY8" fmla="*/ 1445504 h 2188847"/>
                      <a:gd name="connsiteX9" fmla="*/ 1475480 w 3065925"/>
                      <a:gd name="connsiteY9" fmla="*/ 859540 h 2188847"/>
                      <a:gd name="connsiteX10" fmla="*/ 1598644 w 3065925"/>
                      <a:gd name="connsiteY10" fmla="*/ 481756 h 2188847"/>
                      <a:gd name="connsiteX11" fmla="*/ 1900127 w 3065925"/>
                      <a:gd name="connsiteY11" fmla="*/ 117655 h 2188847"/>
                      <a:gd name="connsiteX12" fmla="*/ 2214465 w 3065925"/>
                      <a:gd name="connsiteY12" fmla="*/ 35131 h 2188847"/>
                      <a:gd name="connsiteX13" fmla="*/ 3065925 w 3065925"/>
                      <a:gd name="connsiteY13" fmla="*/ 645465 h 2188847"/>
                      <a:gd name="connsiteX0" fmla="*/ 0 w 3065925"/>
                      <a:gd name="connsiteY0" fmla="*/ 1652851 h 2188847"/>
                      <a:gd name="connsiteX1" fmla="*/ 529148 w 3065925"/>
                      <a:gd name="connsiteY1" fmla="*/ 1960139 h 2188847"/>
                      <a:gd name="connsiteX2" fmla="*/ 770087 w 3065925"/>
                      <a:gd name="connsiteY2" fmla="*/ 2143849 h 2188847"/>
                      <a:gd name="connsiteX3" fmla="*/ 957529 w 3065925"/>
                      <a:gd name="connsiteY3" fmla="*/ 2188635 h 2188847"/>
                      <a:gd name="connsiteX4" fmla="*/ 1098524 w 3065925"/>
                      <a:gd name="connsiteY4" fmla="*/ 2155046 h 2188847"/>
                      <a:gd name="connsiteX5" fmla="*/ 1187267 w 3065925"/>
                      <a:gd name="connsiteY5" fmla="*/ 2034370 h 2188847"/>
                      <a:gd name="connsiteX6" fmla="*/ 1296332 w 3065925"/>
                      <a:gd name="connsiteY6" fmla="*/ 1849001 h 2188847"/>
                      <a:gd name="connsiteX7" fmla="*/ 1414105 w 3065925"/>
                      <a:gd name="connsiteY7" fmla="*/ 1697638 h 2188847"/>
                      <a:gd name="connsiteX8" fmla="*/ 1521927 w 3065925"/>
                      <a:gd name="connsiteY8" fmla="*/ 1445504 h 2188847"/>
                      <a:gd name="connsiteX9" fmla="*/ 1475480 w 3065925"/>
                      <a:gd name="connsiteY9" fmla="*/ 859540 h 2188847"/>
                      <a:gd name="connsiteX10" fmla="*/ 1598644 w 3065925"/>
                      <a:gd name="connsiteY10" fmla="*/ 481756 h 2188847"/>
                      <a:gd name="connsiteX11" fmla="*/ 1900127 w 3065925"/>
                      <a:gd name="connsiteY11" fmla="*/ 117655 h 2188847"/>
                      <a:gd name="connsiteX12" fmla="*/ 2214465 w 3065925"/>
                      <a:gd name="connsiteY12" fmla="*/ 35131 h 2188847"/>
                      <a:gd name="connsiteX13" fmla="*/ 3065925 w 3065925"/>
                      <a:gd name="connsiteY13" fmla="*/ 645465 h 2188847"/>
                      <a:gd name="connsiteX0" fmla="*/ 0 w 3065925"/>
                      <a:gd name="connsiteY0" fmla="*/ 1597926 h 2133922"/>
                      <a:gd name="connsiteX1" fmla="*/ 529148 w 3065925"/>
                      <a:gd name="connsiteY1" fmla="*/ 1905214 h 2133922"/>
                      <a:gd name="connsiteX2" fmla="*/ 770087 w 3065925"/>
                      <a:gd name="connsiteY2" fmla="*/ 2088924 h 2133922"/>
                      <a:gd name="connsiteX3" fmla="*/ 957529 w 3065925"/>
                      <a:gd name="connsiteY3" fmla="*/ 2133710 h 2133922"/>
                      <a:gd name="connsiteX4" fmla="*/ 1098524 w 3065925"/>
                      <a:gd name="connsiteY4" fmla="*/ 2100121 h 2133922"/>
                      <a:gd name="connsiteX5" fmla="*/ 1187267 w 3065925"/>
                      <a:gd name="connsiteY5" fmla="*/ 1979445 h 2133922"/>
                      <a:gd name="connsiteX6" fmla="*/ 1296332 w 3065925"/>
                      <a:gd name="connsiteY6" fmla="*/ 1794076 h 2133922"/>
                      <a:gd name="connsiteX7" fmla="*/ 1414105 w 3065925"/>
                      <a:gd name="connsiteY7" fmla="*/ 1642713 h 2133922"/>
                      <a:gd name="connsiteX8" fmla="*/ 1521927 w 3065925"/>
                      <a:gd name="connsiteY8" fmla="*/ 1390579 h 2133922"/>
                      <a:gd name="connsiteX9" fmla="*/ 1475480 w 3065925"/>
                      <a:gd name="connsiteY9" fmla="*/ 804615 h 2133922"/>
                      <a:gd name="connsiteX10" fmla="*/ 1598644 w 3065925"/>
                      <a:gd name="connsiteY10" fmla="*/ 426831 h 2133922"/>
                      <a:gd name="connsiteX11" fmla="*/ 1900127 w 3065925"/>
                      <a:gd name="connsiteY11" fmla="*/ 62730 h 2133922"/>
                      <a:gd name="connsiteX12" fmla="*/ 2334907 w 3065925"/>
                      <a:gd name="connsiteY12" fmla="*/ 52576 h 2133922"/>
                      <a:gd name="connsiteX13" fmla="*/ 3065925 w 3065925"/>
                      <a:gd name="connsiteY13" fmla="*/ 590540 h 2133922"/>
                      <a:gd name="connsiteX0" fmla="*/ 0 w 3065925"/>
                      <a:gd name="connsiteY0" fmla="*/ 1597926 h 2133932"/>
                      <a:gd name="connsiteX1" fmla="*/ 529148 w 3065925"/>
                      <a:gd name="connsiteY1" fmla="*/ 1905214 h 2133932"/>
                      <a:gd name="connsiteX2" fmla="*/ 770087 w 3065925"/>
                      <a:gd name="connsiteY2" fmla="*/ 2088924 h 2133932"/>
                      <a:gd name="connsiteX3" fmla="*/ 957529 w 3065925"/>
                      <a:gd name="connsiteY3" fmla="*/ 2133710 h 2133932"/>
                      <a:gd name="connsiteX4" fmla="*/ 1098524 w 3065925"/>
                      <a:gd name="connsiteY4" fmla="*/ 2100121 h 2133932"/>
                      <a:gd name="connsiteX5" fmla="*/ 1230282 w 3065925"/>
                      <a:gd name="connsiteY5" fmla="*/ 1979445 h 2133932"/>
                      <a:gd name="connsiteX6" fmla="*/ 1296332 w 3065925"/>
                      <a:gd name="connsiteY6" fmla="*/ 1794076 h 2133932"/>
                      <a:gd name="connsiteX7" fmla="*/ 1414105 w 3065925"/>
                      <a:gd name="connsiteY7" fmla="*/ 1642713 h 2133932"/>
                      <a:gd name="connsiteX8" fmla="*/ 1521927 w 3065925"/>
                      <a:gd name="connsiteY8" fmla="*/ 1390579 h 2133932"/>
                      <a:gd name="connsiteX9" fmla="*/ 1475480 w 3065925"/>
                      <a:gd name="connsiteY9" fmla="*/ 804615 h 2133932"/>
                      <a:gd name="connsiteX10" fmla="*/ 1598644 w 3065925"/>
                      <a:gd name="connsiteY10" fmla="*/ 426831 h 2133932"/>
                      <a:gd name="connsiteX11" fmla="*/ 1900127 w 3065925"/>
                      <a:gd name="connsiteY11" fmla="*/ 62730 h 2133932"/>
                      <a:gd name="connsiteX12" fmla="*/ 2334907 w 3065925"/>
                      <a:gd name="connsiteY12" fmla="*/ 52576 h 2133932"/>
                      <a:gd name="connsiteX13" fmla="*/ 3065925 w 3065925"/>
                      <a:gd name="connsiteY13" fmla="*/ 590540 h 2133932"/>
                      <a:gd name="connsiteX0" fmla="*/ 0 w 3065925"/>
                      <a:gd name="connsiteY0" fmla="*/ 1597926 h 2133932"/>
                      <a:gd name="connsiteX1" fmla="*/ 529148 w 3065925"/>
                      <a:gd name="connsiteY1" fmla="*/ 1905214 h 2133932"/>
                      <a:gd name="connsiteX2" fmla="*/ 770087 w 3065925"/>
                      <a:gd name="connsiteY2" fmla="*/ 2088924 h 2133932"/>
                      <a:gd name="connsiteX3" fmla="*/ 957529 w 3065925"/>
                      <a:gd name="connsiteY3" fmla="*/ 2133710 h 2133932"/>
                      <a:gd name="connsiteX4" fmla="*/ 1098524 w 3065925"/>
                      <a:gd name="connsiteY4" fmla="*/ 2100121 h 2133932"/>
                      <a:gd name="connsiteX5" fmla="*/ 1230282 w 3065925"/>
                      <a:gd name="connsiteY5" fmla="*/ 1979445 h 2133932"/>
                      <a:gd name="connsiteX6" fmla="*/ 1296332 w 3065925"/>
                      <a:gd name="connsiteY6" fmla="*/ 1794076 h 2133932"/>
                      <a:gd name="connsiteX7" fmla="*/ 1414105 w 3065925"/>
                      <a:gd name="connsiteY7" fmla="*/ 1642713 h 2133932"/>
                      <a:gd name="connsiteX8" fmla="*/ 1521927 w 3065925"/>
                      <a:gd name="connsiteY8" fmla="*/ 1390579 h 2133932"/>
                      <a:gd name="connsiteX9" fmla="*/ 1475480 w 3065925"/>
                      <a:gd name="connsiteY9" fmla="*/ 804615 h 2133932"/>
                      <a:gd name="connsiteX10" fmla="*/ 1598644 w 3065925"/>
                      <a:gd name="connsiteY10" fmla="*/ 426831 h 2133932"/>
                      <a:gd name="connsiteX11" fmla="*/ 1900127 w 3065925"/>
                      <a:gd name="connsiteY11" fmla="*/ 62730 h 2133932"/>
                      <a:gd name="connsiteX12" fmla="*/ 2334907 w 3065925"/>
                      <a:gd name="connsiteY12" fmla="*/ 52576 h 2133932"/>
                      <a:gd name="connsiteX13" fmla="*/ 3065925 w 3065925"/>
                      <a:gd name="connsiteY13" fmla="*/ 590540 h 2133932"/>
                      <a:gd name="connsiteX0" fmla="*/ 0 w 3065925"/>
                      <a:gd name="connsiteY0" fmla="*/ 1597926 h 2140828"/>
                      <a:gd name="connsiteX1" fmla="*/ 529148 w 3065925"/>
                      <a:gd name="connsiteY1" fmla="*/ 1905214 h 2140828"/>
                      <a:gd name="connsiteX2" fmla="*/ 770087 w 3065925"/>
                      <a:gd name="connsiteY2" fmla="*/ 2088924 h 2140828"/>
                      <a:gd name="connsiteX3" fmla="*/ 957529 w 3065925"/>
                      <a:gd name="connsiteY3" fmla="*/ 2133710 h 2140828"/>
                      <a:gd name="connsiteX4" fmla="*/ 1158745 w 3065925"/>
                      <a:gd name="connsiteY4" fmla="*/ 2124244 h 2140828"/>
                      <a:gd name="connsiteX5" fmla="*/ 1230282 w 3065925"/>
                      <a:gd name="connsiteY5" fmla="*/ 1979445 h 2140828"/>
                      <a:gd name="connsiteX6" fmla="*/ 1296332 w 3065925"/>
                      <a:gd name="connsiteY6" fmla="*/ 1794076 h 2140828"/>
                      <a:gd name="connsiteX7" fmla="*/ 1414105 w 3065925"/>
                      <a:gd name="connsiteY7" fmla="*/ 1642713 h 2140828"/>
                      <a:gd name="connsiteX8" fmla="*/ 1521927 w 3065925"/>
                      <a:gd name="connsiteY8" fmla="*/ 1390579 h 2140828"/>
                      <a:gd name="connsiteX9" fmla="*/ 1475480 w 3065925"/>
                      <a:gd name="connsiteY9" fmla="*/ 804615 h 2140828"/>
                      <a:gd name="connsiteX10" fmla="*/ 1598644 w 3065925"/>
                      <a:gd name="connsiteY10" fmla="*/ 426831 h 2140828"/>
                      <a:gd name="connsiteX11" fmla="*/ 1900127 w 3065925"/>
                      <a:gd name="connsiteY11" fmla="*/ 62730 h 2140828"/>
                      <a:gd name="connsiteX12" fmla="*/ 2334907 w 3065925"/>
                      <a:gd name="connsiteY12" fmla="*/ 52576 h 2140828"/>
                      <a:gd name="connsiteX13" fmla="*/ 3065925 w 3065925"/>
                      <a:gd name="connsiteY13" fmla="*/ 590540 h 214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65925" h="2140828">
                        <a:moveTo>
                          <a:pt x="0" y="1597926"/>
                        </a:moveTo>
                        <a:cubicBezTo>
                          <a:pt x="260047" y="1723716"/>
                          <a:pt x="400800" y="1823381"/>
                          <a:pt x="529148" y="1905214"/>
                        </a:cubicBezTo>
                        <a:cubicBezTo>
                          <a:pt x="657496" y="1987047"/>
                          <a:pt x="709887" y="2057062"/>
                          <a:pt x="770087" y="2088924"/>
                        </a:cubicBezTo>
                        <a:cubicBezTo>
                          <a:pt x="830287" y="2120786"/>
                          <a:pt x="892753" y="2127823"/>
                          <a:pt x="957529" y="2133710"/>
                        </a:cubicBezTo>
                        <a:cubicBezTo>
                          <a:pt x="1022305" y="2139597"/>
                          <a:pt x="1113286" y="2149955"/>
                          <a:pt x="1158745" y="2124244"/>
                        </a:cubicBezTo>
                        <a:cubicBezTo>
                          <a:pt x="1204204" y="2098533"/>
                          <a:pt x="1207351" y="2034473"/>
                          <a:pt x="1230282" y="1979445"/>
                        </a:cubicBezTo>
                        <a:cubicBezTo>
                          <a:pt x="1253213" y="1924417"/>
                          <a:pt x="1265695" y="1850198"/>
                          <a:pt x="1296332" y="1794076"/>
                        </a:cubicBezTo>
                        <a:cubicBezTo>
                          <a:pt x="1326969" y="1737954"/>
                          <a:pt x="1376506" y="1709962"/>
                          <a:pt x="1414105" y="1642713"/>
                        </a:cubicBezTo>
                        <a:cubicBezTo>
                          <a:pt x="1451704" y="1575464"/>
                          <a:pt x="1511698" y="1530262"/>
                          <a:pt x="1521927" y="1390579"/>
                        </a:cubicBezTo>
                        <a:cubicBezTo>
                          <a:pt x="1532156" y="1250896"/>
                          <a:pt x="1462694" y="965240"/>
                          <a:pt x="1475480" y="804615"/>
                        </a:cubicBezTo>
                        <a:cubicBezTo>
                          <a:pt x="1488266" y="643990"/>
                          <a:pt x="1527870" y="550478"/>
                          <a:pt x="1598644" y="426831"/>
                        </a:cubicBezTo>
                        <a:cubicBezTo>
                          <a:pt x="1669418" y="303184"/>
                          <a:pt x="1777417" y="125106"/>
                          <a:pt x="1900127" y="62730"/>
                        </a:cubicBezTo>
                        <a:cubicBezTo>
                          <a:pt x="2022837" y="354"/>
                          <a:pt x="2140607" y="-35392"/>
                          <a:pt x="2334907" y="52576"/>
                        </a:cubicBezTo>
                        <a:cubicBezTo>
                          <a:pt x="2529207" y="140544"/>
                          <a:pt x="2866582" y="351490"/>
                          <a:pt x="3065925" y="59054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7" name="任意多边形 36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4542465" y="4644134"/>
                    <a:ext cx="667784" cy="509165"/>
                  </a:xfrm>
                  <a:custGeom>
                    <a:avLst/>
                    <a:gdLst>
                      <a:gd name="connsiteX0" fmla="*/ 0 w 2482445"/>
                      <a:gd name="connsiteY0" fmla="*/ 0 h 1262743"/>
                      <a:gd name="connsiteX1" fmla="*/ 653143 w 2482445"/>
                      <a:gd name="connsiteY1" fmla="*/ 377372 h 1262743"/>
                      <a:gd name="connsiteX2" fmla="*/ 783772 w 2482445"/>
                      <a:gd name="connsiteY2" fmla="*/ 769258 h 1262743"/>
                      <a:gd name="connsiteX3" fmla="*/ 1291772 w 2482445"/>
                      <a:gd name="connsiteY3" fmla="*/ 798286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2445"/>
                      <a:gd name="connsiteY0" fmla="*/ 0 h 1262743"/>
                      <a:gd name="connsiteX1" fmla="*/ 578498 w 2482445"/>
                      <a:gd name="connsiteY1" fmla="*/ 399766 h 1262743"/>
                      <a:gd name="connsiteX2" fmla="*/ 783772 w 2482445"/>
                      <a:gd name="connsiteY2" fmla="*/ 769258 h 1262743"/>
                      <a:gd name="connsiteX3" fmla="*/ 1291772 w 2482445"/>
                      <a:gd name="connsiteY3" fmla="*/ 798286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2445"/>
                      <a:gd name="connsiteY0" fmla="*/ 0 h 1262743"/>
                      <a:gd name="connsiteX1" fmla="*/ 578498 w 2482445"/>
                      <a:gd name="connsiteY1" fmla="*/ 399766 h 1262743"/>
                      <a:gd name="connsiteX2" fmla="*/ 869614 w 2482445"/>
                      <a:gd name="connsiteY2" fmla="*/ 761794 h 1262743"/>
                      <a:gd name="connsiteX3" fmla="*/ 1291772 w 2482445"/>
                      <a:gd name="connsiteY3" fmla="*/ 798286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2445"/>
                      <a:gd name="connsiteY0" fmla="*/ 0 h 1262743"/>
                      <a:gd name="connsiteX1" fmla="*/ 567301 w 2482445"/>
                      <a:gd name="connsiteY1" fmla="*/ 399766 h 1262743"/>
                      <a:gd name="connsiteX2" fmla="*/ 869614 w 2482445"/>
                      <a:gd name="connsiteY2" fmla="*/ 761794 h 1262743"/>
                      <a:gd name="connsiteX3" fmla="*/ 1291772 w 2482445"/>
                      <a:gd name="connsiteY3" fmla="*/ 798286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2445"/>
                      <a:gd name="connsiteY0" fmla="*/ 0 h 1262743"/>
                      <a:gd name="connsiteX1" fmla="*/ 567301 w 2482445"/>
                      <a:gd name="connsiteY1" fmla="*/ 399766 h 1262743"/>
                      <a:gd name="connsiteX2" fmla="*/ 869614 w 2482445"/>
                      <a:gd name="connsiteY2" fmla="*/ 761794 h 1262743"/>
                      <a:gd name="connsiteX3" fmla="*/ 1351488 w 2482445"/>
                      <a:gd name="connsiteY3" fmla="*/ 734838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2445"/>
                      <a:gd name="connsiteY0" fmla="*/ 0 h 1262743"/>
                      <a:gd name="connsiteX1" fmla="*/ 567301 w 2482445"/>
                      <a:gd name="connsiteY1" fmla="*/ 399766 h 1262743"/>
                      <a:gd name="connsiteX2" fmla="*/ 925598 w 2482445"/>
                      <a:gd name="connsiteY2" fmla="*/ 810313 h 1262743"/>
                      <a:gd name="connsiteX3" fmla="*/ 1351488 w 2482445"/>
                      <a:gd name="connsiteY3" fmla="*/ 734838 h 1262743"/>
                      <a:gd name="connsiteX4" fmla="*/ 1727200 w 2482445"/>
                      <a:gd name="connsiteY4" fmla="*/ 493486 h 1262743"/>
                      <a:gd name="connsiteX5" fmla="*/ 2104572 w 2482445"/>
                      <a:gd name="connsiteY5" fmla="*/ 333829 h 1262743"/>
                      <a:gd name="connsiteX6" fmla="*/ 2423886 w 2482445"/>
                      <a:gd name="connsiteY6" fmla="*/ 537029 h 1262743"/>
                      <a:gd name="connsiteX7" fmla="*/ 2452915 w 2482445"/>
                      <a:gd name="connsiteY7" fmla="*/ 827315 h 1262743"/>
                      <a:gd name="connsiteX8" fmla="*/ 2104572 w 2482445"/>
                      <a:gd name="connsiteY8" fmla="*/ 1262743 h 1262743"/>
                      <a:gd name="connsiteX0" fmla="*/ 0 w 2488390"/>
                      <a:gd name="connsiteY0" fmla="*/ 0 h 1262743"/>
                      <a:gd name="connsiteX1" fmla="*/ 567301 w 2488390"/>
                      <a:gd name="connsiteY1" fmla="*/ 399766 h 1262743"/>
                      <a:gd name="connsiteX2" fmla="*/ 925598 w 2488390"/>
                      <a:gd name="connsiteY2" fmla="*/ 810313 h 1262743"/>
                      <a:gd name="connsiteX3" fmla="*/ 1351488 w 2488390"/>
                      <a:gd name="connsiteY3" fmla="*/ 734838 h 1262743"/>
                      <a:gd name="connsiteX4" fmla="*/ 1727200 w 2488390"/>
                      <a:gd name="connsiteY4" fmla="*/ 493486 h 1262743"/>
                      <a:gd name="connsiteX5" fmla="*/ 1985140 w 2488390"/>
                      <a:gd name="connsiteY5" fmla="*/ 352490 h 1262743"/>
                      <a:gd name="connsiteX6" fmla="*/ 2423886 w 2488390"/>
                      <a:gd name="connsiteY6" fmla="*/ 537029 h 1262743"/>
                      <a:gd name="connsiteX7" fmla="*/ 2452915 w 2488390"/>
                      <a:gd name="connsiteY7" fmla="*/ 827315 h 1262743"/>
                      <a:gd name="connsiteX8" fmla="*/ 2104572 w 2488390"/>
                      <a:gd name="connsiteY8" fmla="*/ 1262743 h 1262743"/>
                      <a:gd name="connsiteX0" fmla="*/ 0 w 2457168"/>
                      <a:gd name="connsiteY0" fmla="*/ 0 h 1262743"/>
                      <a:gd name="connsiteX1" fmla="*/ 567301 w 2457168"/>
                      <a:gd name="connsiteY1" fmla="*/ 399766 h 1262743"/>
                      <a:gd name="connsiteX2" fmla="*/ 925598 w 2457168"/>
                      <a:gd name="connsiteY2" fmla="*/ 810313 h 1262743"/>
                      <a:gd name="connsiteX3" fmla="*/ 1351488 w 2457168"/>
                      <a:gd name="connsiteY3" fmla="*/ 734838 h 1262743"/>
                      <a:gd name="connsiteX4" fmla="*/ 1727200 w 2457168"/>
                      <a:gd name="connsiteY4" fmla="*/ 493486 h 1262743"/>
                      <a:gd name="connsiteX5" fmla="*/ 1985140 w 2457168"/>
                      <a:gd name="connsiteY5" fmla="*/ 352490 h 1262743"/>
                      <a:gd name="connsiteX6" fmla="*/ 2278328 w 2457168"/>
                      <a:gd name="connsiteY6" fmla="*/ 458652 h 1262743"/>
                      <a:gd name="connsiteX7" fmla="*/ 2452915 w 2457168"/>
                      <a:gd name="connsiteY7" fmla="*/ 827315 h 1262743"/>
                      <a:gd name="connsiteX8" fmla="*/ 2104572 w 2457168"/>
                      <a:gd name="connsiteY8" fmla="*/ 1262743 h 1262743"/>
                      <a:gd name="connsiteX0" fmla="*/ 0 w 2457168"/>
                      <a:gd name="connsiteY0" fmla="*/ 0 h 1262743"/>
                      <a:gd name="connsiteX1" fmla="*/ 567301 w 2457168"/>
                      <a:gd name="connsiteY1" fmla="*/ 399766 h 1262743"/>
                      <a:gd name="connsiteX2" fmla="*/ 925598 w 2457168"/>
                      <a:gd name="connsiteY2" fmla="*/ 810313 h 1262743"/>
                      <a:gd name="connsiteX3" fmla="*/ 1351488 w 2457168"/>
                      <a:gd name="connsiteY3" fmla="*/ 734838 h 1262743"/>
                      <a:gd name="connsiteX4" fmla="*/ 1719735 w 2457168"/>
                      <a:gd name="connsiteY4" fmla="*/ 478557 h 1262743"/>
                      <a:gd name="connsiteX5" fmla="*/ 1985140 w 2457168"/>
                      <a:gd name="connsiteY5" fmla="*/ 352490 h 1262743"/>
                      <a:gd name="connsiteX6" fmla="*/ 2278328 w 2457168"/>
                      <a:gd name="connsiteY6" fmla="*/ 458652 h 1262743"/>
                      <a:gd name="connsiteX7" fmla="*/ 2452915 w 2457168"/>
                      <a:gd name="connsiteY7" fmla="*/ 827315 h 1262743"/>
                      <a:gd name="connsiteX8" fmla="*/ 2104572 w 2457168"/>
                      <a:gd name="connsiteY8" fmla="*/ 1262743 h 1262743"/>
                      <a:gd name="connsiteX0" fmla="*/ 0 w 2457168"/>
                      <a:gd name="connsiteY0" fmla="*/ 0 h 1262743"/>
                      <a:gd name="connsiteX1" fmla="*/ 567301 w 2457168"/>
                      <a:gd name="connsiteY1" fmla="*/ 399766 h 1262743"/>
                      <a:gd name="connsiteX2" fmla="*/ 925598 w 2457168"/>
                      <a:gd name="connsiteY2" fmla="*/ 810313 h 1262743"/>
                      <a:gd name="connsiteX3" fmla="*/ 1351488 w 2457168"/>
                      <a:gd name="connsiteY3" fmla="*/ 734838 h 1262743"/>
                      <a:gd name="connsiteX4" fmla="*/ 1742129 w 2457168"/>
                      <a:gd name="connsiteY4" fmla="*/ 482289 h 1262743"/>
                      <a:gd name="connsiteX5" fmla="*/ 1985140 w 2457168"/>
                      <a:gd name="connsiteY5" fmla="*/ 352490 h 1262743"/>
                      <a:gd name="connsiteX6" fmla="*/ 2278328 w 2457168"/>
                      <a:gd name="connsiteY6" fmla="*/ 458652 h 1262743"/>
                      <a:gd name="connsiteX7" fmla="*/ 2452915 w 2457168"/>
                      <a:gd name="connsiteY7" fmla="*/ 827315 h 1262743"/>
                      <a:gd name="connsiteX8" fmla="*/ 2104572 w 2457168"/>
                      <a:gd name="connsiteY8" fmla="*/ 1262743 h 1262743"/>
                      <a:gd name="connsiteX0" fmla="*/ 0 w 2420952"/>
                      <a:gd name="connsiteY0" fmla="*/ 0 h 1262743"/>
                      <a:gd name="connsiteX1" fmla="*/ 567301 w 2420952"/>
                      <a:gd name="connsiteY1" fmla="*/ 399766 h 1262743"/>
                      <a:gd name="connsiteX2" fmla="*/ 925598 w 2420952"/>
                      <a:gd name="connsiteY2" fmla="*/ 810313 h 1262743"/>
                      <a:gd name="connsiteX3" fmla="*/ 1351488 w 2420952"/>
                      <a:gd name="connsiteY3" fmla="*/ 734838 h 1262743"/>
                      <a:gd name="connsiteX4" fmla="*/ 1742129 w 2420952"/>
                      <a:gd name="connsiteY4" fmla="*/ 482289 h 1262743"/>
                      <a:gd name="connsiteX5" fmla="*/ 1985140 w 2420952"/>
                      <a:gd name="connsiteY5" fmla="*/ 352490 h 1262743"/>
                      <a:gd name="connsiteX6" fmla="*/ 2278328 w 2420952"/>
                      <a:gd name="connsiteY6" fmla="*/ 458652 h 1262743"/>
                      <a:gd name="connsiteX7" fmla="*/ 2415593 w 2420952"/>
                      <a:gd name="connsiteY7" fmla="*/ 760135 h 1262743"/>
                      <a:gd name="connsiteX8" fmla="*/ 2104572 w 2420952"/>
                      <a:gd name="connsiteY8" fmla="*/ 1262743 h 1262743"/>
                      <a:gd name="connsiteX0" fmla="*/ 0 w 2425878"/>
                      <a:gd name="connsiteY0" fmla="*/ 0 h 1251546"/>
                      <a:gd name="connsiteX1" fmla="*/ 567301 w 2425878"/>
                      <a:gd name="connsiteY1" fmla="*/ 399766 h 1251546"/>
                      <a:gd name="connsiteX2" fmla="*/ 925598 w 2425878"/>
                      <a:gd name="connsiteY2" fmla="*/ 810313 h 1251546"/>
                      <a:gd name="connsiteX3" fmla="*/ 1351488 w 2425878"/>
                      <a:gd name="connsiteY3" fmla="*/ 734838 h 1251546"/>
                      <a:gd name="connsiteX4" fmla="*/ 1742129 w 2425878"/>
                      <a:gd name="connsiteY4" fmla="*/ 482289 h 1251546"/>
                      <a:gd name="connsiteX5" fmla="*/ 1985140 w 2425878"/>
                      <a:gd name="connsiteY5" fmla="*/ 352490 h 1251546"/>
                      <a:gd name="connsiteX6" fmla="*/ 2278328 w 2425878"/>
                      <a:gd name="connsiteY6" fmla="*/ 458652 h 1251546"/>
                      <a:gd name="connsiteX7" fmla="*/ 2415593 w 2425878"/>
                      <a:gd name="connsiteY7" fmla="*/ 760135 h 1251546"/>
                      <a:gd name="connsiteX8" fmla="*/ 2011266 w 2425878"/>
                      <a:gd name="connsiteY8" fmla="*/ 1251546 h 1251546"/>
                      <a:gd name="connsiteX0" fmla="*/ 0 w 2418863"/>
                      <a:gd name="connsiteY0" fmla="*/ 0 h 1251546"/>
                      <a:gd name="connsiteX1" fmla="*/ 567301 w 2418863"/>
                      <a:gd name="connsiteY1" fmla="*/ 399766 h 1251546"/>
                      <a:gd name="connsiteX2" fmla="*/ 925598 w 2418863"/>
                      <a:gd name="connsiteY2" fmla="*/ 810313 h 1251546"/>
                      <a:gd name="connsiteX3" fmla="*/ 1351488 w 2418863"/>
                      <a:gd name="connsiteY3" fmla="*/ 734838 h 1251546"/>
                      <a:gd name="connsiteX4" fmla="*/ 1742129 w 2418863"/>
                      <a:gd name="connsiteY4" fmla="*/ 482289 h 1251546"/>
                      <a:gd name="connsiteX5" fmla="*/ 1985140 w 2418863"/>
                      <a:gd name="connsiteY5" fmla="*/ 352490 h 1251546"/>
                      <a:gd name="connsiteX6" fmla="*/ 2278328 w 2418863"/>
                      <a:gd name="connsiteY6" fmla="*/ 458652 h 1251546"/>
                      <a:gd name="connsiteX7" fmla="*/ 2408128 w 2418863"/>
                      <a:gd name="connsiteY7" fmla="*/ 752671 h 1251546"/>
                      <a:gd name="connsiteX8" fmla="*/ 2011266 w 2418863"/>
                      <a:gd name="connsiteY8" fmla="*/ 1251546 h 1251546"/>
                      <a:gd name="connsiteX0" fmla="*/ 0 w 2418863"/>
                      <a:gd name="connsiteY0" fmla="*/ 0 h 829772"/>
                      <a:gd name="connsiteX1" fmla="*/ 567301 w 2418863"/>
                      <a:gd name="connsiteY1" fmla="*/ 399766 h 829772"/>
                      <a:gd name="connsiteX2" fmla="*/ 925598 w 2418863"/>
                      <a:gd name="connsiteY2" fmla="*/ 810313 h 829772"/>
                      <a:gd name="connsiteX3" fmla="*/ 1351488 w 2418863"/>
                      <a:gd name="connsiteY3" fmla="*/ 734838 h 829772"/>
                      <a:gd name="connsiteX4" fmla="*/ 1742129 w 2418863"/>
                      <a:gd name="connsiteY4" fmla="*/ 482289 h 829772"/>
                      <a:gd name="connsiteX5" fmla="*/ 1985140 w 2418863"/>
                      <a:gd name="connsiteY5" fmla="*/ 352490 h 829772"/>
                      <a:gd name="connsiteX6" fmla="*/ 2278328 w 2418863"/>
                      <a:gd name="connsiteY6" fmla="*/ 458652 h 829772"/>
                      <a:gd name="connsiteX7" fmla="*/ 2408128 w 2418863"/>
                      <a:gd name="connsiteY7" fmla="*/ 752671 h 829772"/>
                      <a:gd name="connsiteX0" fmla="*/ 0 w 2278328"/>
                      <a:gd name="connsiteY0" fmla="*/ 0 h 829772"/>
                      <a:gd name="connsiteX1" fmla="*/ 567301 w 2278328"/>
                      <a:gd name="connsiteY1" fmla="*/ 399766 h 829772"/>
                      <a:gd name="connsiteX2" fmla="*/ 925598 w 2278328"/>
                      <a:gd name="connsiteY2" fmla="*/ 810313 h 829772"/>
                      <a:gd name="connsiteX3" fmla="*/ 1351488 w 2278328"/>
                      <a:gd name="connsiteY3" fmla="*/ 734838 h 829772"/>
                      <a:gd name="connsiteX4" fmla="*/ 1742129 w 2278328"/>
                      <a:gd name="connsiteY4" fmla="*/ 482289 h 829772"/>
                      <a:gd name="connsiteX5" fmla="*/ 1985140 w 2278328"/>
                      <a:gd name="connsiteY5" fmla="*/ 352490 h 829772"/>
                      <a:gd name="connsiteX6" fmla="*/ 2278328 w 2278328"/>
                      <a:gd name="connsiteY6" fmla="*/ 458652 h 829772"/>
                      <a:gd name="connsiteX0" fmla="*/ 0 w 1985140"/>
                      <a:gd name="connsiteY0" fmla="*/ 0 h 829772"/>
                      <a:gd name="connsiteX1" fmla="*/ 567301 w 1985140"/>
                      <a:gd name="connsiteY1" fmla="*/ 399766 h 829772"/>
                      <a:gd name="connsiteX2" fmla="*/ 925598 w 1985140"/>
                      <a:gd name="connsiteY2" fmla="*/ 810313 h 829772"/>
                      <a:gd name="connsiteX3" fmla="*/ 1351488 w 1985140"/>
                      <a:gd name="connsiteY3" fmla="*/ 734838 h 829772"/>
                      <a:gd name="connsiteX4" fmla="*/ 1742129 w 1985140"/>
                      <a:gd name="connsiteY4" fmla="*/ 482289 h 829772"/>
                      <a:gd name="connsiteX5" fmla="*/ 1985140 w 1985140"/>
                      <a:gd name="connsiteY5" fmla="*/ 352490 h 829772"/>
                      <a:gd name="connsiteX0" fmla="*/ 0 w 1742129"/>
                      <a:gd name="connsiteY0" fmla="*/ 0 h 829772"/>
                      <a:gd name="connsiteX1" fmla="*/ 567301 w 1742129"/>
                      <a:gd name="connsiteY1" fmla="*/ 399766 h 829772"/>
                      <a:gd name="connsiteX2" fmla="*/ 925598 w 1742129"/>
                      <a:gd name="connsiteY2" fmla="*/ 810313 h 829772"/>
                      <a:gd name="connsiteX3" fmla="*/ 1351488 w 1742129"/>
                      <a:gd name="connsiteY3" fmla="*/ 734838 h 829772"/>
                      <a:gd name="connsiteX4" fmla="*/ 1742129 w 1742129"/>
                      <a:gd name="connsiteY4" fmla="*/ 482289 h 829772"/>
                      <a:gd name="connsiteX0" fmla="*/ 0 w 1351488"/>
                      <a:gd name="connsiteY0" fmla="*/ 0 h 829772"/>
                      <a:gd name="connsiteX1" fmla="*/ 567301 w 1351488"/>
                      <a:gd name="connsiteY1" fmla="*/ 399766 h 829772"/>
                      <a:gd name="connsiteX2" fmla="*/ 925598 w 1351488"/>
                      <a:gd name="connsiteY2" fmla="*/ 810313 h 829772"/>
                      <a:gd name="connsiteX3" fmla="*/ 1351488 w 1351488"/>
                      <a:gd name="connsiteY3" fmla="*/ 734838 h 829772"/>
                      <a:gd name="connsiteX0" fmla="*/ 0 w 925598"/>
                      <a:gd name="connsiteY0" fmla="*/ 0 h 810313"/>
                      <a:gd name="connsiteX1" fmla="*/ 567301 w 925598"/>
                      <a:gd name="connsiteY1" fmla="*/ 399766 h 810313"/>
                      <a:gd name="connsiteX2" fmla="*/ 925598 w 925598"/>
                      <a:gd name="connsiteY2" fmla="*/ 810313 h 810313"/>
                      <a:gd name="connsiteX0" fmla="*/ 0 w 567301"/>
                      <a:gd name="connsiteY0" fmla="*/ 0 h 399766"/>
                      <a:gd name="connsiteX1" fmla="*/ 567301 w 567301"/>
                      <a:gd name="connsiteY1" fmla="*/ 399766 h 399766"/>
                      <a:gd name="connsiteX0" fmla="*/ 0 w 641341"/>
                      <a:gd name="connsiteY0" fmla="*/ 0 h 468971"/>
                      <a:gd name="connsiteX1" fmla="*/ 641341 w 641341"/>
                      <a:gd name="connsiteY1" fmla="*/ 468971 h 468971"/>
                      <a:gd name="connsiteX0" fmla="*/ 0 w 641341"/>
                      <a:gd name="connsiteY0" fmla="*/ 0 h 468971"/>
                      <a:gd name="connsiteX1" fmla="*/ 641341 w 641341"/>
                      <a:gd name="connsiteY1" fmla="*/ 468971 h 468971"/>
                      <a:gd name="connsiteX0" fmla="*/ 0 w 667150"/>
                      <a:gd name="connsiteY0" fmla="*/ 0 h 509177"/>
                      <a:gd name="connsiteX1" fmla="*/ 667150 w 667150"/>
                      <a:gd name="connsiteY1" fmla="*/ 509177 h 509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7150" h="509177">
                        <a:moveTo>
                          <a:pt x="0" y="0"/>
                        </a:moveTo>
                        <a:cubicBezTo>
                          <a:pt x="261257" y="124581"/>
                          <a:pt x="512884" y="374125"/>
                          <a:pt x="667150" y="509177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8" name="任意多边形 37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6977617" y="3946086"/>
                    <a:ext cx="754394" cy="1196655"/>
                  </a:xfrm>
                  <a:custGeom>
                    <a:avLst/>
                    <a:gdLst>
                      <a:gd name="connsiteX0" fmla="*/ 113518 w 2043918"/>
                      <a:gd name="connsiteY0" fmla="*/ 2699657 h 2699657"/>
                      <a:gd name="connsiteX1" fmla="*/ 461861 w 2043918"/>
                      <a:gd name="connsiteY1" fmla="*/ 2322286 h 2699657"/>
                      <a:gd name="connsiteX2" fmla="*/ 171576 w 2043918"/>
                      <a:gd name="connsiteY2" fmla="*/ 1770743 h 2699657"/>
                      <a:gd name="connsiteX3" fmla="*/ 11918 w 2043918"/>
                      <a:gd name="connsiteY3" fmla="*/ 1335315 h 2699657"/>
                      <a:gd name="connsiteX4" fmla="*/ 490890 w 2043918"/>
                      <a:gd name="connsiteY4" fmla="*/ 914400 h 2699657"/>
                      <a:gd name="connsiteX5" fmla="*/ 1216604 w 2043918"/>
                      <a:gd name="connsiteY5" fmla="*/ 566057 h 2699657"/>
                      <a:gd name="connsiteX6" fmla="*/ 1753633 w 2043918"/>
                      <a:gd name="connsiteY6" fmla="*/ 101600 h 2699657"/>
                      <a:gd name="connsiteX7" fmla="*/ 2043918 w 2043918"/>
                      <a:gd name="connsiteY7" fmla="*/ 0 h 2699657"/>
                      <a:gd name="connsiteX0" fmla="*/ 35141 w 2043918"/>
                      <a:gd name="connsiteY0" fmla="*/ 2785499 h 2785499"/>
                      <a:gd name="connsiteX1" fmla="*/ 461861 w 2043918"/>
                      <a:gd name="connsiteY1" fmla="*/ 2322286 h 2785499"/>
                      <a:gd name="connsiteX2" fmla="*/ 171576 w 2043918"/>
                      <a:gd name="connsiteY2" fmla="*/ 1770743 h 2785499"/>
                      <a:gd name="connsiteX3" fmla="*/ 11918 w 2043918"/>
                      <a:gd name="connsiteY3" fmla="*/ 1335315 h 2785499"/>
                      <a:gd name="connsiteX4" fmla="*/ 490890 w 2043918"/>
                      <a:gd name="connsiteY4" fmla="*/ 914400 h 2785499"/>
                      <a:gd name="connsiteX5" fmla="*/ 1216604 w 2043918"/>
                      <a:gd name="connsiteY5" fmla="*/ 566057 h 2785499"/>
                      <a:gd name="connsiteX6" fmla="*/ 1753633 w 2043918"/>
                      <a:gd name="connsiteY6" fmla="*/ 101600 h 2785499"/>
                      <a:gd name="connsiteX7" fmla="*/ 2043918 w 2043918"/>
                      <a:gd name="connsiteY7" fmla="*/ 0 h 2785499"/>
                      <a:gd name="connsiteX0" fmla="*/ 35141 w 2043918"/>
                      <a:gd name="connsiteY0" fmla="*/ 2785499 h 2785499"/>
                      <a:gd name="connsiteX1" fmla="*/ 461861 w 2043918"/>
                      <a:gd name="connsiteY1" fmla="*/ 2199122 h 2785499"/>
                      <a:gd name="connsiteX2" fmla="*/ 171576 w 2043918"/>
                      <a:gd name="connsiteY2" fmla="*/ 1770743 h 2785499"/>
                      <a:gd name="connsiteX3" fmla="*/ 11918 w 2043918"/>
                      <a:gd name="connsiteY3" fmla="*/ 1335315 h 2785499"/>
                      <a:gd name="connsiteX4" fmla="*/ 490890 w 2043918"/>
                      <a:gd name="connsiteY4" fmla="*/ 914400 h 2785499"/>
                      <a:gd name="connsiteX5" fmla="*/ 1216604 w 2043918"/>
                      <a:gd name="connsiteY5" fmla="*/ 566057 h 2785499"/>
                      <a:gd name="connsiteX6" fmla="*/ 1753633 w 2043918"/>
                      <a:gd name="connsiteY6" fmla="*/ 101600 h 2785499"/>
                      <a:gd name="connsiteX7" fmla="*/ 2043918 w 2043918"/>
                      <a:gd name="connsiteY7" fmla="*/ 0 h 2785499"/>
                      <a:gd name="connsiteX0" fmla="*/ 35141 w 2043918"/>
                      <a:gd name="connsiteY0" fmla="*/ 2785499 h 2785499"/>
                      <a:gd name="connsiteX1" fmla="*/ 282299 w 2043918"/>
                      <a:gd name="connsiteY1" fmla="*/ 2531292 h 2785499"/>
                      <a:gd name="connsiteX2" fmla="*/ 461861 w 2043918"/>
                      <a:gd name="connsiteY2" fmla="*/ 2199122 h 2785499"/>
                      <a:gd name="connsiteX3" fmla="*/ 171576 w 2043918"/>
                      <a:gd name="connsiteY3" fmla="*/ 1770743 h 2785499"/>
                      <a:gd name="connsiteX4" fmla="*/ 11918 w 2043918"/>
                      <a:gd name="connsiteY4" fmla="*/ 1335315 h 2785499"/>
                      <a:gd name="connsiteX5" fmla="*/ 490890 w 2043918"/>
                      <a:gd name="connsiteY5" fmla="*/ 914400 h 2785499"/>
                      <a:gd name="connsiteX6" fmla="*/ 1216604 w 2043918"/>
                      <a:gd name="connsiteY6" fmla="*/ 566057 h 2785499"/>
                      <a:gd name="connsiteX7" fmla="*/ 1753633 w 2043918"/>
                      <a:gd name="connsiteY7" fmla="*/ 101600 h 2785499"/>
                      <a:gd name="connsiteX8" fmla="*/ 2043918 w 2043918"/>
                      <a:gd name="connsiteY8" fmla="*/ 0 h 2785499"/>
                      <a:gd name="connsiteX0" fmla="*/ 38140 w 2046917"/>
                      <a:gd name="connsiteY0" fmla="*/ 2785499 h 2785499"/>
                      <a:gd name="connsiteX1" fmla="*/ 285298 w 2046917"/>
                      <a:gd name="connsiteY1" fmla="*/ 2531292 h 2785499"/>
                      <a:gd name="connsiteX2" fmla="*/ 464860 w 2046917"/>
                      <a:gd name="connsiteY2" fmla="*/ 2199122 h 2785499"/>
                      <a:gd name="connsiteX3" fmla="*/ 152182 w 2046917"/>
                      <a:gd name="connsiteY3" fmla="*/ 1767011 h 2785499"/>
                      <a:gd name="connsiteX4" fmla="*/ 14917 w 2046917"/>
                      <a:gd name="connsiteY4" fmla="*/ 1335315 h 2785499"/>
                      <a:gd name="connsiteX5" fmla="*/ 493889 w 2046917"/>
                      <a:gd name="connsiteY5" fmla="*/ 914400 h 2785499"/>
                      <a:gd name="connsiteX6" fmla="*/ 1219603 w 2046917"/>
                      <a:gd name="connsiteY6" fmla="*/ 566057 h 2785499"/>
                      <a:gd name="connsiteX7" fmla="*/ 1756632 w 2046917"/>
                      <a:gd name="connsiteY7" fmla="*/ 101600 h 2785499"/>
                      <a:gd name="connsiteX8" fmla="*/ 2046917 w 2046917"/>
                      <a:gd name="connsiteY8" fmla="*/ 0 h 2785499"/>
                      <a:gd name="connsiteX0" fmla="*/ 43203 w 2051980"/>
                      <a:gd name="connsiteY0" fmla="*/ 2785499 h 2785499"/>
                      <a:gd name="connsiteX1" fmla="*/ 290361 w 2051980"/>
                      <a:gd name="connsiteY1" fmla="*/ 2531292 h 2785499"/>
                      <a:gd name="connsiteX2" fmla="*/ 469923 w 2051980"/>
                      <a:gd name="connsiteY2" fmla="*/ 2199122 h 2785499"/>
                      <a:gd name="connsiteX3" fmla="*/ 157245 w 2051980"/>
                      <a:gd name="connsiteY3" fmla="*/ 1767011 h 2785499"/>
                      <a:gd name="connsiteX4" fmla="*/ 19980 w 2051980"/>
                      <a:gd name="connsiteY4" fmla="*/ 1335315 h 2785499"/>
                      <a:gd name="connsiteX5" fmla="*/ 498952 w 2051980"/>
                      <a:gd name="connsiteY5" fmla="*/ 914400 h 2785499"/>
                      <a:gd name="connsiteX6" fmla="*/ 1224666 w 2051980"/>
                      <a:gd name="connsiteY6" fmla="*/ 566057 h 2785499"/>
                      <a:gd name="connsiteX7" fmla="*/ 1761695 w 2051980"/>
                      <a:gd name="connsiteY7" fmla="*/ 101600 h 2785499"/>
                      <a:gd name="connsiteX8" fmla="*/ 2051980 w 2051980"/>
                      <a:gd name="connsiteY8" fmla="*/ 0 h 2785499"/>
                      <a:gd name="connsiteX0" fmla="*/ 7515 w 2016292"/>
                      <a:gd name="connsiteY0" fmla="*/ 2785499 h 2785499"/>
                      <a:gd name="connsiteX1" fmla="*/ 254673 w 2016292"/>
                      <a:gd name="connsiteY1" fmla="*/ 2531292 h 2785499"/>
                      <a:gd name="connsiteX2" fmla="*/ 434235 w 2016292"/>
                      <a:gd name="connsiteY2" fmla="*/ 2199122 h 2785499"/>
                      <a:gd name="connsiteX3" fmla="*/ 121557 w 2016292"/>
                      <a:gd name="connsiteY3" fmla="*/ 1767011 h 2785499"/>
                      <a:gd name="connsiteX4" fmla="*/ 17882 w 2016292"/>
                      <a:gd name="connsiteY4" fmla="*/ 1346512 h 2785499"/>
                      <a:gd name="connsiteX5" fmla="*/ 463264 w 2016292"/>
                      <a:gd name="connsiteY5" fmla="*/ 914400 h 2785499"/>
                      <a:gd name="connsiteX6" fmla="*/ 1188978 w 2016292"/>
                      <a:gd name="connsiteY6" fmla="*/ 566057 h 2785499"/>
                      <a:gd name="connsiteX7" fmla="*/ 1726007 w 2016292"/>
                      <a:gd name="connsiteY7" fmla="*/ 101600 h 2785499"/>
                      <a:gd name="connsiteX8" fmla="*/ 2016292 w 2016292"/>
                      <a:gd name="connsiteY8" fmla="*/ 0 h 2785499"/>
                      <a:gd name="connsiteX0" fmla="*/ 7515 w 2016292"/>
                      <a:gd name="connsiteY0" fmla="*/ 2785499 h 2785499"/>
                      <a:gd name="connsiteX1" fmla="*/ 254673 w 2016292"/>
                      <a:gd name="connsiteY1" fmla="*/ 2531292 h 2785499"/>
                      <a:gd name="connsiteX2" fmla="*/ 434235 w 2016292"/>
                      <a:gd name="connsiteY2" fmla="*/ 2199122 h 2785499"/>
                      <a:gd name="connsiteX3" fmla="*/ 121557 w 2016292"/>
                      <a:gd name="connsiteY3" fmla="*/ 1767011 h 2785499"/>
                      <a:gd name="connsiteX4" fmla="*/ 17882 w 2016292"/>
                      <a:gd name="connsiteY4" fmla="*/ 1346512 h 2785499"/>
                      <a:gd name="connsiteX5" fmla="*/ 463264 w 2016292"/>
                      <a:gd name="connsiteY5" fmla="*/ 914400 h 2785499"/>
                      <a:gd name="connsiteX6" fmla="*/ 1188978 w 2016292"/>
                      <a:gd name="connsiteY6" fmla="*/ 566057 h 2785499"/>
                      <a:gd name="connsiteX7" fmla="*/ 1726007 w 2016292"/>
                      <a:gd name="connsiteY7" fmla="*/ 101600 h 2785499"/>
                      <a:gd name="connsiteX8" fmla="*/ 2016292 w 2016292"/>
                      <a:gd name="connsiteY8" fmla="*/ 0 h 2785499"/>
                      <a:gd name="connsiteX0" fmla="*/ 5705 w 2014482"/>
                      <a:gd name="connsiteY0" fmla="*/ 2785499 h 2785499"/>
                      <a:gd name="connsiteX1" fmla="*/ 252863 w 2014482"/>
                      <a:gd name="connsiteY1" fmla="*/ 2531292 h 2785499"/>
                      <a:gd name="connsiteX2" fmla="*/ 432425 w 2014482"/>
                      <a:gd name="connsiteY2" fmla="*/ 2199122 h 2785499"/>
                      <a:gd name="connsiteX3" fmla="*/ 327509 w 2014482"/>
                      <a:gd name="connsiteY3" fmla="*/ 1978919 h 2785499"/>
                      <a:gd name="connsiteX4" fmla="*/ 119747 w 2014482"/>
                      <a:gd name="connsiteY4" fmla="*/ 1767011 h 2785499"/>
                      <a:gd name="connsiteX5" fmla="*/ 16072 w 2014482"/>
                      <a:gd name="connsiteY5" fmla="*/ 1346512 h 2785499"/>
                      <a:gd name="connsiteX6" fmla="*/ 461454 w 2014482"/>
                      <a:gd name="connsiteY6" fmla="*/ 914400 h 2785499"/>
                      <a:gd name="connsiteX7" fmla="*/ 1187168 w 2014482"/>
                      <a:gd name="connsiteY7" fmla="*/ 566057 h 2785499"/>
                      <a:gd name="connsiteX8" fmla="*/ 1724197 w 2014482"/>
                      <a:gd name="connsiteY8" fmla="*/ 101600 h 2785499"/>
                      <a:gd name="connsiteX9" fmla="*/ 2014482 w 2014482"/>
                      <a:gd name="connsiteY9" fmla="*/ 0 h 2785499"/>
                      <a:gd name="connsiteX0" fmla="*/ 5705 w 2014482"/>
                      <a:gd name="connsiteY0" fmla="*/ 2785499 h 2785499"/>
                      <a:gd name="connsiteX1" fmla="*/ 252863 w 2014482"/>
                      <a:gd name="connsiteY1" fmla="*/ 2531292 h 2785499"/>
                      <a:gd name="connsiteX2" fmla="*/ 413350 w 2014482"/>
                      <a:gd name="connsiteY2" fmla="*/ 2333483 h 2785499"/>
                      <a:gd name="connsiteX3" fmla="*/ 432425 w 2014482"/>
                      <a:gd name="connsiteY3" fmla="*/ 2199122 h 2785499"/>
                      <a:gd name="connsiteX4" fmla="*/ 327509 w 2014482"/>
                      <a:gd name="connsiteY4" fmla="*/ 1978919 h 2785499"/>
                      <a:gd name="connsiteX5" fmla="*/ 119747 w 2014482"/>
                      <a:gd name="connsiteY5" fmla="*/ 1767011 h 2785499"/>
                      <a:gd name="connsiteX6" fmla="*/ 16072 w 2014482"/>
                      <a:gd name="connsiteY6" fmla="*/ 1346512 h 2785499"/>
                      <a:gd name="connsiteX7" fmla="*/ 461454 w 2014482"/>
                      <a:gd name="connsiteY7" fmla="*/ 914400 h 2785499"/>
                      <a:gd name="connsiteX8" fmla="*/ 1187168 w 2014482"/>
                      <a:gd name="connsiteY8" fmla="*/ 566057 h 2785499"/>
                      <a:gd name="connsiteX9" fmla="*/ 1724197 w 2014482"/>
                      <a:gd name="connsiteY9" fmla="*/ 101600 h 2785499"/>
                      <a:gd name="connsiteX10" fmla="*/ 2014482 w 2014482"/>
                      <a:gd name="connsiteY10" fmla="*/ 0 h 2785499"/>
                      <a:gd name="connsiteX0" fmla="*/ 5705 w 2014482"/>
                      <a:gd name="connsiteY0" fmla="*/ 2785499 h 2785499"/>
                      <a:gd name="connsiteX1" fmla="*/ 252863 w 2014482"/>
                      <a:gd name="connsiteY1" fmla="*/ 2531292 h 2785499"/>
                      <a:gd name="connsiteX2" fmla="*/ 413350 w 2014482"/>
                      <a:gd name="connsiteY2" fmla="*/ 2333483 h 2785499"/>
                      <a:gd name="connsiteX3" fmla="*/ 428693 w 2014482"/>
                      <a:gd name="connsiteY3" fmla="*/ 2180461 h 2785499"/>
                      <a:gd name="connsiteX4" fmla="*/ 327509 w 2014482"/>
                      <a:gd name="connsiteY4" fmla="*/ 1978919 h 2785499"/>
                      <a:gd name="connsiteX5" fmla="*/ 119747 w 2014482"/>
                      <a:gd name="connsiteY5" fmla="*/ 1767011 h 2785499"/>
                      <a:gd name="connsiteX6" fmla="*/ 16072 w 2014482"/>
                      <a:gd name="connsiteY6" fmla="*/ 1346512 h 2785499"/>
                      <a:gd name="connsiteX7" fmla="*/ 461454 w 2014482"/>
                      <a:gd name="connsiteY7" fmla="*/ 914400 h 2785499"/>
                      <a:gd name="connsiteX8" fmla="*/ 1187168 w 2014482"/>
                      <a:gd name="connsiteY8" fmla="*/ 566057 h 2785499"/>
                      <a:gd name="connsiteX9" fmla="*/ 1724197 w 2014482"/>
                      <a:gd name="connsiteY9" fmla="*/ 101600 h 2785499"/>
                      <a:gd name="connsiteX10" fmla="*/ 2014482 w 2014482"/>
                      <a:gd name="connsiteY10" fmla="*/ 0 h 2785499"/>
                      <a:gd name="connsiteX0" fmla="*/ 5096 w 2013873"/>
                      <a:gd name="connsiteY0" fmla="*/ 2785499 h 2785499"/>
                      <a:gd name="connsiteX1" fmla="*/ 252254 w 2013873"/>
                      <a:gd name="connsiteY1" fmla="*/ 2531292 h 2785499"/>
                      <a:gd name="connsiteX2" fmla="*/ 412741 w 2013873"/>
                      <a:gd name="connsiteY2" fmla="*/ 2333483 h 2785499"/>
                      <a:gd name="connsiteX3" fmla="*/ 428084 w 2013873"/>
                      <a:gd name="connsiteY3" fmla="*/ 2180461 h 2785499"/>
                      <a:gd name="connsiteX4" fmla="*/ 326900 w 2013873"/>
                      <a:gd name="connsiteY4" fmla="*/ 1978919 h 2785499"/>
                      <a:gd name="connsiteX5" fmla="*/ 122870 w 2013873"/>
                      <a:gd name="connsiteY5" fmla="*/ 1759547 h 2785499"/>
                      <a:gd name="connsiteX6" fmla="*/ 15463 w 2013873"/>
                      <a:gd name="connsiteY6" fmla="*/ 1346512 h 2785499"/>
                      <a:gd name="connsiteX7" fmla="*/ 460845 w 2013873"/>
                      <a:gd name="connsiteY7" fmla="*/ 914400 h 2785499"/>
                      <a:gd name="connsiteX8" fmla="*/ 1186559 w 2013873"/>
                      <a:gd name="connsiteY8" fmla="*/ 566057 h 2785499"/>
                      <a:gd name="connsiteX9" fmla="*/ 1723588 w 2013873"/>
                      <a:gd name="connsiteY9" fmla="*/ 101600 h 2785499"/>
                      <a:gd name="connsiteX10" fmla="*/ 2013873 w 2013873"/>
                      <a:gd name="connsiteY10" fmla="*/ 0 h 2785499"/>
                      <a:gd name="connsiteX0" fmla="*/ 8527 w 2017304"/>
                      <a:gd name="connsiteY0" fmla="*/ 2785499 h 2785499"/>
                      <a:gd name="connsiteX1" fmla="*/ 255685 w 2017304"/>
                      <a:gd name="connsiteY1" fmla="*/ 2531292 h 2785499"/>
                      <a:gd name="connsiteX2" fmla="*/ 416172 w 2017304"/>
                      <a:gd name="connsiteY2" fmla="*/ 2333483 h 2785499"/>
                      <a:gd name="connsiteX3" fmla="*/ 431515 w 2017304"/>
                      <a:gd name="connsiteY3" fmla="*/ 2180461 h 2785499"/>
                      <a:gd name="connsiteX4" fmla="*/ 330331 w 2017304"/>
                      <a:gd name="connsiteY4" fmla="*/ 1978919 h 2785499"/>
                      <a:gd name="connsiteX5" fmla="*/ 126301 w 2017304"/>
                      <a:gd name="connsiteY5" fmla="*/ 1759547 h 2785499"/>
                      <a:gd name="connsiteX6" fmla="*/ 15162 w 2017304"/>
                      <a:gd name="connsiteY6" fmla="*/ 1372638 h 2785499"/>
                      <a:gd name="connsiteX7" fmla="*/ 464276 w 2017304"/>
                      <a:gd name="connsiteY7" fmla="*/ 914400 h 2785499"/>
                      <a:gd name="connsiteX8" fmla="*/ 1189990 w 2017304"/>
                      <a:gd name="connsiteY8" fmla="*/ 566057 h 2785499"/>
                      <a:gd name="connsiteX9" fmla="*/ 1727019 w 2017304"/>
                      <a:gd name="connsiteY9" fmla="*/ 101600 h 2785499"/>
                      <a:gd name="connsiteX10" fmla="*/ 2017304 w 2017304"/>
                      <a:gd name="connsiteY10" fmla="*/ 0 h 2785499"/>
                      <a:gd name="connsiteX0" fmla="*/ 9693 w 2018470"/>
                      <a:gd name="connsiteY0" fmla="*/ 2785499 h 2785499"/>
                      <a:gd name="connsiteX1" fmla="*/ 256851 w 2018470"/>
                      <a:gd name="connsiteY1" fmla="*/ 2531292 h 2785499"/>
                      <a:gd name="connsiteX2" fmla="*/ 417338 w 2018470"/>
                      <a:gd name="connsiteY2" fmla="*/ 2333483 h 2785499"/>
                      <a:gd name="connsiteX3" fmla="*/ 432681 w 2018470"/>
                      <a:gd name="connsiteY3" fmla="*/ 2180461 h 2785499"/>
                      <a:gd name="connsiteX4" fmla="*/ 331497 w 2018470"/>
                      <a:gd name="connsiteY4" fmla="*/ 1978919 h 2785499"/>
                      <a:gd name="connsiteX5" fmla="*/ 127467 w 2018470"/>
                      <a:gd name="connsiteY5" fmla="*/ 1759547 h 2785499"/>
                      <a:gd name="connsiteX6" fmla="*/ 16328 w 2018470"/>
                      <a:gd name="connsiteY6" fmla="*/ 1372638 h 2785499"/>
                      <a:gd name="connsiteX7" fmla="*/ 484103 w 2018470"/>
                      <a:gd name="connsiteY7" fmla="*/ 940526 h 2785499"/>
                      <a:gd name="connsiteX8" fmla="*/ 1191156 w 2018470"/>
                      <a:gd name="connsiteY8" fmla="*/ 566057 h 2785499"/>
                      <a:gd name="connsiteX9" fmla="*/ 1728185 w 2018470"/>
                      <a:gd name="connsiteY9" fmla="*/ 101600 h 2785499"/>
                      <a:gd name="connsiteX10" fmla="*/ 2018470 w 2018470"/>
                      <a:gd name="connsiteY10" fmla="*/ 0 h 2785499"/>
                      <a:gd name="connsiteX0" fmla="*/ 9693 w 2018470"/>
                      <a:gd name="connsiteY0" fmla="*/ 2785499 h 2785499"/>
                      <a:gd name="connsiteX1" fmla="*/ 256851 w 2018470"/>
                      <a:gd name="connsiteY1" fmla="*/ 2531292 h 2785499"/>
                      <a:gd name="connsiteX2" fmla="*/ 417338 w 2018470"/>
                      <a:gd name="connsiteY2" fmla="*/ 2333483 h 2785499"/>
                      <a:gd name="connsiteX3" fmla="*/ 432681 w 2018470"/>
                      <a:gd name="connsiteY3" fmla="*/ 2180461 h 2785499"/>
                      <a:gd name="connsiteX4" fmla="*/ 331497 w 2018470"/>
                      <a:gd name="connsiteY4" fmla="*/ 1978919 h 2785499"/>
                      <a:gd name="connsiteX5" fmla="*/ 127467 w 2018470"/>
                      <a:gd name="connsiteY5" fmla="*/ 1759547 h 2785499"/>
                      <a:gd name="connsiteX6" fmla="*/ 16328 w 2018470"/>
                      <a:gd name="connsiteY6" fmla="*/ 1372638 h 2785499"/>
                      <a:gd name="connsiteX7" fmla="*/ 484103 w 2018470"/>
                      <a:gd name="connsiteY7" fmla="*/ 940526 h 2785499"/>
                      <a:gd name="connsiteX8" fmla="*/ 1183692 w 2018470"/>
                      <a:gd name="connsiteY8" fmla="*/ 506341 h 2785499"/>
                      <a:gd name="connsiteX9" fmla="*/ 1728185 w 2018470"/>
                      <a:gd name="connsiteY9" fmla="*/ 101600 h 2785499"/>
                      <a:gd name="connsiteX10" fmla="*/ 2018470 w 2018470"/>
                      <a:gd name="connsiteY10" fmla="*/ 0 h 2785499"/>
                      <a:gd name="connsiteX0" fmla="*/ 9693 w 2018470"/>
                      <a:gd name="connsiteY0" fmla="*/ 2785499 h 2785499"/>
                      <a:gd name="connsiteX1" fmla="*/ 256851 w 2018470"/>
                      <a:gd name="connsiteY1" fmla="*/ 2531292 h 2785499"/>
                      <a:gd name="connsiteX2" fmla="*/ 417338 w 2018470"/>
                      <a:gd name="connsiteY2" fmla="*/ 2333483 h 2785499"/>
                      <a:gd name="connsiteX3" fmla="*/ 432681 w 2018470"/>
                      <a:gd name="connsiteY3" fmla="*/ 2180461 h 2785499"/>
                      <a:gd name="connsiteX4" fmla="*/ 331497 w 2018470"/>
                      <a:gd name="connsiteY4" fmla="*/ 1978919 h 2785499"/>
                      <a:gd name="connsiteX5" fmla="*/ 127467 w 2018470"/>
                      <a:gd name="connsiteY5" fmla="*/ 1759547 h 2785499"/>
                      <a:gd name="connsiteX6" fmla="*/ 16328 w 2018470"/>
                      <a:gd name="connsiteY6" fmla="*/ 1372638 h 2785499"/>
                      <a:gd name="connsiteX7" fmla="*/ 484103 w 2018470"/>
                      <a:gd name="connsiteY7" fmla="*/ 940526 h 2785499"/>
                      <a:gd name="connsiteX8" fmla="*/ 1183692 w 2018470"/>
                      <a:gd name="connsiteY8" fmla="*/ 506341 h 2785499"/>
                      <a:gd name="connsiteX9" fmla="*/ 1750579 w 2018470"/>
                      <a:gd name="connsiteY9" fmla="*/ 146387 h 2785499"/>
                      <a:gd name="connsiteX10" fmla="*/ 2018470 w 2018470"/>
                      <a:gd name="connsiteY10" fmla="*/ 0 h 2785499"/>
                      <a:gd name="connsiteX0" fmla="*/ 9693 w 2022202"/>
                      <a:gd name="connsiteY0" fmla="*/ 2763106 h 2763106"/>
                      <a:gd name="connsiteX1" fmla="*/ 256851 w 2022202"/>
                      <a:gd name="connsiteY1" fmla="*/ 2508899 h 2763106"/>
                      <a:gd name="connsiteX2" fmla="*/ 417338 w 2022202"/>
                      <a:gd name="connsiteY2" fmla="*/ 2311090 h 2763106"/>
                      <a:gd name="connsiteX3" fmla="*/ 432681 w 2022202"/>
                      <a:gd name="connsiteY3" fmla="*/ 2158068 h 2763106"/>
                      <a:gd name="connsiteX4" fmla="*/ 331497 w 2022202"/>
                      <a:gd name="connsiteY4" fmla="*/ 1956526 h 2763106"/>
                      <a:gd name="connsiteX5" fmla="*/ 127467 w 2022202"/>
                      <a:gd name="connsiteY5" fmla="*/ 1737154 h 2763106"/>
                      <a:gd name="connsiteX6" fmla="*/ 16328 w 2022202"/>
                      <a:gd name="connsiteY6" fmla="*/ 1350245 h 2763106"/>
                      <a:gd name="connsiteX7" fmla="*/ 484103 w 2022202"/>
                      <a:gd name="connsiteY7" fmla="*/ 918133 h 2763106"/>
                      <a:gd name="connsiteX8" fmla="*/ 1183692 w 2022202"/>
                      <a:gd name="connsiteY8" fmla="*/ 483948 h 2763106"/>
                      <a:gd name="connsiteX9" fmla="*/ 1750579 w 2022202"/>
                      <a:gd name="connsiteY9" fmla="*/ 123994 h 2763106"/>
                      <a:gd name="connsiteX10" fmla="*/ 2022202 w 2022202"/>
                      <a:gd name="connsiteY10" fmla="*/ 0 h 2763106"/>
                      <a:gd name="connsiteX0" fmla="*/ 9693 w 2022202"/>
                      <a:gd name="connsiteY0" fmla="*/ 2763106 h 2763106"/>
                      <a:gd name="connsiteX1" fmla="*/ 256851 w 2022202"/>
                      <a:gd name="connsiteY1" fmla="*/ 2508899 h 2763106"/>
                      <a:gd name="connsiteX2" fmla="*/ 417338 w 2022202"/>
                      <a:gd name="connsiteY2" fmla="*/ 2311090 h 2763106"/>
                      <a:gd name="connsiteX3" fmla="*/ 432681 w 2022202"/>
                      <a:gd name="connsiteY3" fmla="*/ 2158068 h 2763106"/>
                      <a:gd name="connsiteX4" fmla="*/ 331497 w 2022202"/>
                      <a:gd name="connsiteY4" fmla="*/ 1956526 h 2763106"/>
                      <a:gd name="connsiteX5" fmla="*/ 127467 w 2022202"/>
                      <a:gd name="connsiteY5" fmla="*/ 1737154 h 2763106"/>
                      <a:gd name="connsiteX6" fmla="*/ 16328 w 2022202"/>
                      <a:gd name="connsiteY6" fmla="*/ 1350245 h 2763106"/>
                      <a:gd name="connsiteX7" fmla="*/ 484103 w 2022202"/>
                      <a:gd name="connsiteY7" fmla="*/ 918133 h 2763106"/>
                      <a:gd name="connsiteX8" fmla="*/ 1183692 w 2022202"/>
                      <a:gd name="connsiteY8" fmla="*/ 483948 h 2763106"/>
                      <a:gd name="connsiteX9" fmla="*/ 1750579 w 2022202"/>
                      <a:gd name="connsiteY9" fmla="*/ 123994 h 2763106"/>
                      <a:gd name="connsiteX10" fmla="*/ 2022202 w 2022202"/>
                      <a:gd name="connsiteY10" fmla="*/ 0 h 2763106"/>
                      <a:gd name="connsiteX0" fmla="*/ 9693 w 2003541"/>
                      <a:gd name="connsiteY0" fmla="*/ 2751909 h 2751909"/>
                      <a:gd name="connsiteX1" fmla="*/ 256851 w 2003541"/>
                      <a:gd name="connsiteY1" fmla="*/ 2497702 h 2751909"/>
                      <a:gd name="connsiteX2" fmla="*/ 417338 w 2003541"/>
                      <a:gd name="connsiteY2" fmla="*/ 2299893 h 2751909"/>
                      <a:gd name="connsiteX3" fmla="*/ 432681 w 2003541"/>
                      <a:gd name="connsiteY3" fmla="*/ 2146871 h 2751909"/>
                      <a:gd name="connsiteX4" fmla="*/ 331497 w 2003541"/>
                      <a:gd name="connsiteY4" fmla="*/ 1945329 h 2751909"/>
                      <a:gd name="connsiteX5" fmla="*/ 127467 w 2003541"/>
                      <a:gd name="connsiteY5" fmla="*/ 1725957 h 2751909"/>
                      <a:gd name="connsiteX6" fmla="*/ 16328 w 2003541"/>
                      <a:gd name="connsiteY6" fmla="*/ 1339048 h 2751909"/>
                      <a:gd name="connsiteX7" fmla="*/ 484103 w 2003541"/>
                      <a:gd name="connsiteY7" fmla="*/ 906936 h 2751909"/>
                      <a:gd name="connsiteX8" fmla="*/ 1183692 w 2003541"/>
                      <a:gd name="connsiteY8" fmla="*/ 472751 h 2751909"/>
                      <a:gd name="connsiteX9" fmla="*/ 1750579 w 2003541"/>
                      <a:gd name="connsiteY9" fmla="*/ 112797 h 2751909"/>
                      <a:gd name="connsiteX10" fmla="*/ 2003541 w 2003541"/>
                      <a:gd name="connsiteY10" fmla="*/ 0 h 2751909"/>
                      <a:gd name="connsiteX0" fmla="*/ 9693 w 2003541"/>
                      <a:gd name="connsiteY0" fmla="*/ 2751909 h 2751909"/>
                      <a:gd name="connsiteX1" fmla="*/ 256851 w 2003541"/>
                      <a:gd name="connsiteY1" fmla="*/ 2497702 h 2751909"/>
                      <a:gd name="connsiteX2" fmla="*/ 417338 w 2003541"/>
                      <a:gd name="connsiteY2" fmla="*/ 2299893 h 2751909"/>
                      <a:gd name="connsiteX3" fmla="*/ 432681 w 2003541"/>
                      <a:gd name="connsiteY3" fmla="*/ 2146871 h 2751909"/>
                      <a:gd name="connsiteX4" fmla="*/ 331497 w 2003541"/>
                      <a:gd name="connsiteY4" fmla="*/ 1945329 h 2751909"/>
                      <a:gd name="connsiteX5" fmla="*/ 127467 w 2003541"/>
                      <a:gd name="connsiteY5" fmla="*/ 1725957 h 2751909"/>
                      <a:gd name="connsiteX6" fmla="*/ 16328 w 2003541"/>
                      <a:gd name="connsiteY6" fmla="*/ 1339048 h 2751909"/>
                      <a:gd name="connsiteX7" fmla="*/ 484103 w 2003541"/>
                      <a:gd name="connsiteY7" fmla="*/ 906936 h 2751909"/>
                      <a:gd name="connsiteX8" fmla="*/ 1183692 w 2003541"/>
                      <a:gd name="connsiteY8" fmla="*/ 472751 h 2751909"/>
                      <a:gd name="connsiteX9" fmla="*/ 1750579 w 2003541"/>
                      <a:gd name="connsiteY9" fmla="*/ 112797 h 2751909"/>
                      <a:gd name="connsiteX10" fmla="*/ 2003541 w 2003541"/>
                      <a:gd name="connsiteY10" fmla="*/ 0 h 2751909"/>
                      <a:gd name="connsiteX0" fmla="*/ 9693 w 2003541"/>
                      <a:gd name="connsiteY0" fmla="*/ 2751909 h 2751909"/>
                      <a:gd name="connsiteX1" fmla="*/ 256851 w 2003541"/>
                      <a:gd name="connsiteY1" fmla="*/ 2497702 h 2751909"/>
                      <a:gd name="connsiteX2" fmla="*/ 417338 w 2003541"/>
                      <a:gd name="connsiteY2" fmla="*/ 2299893 h 2751909"/>
                      <a:gd name="connsiteX3" fmla="*/ 432681 w 2003541"/>
                      <a:gd name="connsiteY3" fmla="*/ 2146871 h 2751909"/>
                      <a:gd name="connsiteX4" fmla="*/ 331497 w 2003541"/>
                      <a:gd name="connsiteY4" fmla="*/ 1945329 h 2751909"/>
                      <a:gd name="connsiteX5" fmla="*/ 127467 w 2003541"/>
                      <a:gd name="connsiteY5" fmla="*/ 1725957 h 2751909"/>
                      <a:gd name="connsiteX6" fmla="*/ 16328 w 2003541"/>
                      <a:gd name="connsiteY6" fmla="*/ 1339048 h 2751909"/>
                      <a:gd name="connsiteX7" fmla="*/ 484103 w 2003541"/>
                      <a:gd name="connsiteY7" fmla="*/ 906936 h 2751909"/>
                      <a:gd name="connsiteX8" fmla="*/ 1183692 w 2003541"/>
                      <a:gd name="connsiteY8" fmla="*/ 472751 h 2751909"/>
                      <a:gd name="connsiteX9" fmla="*/ 1750579 w 2003541"/>
                      <a:gd name="connsiteY9" fmla="*/ 112797 h 2751909"/>
                      <a:gd name="connsiteX10" fmla="*/ 2003541 w 2003541"/>
                      <a:gd name="connsiteY10" fmla="*/ 0 h 2751909"/>
                      <a:gd name="connsiteX0" fmla="*/ 9693 w 2003541"/>
                      <a:gd name="connsiteY0" fmla="*/ 2751909 h 2751909"/>
                      <a:gd name="connsiteX1" fmla="*/ 256851 w 2003541"/>
                      <a:gd name="connsiteY1" fmla="*/ 2497702 h 2751909"/>
                      <a:gd name="connsiteX2" fmla="*/ 417338 w 2003541"/>
                      <a:gd name="connsiteY2" fmla="*/ 2299893 h 2751909"/>
                      <a:gd name="connsiteX3" fmla="*/ 432681 w 2003541"/>
                      <a:gd name="connsiteY3" fmla="*/ 2146871 h 2751909"/>
                      <a:gd name="connsiteX4" fmla="*/ 331497 w 2003541"/>
                      <a:gd name="connsiteY4" fmla="*/ 1945329 h 2751909"/>
                      <a:gd name="connsiteX5" fmla="*/ 127467 w 2003541"/>
                      <a:gd name="connsiteY5" fmla="*/ 1725957 h 2751909"/>
                      <a:gd name="connsiteX6" fmla="*/ 16328 w 2003541"/>
                      <a:gd name="connsiteY6" fmla="*/ 1339048 h 2751909"/>
                      <a:gd name="connsiteX7" fmla="*/ 484103 w 2003541"/>
                      <a:gd name="connsiteY7" fmla="*/ 906936 h 2751909"/>
                      <a:gd name="connsiteX8" fmla="*/ 1183692 w 2003541"/>
                      <a:gd name="connsiteY8" fmla="*/ 472751 h 2751909"/>
                      <a:gd name="connsiteX9" fmla="*/ 1750579 w 2003541"/>
                      <a:gd name="connsiteY9" fmla="*/ 112797 h 2751909"/>
                      <a:gd name="connsiteX10" fmla="*/ 2003541 w 2003541"/>
                      <a:gd name="connsiteY10" fmla="*/ 0 h 2751909"/>
                      <a:gd name="connsiteX0" fmla="*/ 9693 w 1750579"/>
                      <a:gd name="connsiteY0" fmla="*/ 2639112 h 2639112"/>
                      <a:gd name="connsiteX1" fmla="*/ 256851 w 1750579"/>
                      <a:gd name="connsiteY1" fmla="*/ 2384905 h 2639112"/>
                      <a:gd name="connsiteX2" fmla="*/ 417338 w 1750579"/>
                      <a:gd name="connsiteY2" fmla="*/ 2187096 h 2639112"/>
                      <a:gd name="connsiteX3" fmla="*/ 432681 w 1750579"/>
                      <a:gd name="connsiteY3" fmla="*/ 2034074 h 2639112"/>
                      <a:gd name="connsiteX4" fmla="*/ 331497 w 1750579"/>
                      <a:gd name="connsiteY4" fmla="*/ 1832532 h 2639112"/>
                      <a:gd name="connsiteX5" fmla="*/ 127467 w 1750579"/>
                      <a:gd name="connsiteY5" fmla="*/ 1613160 h 2639112"/>
                      <a:gd name="connsiteX6" fmla="*/ 16328 w 1750579"/>
                      <a:gd name="connsiteY6" fmla="*/ 1226251 h 2639112"/>
                      <a:gd name="connsiteX7" fmla="*/ 484103 w 1750579"/>
                      <a:gd name="connsiteY7" fmla="*/ 794139 h 2639112"/>
                      <a:gd name="connsiteX8" fmla="*/ 1183692 w 1750579"/>
                      <a:gd name="connsiteY8" fmla="*/ 359954 h 2639112"/>
                      <a:gd name="connsiteX9" fmla="*/ 1750579 w 1750579"/>
                      <a:gd name="connsiteY9" fmla="*/ 0 h 2639112"/>
                      <a:gd name="connsiteX0" fmla="*/ 9693 w 1183692"/>
                      <a:gd name="connsiteY0" fmla="*/ 2279158 h 2279158"/>
                      <a:gd name="connsiteX1" fmla="*/ 256851 w 1183692"/>
                      <a:gd name="connsiteY1" fmla="*/ 2024951 h 2279158"/>
                      <a:gd name="connsiteX2" fmla="*/ 417338 w 1183692"/>
                      <a:gd name="connsiteY2" fmla="*/ 1827142 h 2279158"/>
                      <a:gd name="connsiteX3" fmla="*/ 432681 w 1183692"/>
                      <a:gd name="connsiteY3" fmla="*/ 1674120 h 2279158"/>
                      <a:gd name="connsiteX4" fmla="*/ 331497 w 1183692"/>
                      <a:gd name="connsiteY4" fmla="*/ 1472578 h 2279158"/>
                      <a:gd name="connsiteX5" fmla="*/ 127467 w 1183692"/>
                      <a:gd name="connsiteY5" fmla="*/ 1253206 h 2279158"/>
                      <a:gd name="connsiteX6" fmla="*/ 16328 w 1183692"/>
                      <a:gd name="connsiteY6" fmla="*/ 866297 h 2279158"/>
                      <a:gd name="connsiteX7" fmla="*/ 484103 w 1183692"/>
                      <a:gd name="connsiteY7" fmla="*/ 434185 h 2279158"/>
                      <a:gd name="connsiteX8" fmla="*/ 1183692 w 1183692"/>
                      <a:gd name="connsiteY8" fmla="*/ 0 h 2279158"/>
                      <a:gd name="connsiteX0" fmla="*/ 9693 w 484103"/>
                      <a:gd name="connsiteY0" fmla="*/ 1844973 h 1844973"/>
                      <a:gd name="connsiteX1" fmla="*/ 256851 w 484103"/>
                      <a:gd name="connsiteY1" fmla="*/ 1590766 h 1844973"/>
                      <a:gd name="connsiteX2" fmla="*/ 417338 w 484103"/>
                      <a:gd name="connsiteY2" fmla="*/ 1392957 h 1844973"/>
                      <a:gd name="connsiteX3" fmla="*/ 432681 w 484103"/>
                      <a:gd name="connsiteY3" fmla="*/ 1239935 h 1844973"/>
                      <a:gd name="connsiteX4" fmla="*/ 331497 w 484103"/>
                      <a:gd name="connsiteY4" fmla="*/ 1038393 h 1844973"/>
                      <a:gd name="connsiteX5" fmla="*/ 127467 w 484103"/>
                      <a:gd name="connsiteY5" fmla="*/ 819021 h 1844973"/>
                      <a:gd name="connsiteX6" fmla="*/ 16328 w 484103"/>
                      <a:gd name="connsiteY6" fmla="*/ 432112 h 1844973"/>
                      <a:gd name="connsiteX7" fmla="*/ 484103 w 484103"/>
                      <a:gd name="connsiteY7" fmla="*/ 0 h 1844973"/>
                      <a:gd name="connsiteX0" fmla="*/ 26478 w 754740"/>
                      <a:gd name="connsiteY0" fmla="*/ 2003155 h 2003155"/>
                      <a:gd name="connsiteX1" fmla="*/ 273636 w 754740"/>
                      <a:gd name="connsiteY1" fmla="*/ 1748948 h 2003155"/>
                      <a:gd name="connsiteX2" fmla="*/ 434123 w 754740"/>
                      <a:gd name="connsiteY2" fmla="*/ 1551139 h 2003155"/>
                      <a:gd name="connsiteX3" fmla="*/ 449466 w 754740"/>
                      <a:gd name="connsiteY3" fmla="*/ 1398117 h 2003155"/>
                      <a:gd name="connsiteX4" fmla="*/ 348282 w 754740"/>
                      <a:gd name="connsiteY4" fmla="*/ 1196575 h 2003155"/>
                      <a:gd name="connsiteX5" fmla="*/ 144252 w 754740"/>
                      <a:gd name="connsiteY5" fmla="*/ 977203 h 2003155"/>
                      <a:gd name="connsiteX6" fmla="*/ 33113 w 754740"/>
                      <a:gd name="connsiteY6" fmla="*/ 590294 h 2003155"/>
                      <a:gd name="connsiteX7" fmla="*/ 754740 w 754740"/>
                      <a:gd name="connsiteY7" fmla="*/ 0 h 2003155"/>
                      <a:gd name="connsiteX0" fmla="*/ 273636 w 754740"/>
                      <a:gd name="connsiteY0" fmla="*/ 1748948 h 1748948"/>
                      <a:gd name="connsiteX1" fmla="*/ 434123 w 754740"/>
                      <a:gd name="connsiteY1" fmla="*/ 1551139 h 1748948"/>
                      <a:gd name="connsiteX2" fmla="*/ 449466 w 754740"/>
                      <a:gd name="connsiteY2" fmla="*/ 1398117 h 1748948"/>
                      <a:gd name="connsiteX3" fmla="*/ 348282 w 754740"/>
                      <a:gd name="connsiteY3" fmla="*/ 1196575 h 1748948"/>
                      <a:gd name="connsiteX4" fmla="*/ 144252 w 754740"/>
                      <a:gd name="connsiteY4" fmla="*/ 977203 h 1748948"/>
                      <a:gd name="connsiteX5" fmla="*/ 33113 w 754740"/>
                      <a:gd name="connsiteY5" fmla="*/ 590294 h 1748948"/>
                      <a:gd name="connsiteX6" fmla="*/ 754740 w 754740"/>
                      <a:gd name="connsiteY6" fmla="*/ 0 h 1748948"/>
                      <a:gd name="connsiteX0" fmla="*/ 434123 w 754740"/>
                      <a:gd name="connsiteY0" fmla="*/ 1551139 h 1551139"/>
                      <a:gd name="connsiteX1" fmla="*/ 449466 w 754740"/>
                      <a:gd name="connsiteY1" fmla="*/ 1398117 h 1551139"/>
                      <a:gd name="connsiteX2" fmla="*/ 348282 w 754740"/>
                      <a:gd name="connsiteY2" fmla="*/ 1196575 h 1551139"/>
                      <a:gd name="connsiteX3" fmla="*/ 144252 w 754740"/>
                      <a:gd name="connsiteY3" fmla="*/ 977203 h 1551139"/>
                      <a:gd name="connsiteX4" fmla="*/ 33113 w 754740"/>
                      <a:gd name="connsiteY4" fmla="*/ 590294 h 1551139"/>
                      <a:gd name="connsiteX5" fmla="*/ 754740 w 754740"/>
                      <a:gd name="connsiteY5" fmla="*/ 0 h 1551139"/>
                      <a:gd name="connsiteX0" fmla="*/ 449466 w 754740"/>
                      <a:gd name="connsiteY0" fmla="*/ 1398117 h 1398117"/>
                      <a:gd name="connsiteX1" fmla="*/ 348282 w 754740"/>
                      <a:gd name="connsiteY1" fmla="*/ 1196575 h 1398117"/>
                      <a:gd name="connsiteX2" fmla="*/ 144252 w 754740"/>
                      <a:gd name="connsiteY2" fmla="*/ 977203 h 1398117"/>
                      <a:gd name="connsiteX3" fmla="*/ 33113 w 754740"/>
                      <a:gd name="connsiteY3" fmla="*/ 590294 h 1398117"/>
                      <a:gd name="connsiteX4" fmla="*/ 754740 w 754740"/>
                      <a:gd name="connsiteY4" fmla="*/ 0 h 1398117"/>
                      <a:gd name="connsiteX0" fmla="*/ 348282 w 754740"/>
                      <a:gd name="connsiteY0" fmla="*/ 1196575 h 1196575"/>
                      <a:gd name="connsiteX1" fmla="*/ 144252 w 754740"/>
                      <a:gd name="connsiteY1" fmla="*/ 977203 h 1196575"/>
                      <a:gd name="connsiteX2" fmla="*/ 33113 w 754740"/>
                      <a:gd name="connsiteY2" fmla="*/ 590294 h 1196575"/>
                      <a:gd name="connsiteX3" fmla="*/ 754740 w 754740"/>
                      <a:gd name="connsiteY3" fmla="*/ 0 h 1196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54740" h="1196575">
                        <a:moveTo>
                          <a:pt x="348282" y="1196575"/>
                        </a:moveTo>
                        <a:cubicBezTo>
                          <a:pt x="296169" y="1124556"/>
                          <a:pt x="196780" y="1078250"/>
                          <a:pt x="144252" y="977203"/>
                        </a:cubicBezTo>
                        <a:cubicBezTo>
                          <a:pt x="91724" y="876156"/>
                          <a:pt x="-68635" y="753161"/>
                          <a:pt x="33113" y="590294"/>
                        </a:cubicBezTo>
                        <a:cubicBezTo>
                          <a:pt x="134861" y="427427"/>
                          <a:pt x="541518" y="140651"/>
                          <a:pt x="754740" y="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79" name="任意多边形 38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7487241" y="4288658"/>
                    <a:ext cx="253557" cy="649948"/>
                  </a:xfrm>
                  <a:custGeom>
                    <a:avLst/>
                    <a:gdLst>
                      <a:gd name="connsiteX0" fmla="*/ 87086 w 1277257"/>
                      <a:gd name="connsiteY0" fmla="*/ 2307771 h 2307771"/>
                      <a:gd name="connsiteX1" fmla="*/ 145143 w 1277257"/>
                      <a:gd name="connsiteY1" fmla="*/ 1857828 h 2307771"/>
                      <a:gd name="connsiteX2" fmla="*/ 348343 w 1277257"/>
                      <a:gd name="connsiteY2" fmla="*/ 1582057 h 2307771"/>
                      <a:gd name="connsiteX3" fmla="*/ 275771 w 1277257"/>
                      <a:gd name="connsiteY3" fmla="*/ 1349828 h 2307771"/>
                      <a:gd name="connsiteX4" fmla="*/ 0 w 1277257"/>
                      <a:gd name="connsiteY4" fmla="*/ 1117600 h 2307771"/>
                      <a:gd name="connsiteX5" fmla="*/ 275771 w 1277257"/>
                      <a:gd name="connsiteY5" fmla="*/ 711200 h 2307771"/>
                      <a:gd name="connsiteX6" fmla="*/ 1016000 w 1277257"/>
                      <a:gd name="connsiteY6" fmla="*/ 174171 h 2307771"/>
                      <a:gd name="connsiteX7" fmla="*/ 1277257 w 1277257"/>
                      <a:gd name="connsiteY7" fmla="*/ 0 h 2307771"/>
                      <a:gd name="connsiteX0" fmla="*/ 34834 w 1277257"/>
                      <a:gd name="connsiteY0" fmla="*/ 2262984 h 2262984"/>
                      <a:gd name="connsiteX1" fmla="*/ 145143 w 1277257"/>
                      <a:gd name="connsiteY1" fmla="*/ 1857828 h 2262984"/>
                      <a:gd name="connsiteX2" fmla="*/ 348343 w 1277257"/>
                      <a:gd name="connsiteY2" fmla="*/ 1582057 h 2262984"/>
                      <a:gd name="connsiteX3" fmla="*/ 275771 w 1277257"/>
                      <a:gd name="connsiteY3" fmla="*/ 1349828 h 2262984"/>
                      <a:gd name="connsiteX4" fmla="*/ 0 w 1277257"/>
                      <a:gd name="connsiteY4" fmla="*/ 1117600 h 2262984"/>
                      <a:gd name="connsiteX5" fmla="*/ 275771 w 1277257"/>
                      <a:gd name="connsiteY5" fmla="*/ 711200 h 2262984"/>
                      <a:gd name="connsiteX6" fmla="*/ 1016000 w 1277257"/>
                      <a:gd name="connsiteY6" fmla="*/ 174171 h 2262984"/>
                      <a:gd name="connsiteX7" fmla="*/ 1277257 w 1277257"/>
                      <a:gd name="connsiteY7" fmla="*/ 0 h 2262984"/>
                      <a:gd name="connsiteX0" fmla="*/ 34834 w 1277257"/>
                      <a:gd name="connsiteY0" fmla="*/ 2262984 h 2262984"/>
                      <a:gd name="connsiteX1" fmla="*/ 145143 w 1277257"/>
                      <a:gd name="connsiteY1" fmla="*/ 1857828 h 2262984"/>
                      <a:gd name="connsiteX2" fmla="*/ 318485 w 1277257"/>
                      <a:gd name="connsiteY2" fmla="*/ 1570860 h 2262984"/>
                      <a:gd name="connsiteX3" fmla="*/ 275771 w 1277257"/>
                      <a:gd name="connsiteY3" fmla="*/ 1349828 h 2262984"/>
                      <a:gd name="connsiteX4" fmla="*/ 0 w 1277257"/>
                      <a:gd name="connsiteY4" fmla="*/ 1117600 h 2262984"/>
                      <a:gd name="connsiteX5" fmla="*/ 275771 w 1277257"/>
                      <a:gd name="connsiteY5" fmla="*/ 711200 h 2262984"/>
                      <a:gd name="connsiteX6" fmla="*/ 1016000 w 1277257"/>
                      <a:gd name="connsiteY6" fmla="*/ 174171 h 2262984"/>
                      <a:gd name="connsiteX7" fmla="*/ 1277257 w 1277257"/>
                      <a:gd name="connsiteY7" fmla="*/ 0 h 2262984"/>
                      <a:gd name="connsiteX0" fmla="*/ 34926 w 1277349"/>
                      <a:gd name="connsiteY0" fmla="*/ 2262984 h 2262984"/>
                      <a:gd name="connsiteX1" fmla="*/ 145235 w 1277349"/>
                      <a:gd name="connsiteY1" fmla="*/ 1857828 h 2262984"/>
                      <a:gd name="connsiteX2" fmla="*/ 318577 w 1277349"/>
                      <a:gd name="connsiteY2" fmla="*/ 1570860 h 2262984"/>
                      <a:gd name="connsiteX3" fmla="*/ 246005 w 1277349"/>
                      <a:gd name="connsiteY3" fmla="*/ 1353560 h 2262984"/>
                      <a:gd name="connsiteX4" fmla="*/ 92 w 1277349"/>
                      <a:gd name="connsiteY4" fmla="*/ 1117600 h 2262984"/>
                      <a:gd name="connsiteX5" fmla="*/ 275863 w 1277349"/>
                      <a:gd name="connsiteY5" fmla="*/ 711200 h 2262984"/>
                      <a:gd name="connsiteX6" fmla="*/ 1016092 w 1277349"/>
                      <a:gd name="connsiteY6" fmla="*/ 174171 h 2262984"/>
                      <a:gd name="connsiteX7" fmla="*/ 1277349 w 1277349"/>
                      <a:gd name="connsiteY7" fmla="*/ 0 h 2262984"/>
                      <a:gd name="connsiteX0" fmla="*/ 38657 w 1281080"/>
                      <a:gd name="connsiteY0" fmla="*/ 2262984 h 2262984"/>
                      <a:gd name="connsiteX1" fmla="*/ 148966 w 1281080"/>
                      <a:gd name="connsiteY1" fmla="*/ 1857828 h 2262984"/>
                      <a:gd name="connsiteX2" fmla="*/ 322308 w 1281080"/>
                      <a:gd name="connsiteY2" fmla="*/ 1570860 h 2262984"/>
                      <a:gd name="connsiteX3" fmla="*/ 249736 w 1281080"/>
                      <a:gd name="connsiteY3" fmla="*/ 1353560 h 2262984"/>
                      <a:gd name="connsiteX4" fmla="*/ 90 w 1281080"/>
                      <a:gd name="connsiteY4" fmla="*/ 1121333 h 2262984"/>
                      <a:gd name="connsiteX5" fmla="*/ 279594 w 1281080"/>
                      <a:gd name="connsiteY5" fmla="*/ 711200 h 2262984"/>
                      <a:gd name="connsiteX6" fmla="*/ 1019823 w 1281080"/>
                      <a:gd name="connsiteY6" fmla="*/ 174171 h 2262984"/>
                      <a:gd name="connsiteX7" fmla="*/ 1281080 w 1281080"/>
                      <a:gd name="connsiteY7" fmla="*/ 0 h 2262984"/>
                      <a:gd name="connsiteX0" fmla="*/ 20005 w 1262428"/>
                      <a:gd name="connsiteY0" fmla="*/ 2262984 h 2262984"/>
                      <a:gd name="connsiteX1" fmla="*/ 130314 w 1262428"/>
                      <a:gd name="connsiteY1" fmla="*/ 1857828 h 2262984"/>
                      <a:gd name="connsiteX2" fmla="*/ 303656 w 1262428"/>
                      <a:gd name="connsiteY2" fmla="*/ 1570860 h 2262984"/>
                      <a:gd name="connsiteX3" fmla="*/ 231084 w 1262428"/>
                      <a:gd name="connsiteY3" fmla="*/ 1353560 h 2262984"/>
                      <a:gd name="connsiteX4" fmla="*/ 99 w 1262428"/>
                      <a:gd name="connsiteY4" fmla="*/ 1084010 h 2262984"/>
                      <a:gd name="connsiteX5" fmla="*/ 260942 w 1262428"/>
                      <a:gd name="connsiteY5" fmla="*/ 711200 h 2262984"/>
                      <a:gd name="connsiteX6" fmla="*/ 1001171 w 1262428"/>
                      <a:gd name="connsiteY6" fmla="*/ 174171 h 2262984"/>
                      <a:gd name="connsiteX7" fmla="*/ 1262428 w 1262428"/>
                      <a:gd name="connsiteY7" fmla="*/ 0 h 2262984"/>
                      <a:gd name="connsiteX0" fmla="*/ 20005 w 1262428"/>
                      <a:gd name="connsiteY0" fmla="*/ 2262984 h 2262984"/>
                      <a:gd name="connsiteX1" fmla="*/ 130314 w 1262428"/>
                      <a:gd name="connsiteY1" fmla="*/ 1857828 h 2262984"/>
                      <a:gd name="connsiteX2" fmla="*/ 303656 w 1262428"/>
                      <a:gd name="connsiteY2" fmla="*/ 1570860 h 2262984"/>
                      <a:gd name="connsiteX3" fmla="*/ 231084 w 1262428"/>
                      <a:gd name="connsiteY3" fmla="*/ 1353560 h 2262984"/>
                      <a:gd name="connsiteX4" fmla="*/ 99 w 1262428"/>
                      <a:gd name="connsiteY4" fmla="*/ 1084010 h 2262984"/>
                      <a:gd name="connsiteX5" fmla="*/ 260942 w 1262428"/>
                      <a:gd name="connsiteY5" fmla="*/ 711200 h 2262984"/>
                      <a:gd name="connsiteX6" fmla="*/ 1001171 w 1262428"/>
                      <a:gd name="connsiteY6" fmla="*/ 174171 h 2262984"/>
                      <a:gd name="connsiteX7" fmla="*/ 1262428 w 1262428"/>
                      <a:gd name="connsiteY7" fmla="*/ 0 h 2262984"/>
                      <a:gd name="connsiteX0" fmla="*/ 20140 w 1262563"/>
                      <a:gd name="connsiteY0" fmla="*/ 2262984 h 2262984"/>
                      <a:gd name="connsiteX1" fmla="*/ 130449 w 1262563"/>
                      <a:gd name="connsiteY1" fmla="*/ 1857828 h 2262984"/>
                      <a:gd name="connsiteX2" fmla="*/ 303791 w 1262563"/>
                      <a:gd name="connsiteY2" fmla="*/ 1570860 h 2262984"/>
                      <a:gd name="connsiteX3" fmla="*/ 216290 w 1262563"/>
                      <a:gd name="connsiteY3" fmla="*/ 1353560 h 2262984"/>
                      <a:gd name="connsiteX4" fmla="*/ 234 w 1262563"/>
                      <a:gd name="connsiteY4" fmla="*/ 1084010 h 2262984"/>
                      <a:gd name="connsiteX5" fmla="*/ 261077 w 1262563"/>
                      <a:gd name="connsiteY5" fmla="*/ 711200 h 2262984"/>
                      <a:gd name="connsiteX6" fmla="*/ 1001306 w 1262563"/>
                      <a:gd name="connsiteY6" fmla="*/ 174171 h 2262984"/>
                      <a:gd name="connsiteX7" fmla="*/ 1262563 w 1262563"/>
                      <a:gd name="connsiteY7" fmla="*/ 0 h 2262984"/>
                      <a:gd name="connsiteX0" fmla="*/ 20071 w 1262494"/>
                      <a:gd name="connsiteY0" fmla="*/ 2262984 h 2262984"/>
                      <a:gd name="connsiteX1" fmla="*/ 130380 w 1262494"/>
                      <a:gd name="connsiteY1" fmla="*/ 1857828 h 2262984"/>
                      <a:gd name="connsiteX2" fmla="*/ 303722 w 1262494"/>
                      <a:gd name="connsiteY2" fmla="*/ 1570860 h 2262984"/>
                      <a:gd name="connsiteX3" fmla="*/ 216221 w 1262494"/>
                      <a:gd name="connsiteY3" fmla="*/ 1353560 h 2262984"/>
                      <a:gd name="connsiteX4" fmla="*/ 165 w 1262494"/>
                      <a:gd name="connsiteY4" fmla="*/ 1084010 h 2262984"/>
                      <a:gd name="connsiteX5" fmla="*/ 253543 w 1262494"/>
                      <a:gd name="connsiteY5" fmla="*/ 703735 h 2262984"/>
                      <a:gd name="connsiteX6" fmla="*/ 1001237 w 1262494"/>
                      <a:gd name="connsiteY6" fmla="*/ 174171 h 2262984"/>
                      <a:gd name="connsiteX7" fmla="*/ 1262494 w 1262494"/>
                      <a:gd name="connsiteY7" fmla="*/ 0 h 2262984"/>
                      <a:gd name="connsiteX0" fmla="*/ 20071 w 1262494"/>
                      <a:gd name="connsiteY0" fmla="*/ 2262984 h 2262984"/>
                      <a:gd name="connsiteX1" fmla="*/ 130380 w 1262494"/>
                      <a:gd name="connsiteY1" fmla="*/ 1857828 h 2262984"/>
                      <a:gd name="connsiteX2" fmla="*/ 303722 w 1262494"/>
                      <a:gd name="connsiteY2" fmla="*/ 1570860 h 2262984"/>
                      <a:gd name="connsiteX3" fmla="*/ 216221 w 1262494"/>
                      <a:gd name="connsiteY3" fmla="*/ 1353560 h 2262984"/>
                      <a:gd name="connsiteX4" fmla="*/ 165 w 1262494"/>
                      <a:gd name="connsiteY4" fmla="*/ 1084010 h 2262984"/>
                      <a:gd name="connsiteX5" fmla="*/ 253543 w 1262494"/>
                      <a:gd name="connsiteY5" fmla="*/ 703735 h 2262984"/>
                      <a:gd name="connsiteX6" fmla="*/ 1012434 w 1262494"/>
                      <a:gd name="connsiteY6" fmla="*/ 185368 h 2262984"/>
                      <a:gd name="connsiteX7" fmla="*/ 1262494 w 1262494"/>
                      <a:gd name="connsiteY7" fmla="*/ 0 h 2262984"/>
                      <a:gd name="connsiteX0" fmla="*/ 20071 w 1314745"/>
                      <a:gd name="connsiteY0" fmla="*/ 2229394 h 2229394"/>
                      <a:gd name="connsiteX1" fmla="*/ 130380 w 1314745"/>
                      <a:gd name="connsiteY1" fmla="*/ 1824238 h 2229394"/>
                      <a:gd name="connsiteX2" fmla="*/ 303722 w 1314745"/>
                      <a:gd name="connsiteY2" fmla="*/ 1537270 h 2229394"/>
                      <a:gd name="connsiteX3" fmla="*/ 216221 w 1314745"/>
                      <a:gd name="connsiteY3" fmla="*/ 1319970 h 2229394"/>
                      <a:gd name="connsiteX4" fmla="*/ 165 w 1314745"/>
                      <a:gd name="connsiteY4" fmla="*/ 1050420 h 2229394"/>
                      <a:gd name="connsiteX5" fmla="*/ 253543 w 1314745"/>
                      <a:gd name="connsiteY5" fmla="*/ 670145 h 2229394"/>
                      <a:gd name="connsiteX6" fmla="*/ 1012434 w 1314745"/>
                      <a:gd name="connsiteY6" fmla="*/ 151778 h 2229394"/>
                      <a:gd name="connsiteX7" fmla="*/ 1314745 w 1314745"/>
                      <a:gd name="connsiteY7" fmla="*/ 0 h 2229394"/>
                      <a:gd name="connsiteX0" fmla="*/ 20071 w 1012434"/>
                      <a:gd name="connsiteY0" fmla="*/ 2077616 h 2077616"/>
                      <a:gd name="connsiteX1" fmla="*/ 130380 w 1012434"/>
                      <a:gd name="connsiteY1" fmla="*/ 1672460 h 2077616"/>
                      <a:gd name="connsiteX2" fmla="*/ 303722 w 1012434"/>
                      <a:gd name="connsiteY2" fmla="*/ 1385492 h 2077616"/>
                      <a:gd name="connsiteX3" fmla="*/ 216221 w 1012434"/>
                      <a:gd name="connsiteY3" fmla="*/ 1168192 h 2077616"/>
                      <a:gd name="connsiteX4" fmla="*/ 165 w 1012434"/>
                      <a:gd name="connsiteY4" fmla="*/ 898642 h 2077616"/>
                      <a:gd name="connsiteX5" fmla="*/ 253543 w 1012434"/>
                      <a:gd name="connsiteY5" fmla="*/ 518367 h 2077616"/>
                      <a:gd name="connsiteX6" fmla="*/ 1012434 w 1012434"/>
                      <a:gd name="connsiteY6" fmla="*/ 0 h 2077616"/>
                      <a:gd name="connsiteX0" fmla="*/ 20071 w 306159"/>
                      <a:gd name="connsiteY0" fmla="*/ 1559249 h 1559249"/>
                      <a:gd name="connsiteX1" fmla="*/ 130380 w 306159"/>
                      <a:gd name="connsiteY1" fmla="*/ 1154093 h 1559249"/>
                      <a:gd name="connsiteX2" fmla="*/ 303722 w 306159"/>
                      <a:gd name="connsiteY2" fmla="*/ 867125 h 1559249"/>
                      <a:gd name="connsiteX3" fmla="*/ 216221 w 306159"/>
                      <a:gd name="connsiteY3" fmla="*/ 649825 h 1559249"/>
                      <a:gd name="connsiteX4" fmla="*/ 165 w 306159"/>
                      <a:gd name="connsiteY4" fmla="*/ 380275 h 1559249"/>
                      <a:gd name="connsiteX5" fmla="*/ 253543 w 306159"/>
                      <a:gd name="connsiteY5" fmla="*/ 0 h 1559249"/>
                      <a:gd name="connsiteX0" fmla="*/ 130380 w 306159"/>
                      <a:gd name="connsiteY0" fmla="*/ 1154093 h 1154093"/>
                      <a:gd name="connsiteX1" fmla="*/ 303722 w 306159"/>
                      <a:gd name="connsiteY1" fmla="*/ 867125 h 1154093"/>
                      <a:gd name="connsiteX2" fmla="*/ 216221 w 306159"/>
                      <a:gd name="connsiteY2" fmla="*/ 649825 h 1154093"/>
                      <a:gd name="connsiteX3" fmla="*/ 165 w 306159"/>
                      <a:gd name="connsiteY3" fmla="*/ 380275 h 1154093"/>
                      <a:gd name="connsiteX4" fmla="*/ 253543 w 306159"/>
                      <a:gd name="connsiteY4" fmla="*/ 0 h 1154093"/>
                      <a:gd name="connsiteX0" fmla="*/ 303722 w 306159"/>
                      <a:gd name="connsiteY0" fmla="*/ 867125 h 867125"/>
                      <a:gd name="connsiteX1" fmla="*/ 216221 w 306159"/>
                      <a:gd name="connsiteY1" fmla="*/ 649825 h 867125"/>
                      <a:gd name="connsiteX2" fmla="*/ 165 w 306159"/>
                      <a:gd name="connsiteY2" fmla="*/ 380275 h 867125"/>
                      <a:gd name="connsiteX3" fmla="*/ 253543 w 306159"/>
                      <a:gd name="connsiteY3" fmla="*/ 0 h 867125"/>
                      <a:gd name="connsiteX0" fmla="*/ 216221 w 253543"/>
                      <a:gd name="connsiteY0" fmla="*/ 649825 h 649825"/>
                      <a:gd name="connsiteX1" fmla="*/ 165 w 253543"/>
                      <a:gd name="connsiteY1" fmla="*/ 380275 h 649825"/>
                      <a:gd name="connsiteX2" fmla="*/ 253543 w 253543"/>
                      <a:gd name="connsiteY2" fmla="*/ 0 h 649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3543" h="649825">
                        <a:moveTo>
                          <a:pt x="216221" y="649825"/>
                        </a:moveTo>
                        <a:cubicBezTo>
                          <a:pt x="165628" y="568683"/>
                          <a:pt x="-6055" y="488579"/>
                          <a:pt x="165" y="380275"/>
                        </a:cubicBezTo>
                        <a:cubicBezTo>
                          <a:pt x="6385" y="271971"/>
                          <a:pt x="84831" y="149774"/>
                          <a:pt x="253543" y="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80" name="任意多边形 40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6243305" y="3157702"/>
                    <a:ext cx="1238915" cy="1499338"/>
                  </a:xfrm>
                  <a:custGeom>
                    <a:avLst/>
                    <a:gdLst>
                      <a:gd name="connsiteX0" fmla="*/ 67400 w 1258004"/>
                      <a:gd name="connsiteY0" fmla="*/ 991345 h 1335324"/>
                      <a:gd name="connsiteX1" fmla="*/ 220 w 1258004"/>
                      <a:gd name="connsiteY1" fmla="*/ 670372 h 1335324"/>
                      <a:gd name="connsiteX2" fmla="*/ 52471 w 1258004"/>
                      <a:gd name="connsiteY2" fmla="*/ 386721 h 1335324"/>
                      <a:gd name="connsiteX3" fmla="*/ 216690 w 1258004"/>
                      <a:gd name="connsiteY3" fmla="*/ 125464 h 1335324"/>
                      <a:gd name="connsiteX4" fmla="*/ 451821 w 1258004"/>
                      <a:gd name="connsiteY4" fmla="*/ 28426 h 1335324"/>
                      <a:gd name="connsiteX5" fmla="*/ 604843 w 1258004"/>
                      <a:gd name="connsiteY5" fmla="*/ 9764 h 1335324"/>
                      <a:gd name="connsiteX6" fmla="*/ 858636 w 1258004"/>
                      <a:gd name="connsiteY6" fmla="*/ 166519 h 1335324"/>
                      <a:gd name="connsiteX7" fmla="*/ 1131090 w 1258004"/>
                      <a:gd name="connsiteY7" fmla="*/ 416579 h 1335324"/>
                      <a:gd name="connsiteX8" fmla="*/ 1257986 w 1258004"/>
                      <a:gd name="connsiteY8" fmla="*/ 554672 h 1335324"/>
                      <a:gd name="connsiteX9" fmla="*/ 1123625 w 1258004"/>
                      <a:gd name="connsiteY9" fmla="*/ 774875 h 1335324"/>
                      <a:gd name="connsiteX10" fmla="*/ 847439 w 1258004"/>
                      <a:gd name="connsiteY10" fmla="*/ 1043596 h 1335324"/>
                      <a:gd name="connsiteX11" fmla="*/ 589914 w 1258004"/>
                      <a:gd name="connsiteY11" fmla="*/ 1226476 h 1335324"/>
                      <a:gd name="connsiteX12" fmla="*/ 328657 w 1258004"/>
                      <a:gd name="connsiteY12" fmla="*/ 1327247 h 1335324"/>
                      <a:gd name="connsiteX13" fmla="*/ 168171 w 1258004"/>
                      <a:gd name="connsiteY13" fmla="*/ 1293657 h 1335324"/>
                      <a:gd name="connsiteX14" fmla="*/ 67400 w 1258004"/>
                      <a:gd name="connsiteY14" fmla="*/ 991345 h 1335324"/>
                      <a:gd name="connsiteX0" fmla="*/ 67400 w 1258004"/>
                      <a:gd name="connsiteY0" fmla="*/ 995260 h 1339239"/>
                      <a:gd name="connsiteX1" fmla="*/ 220 w 1258004"/>
                      <a:gd name="connsiteY1" fmla="*/ 674287 h 1339239"/>
                      <a:gd name="connsiteX2" fmla="*/ 52471 w 1258004"/>
                      <a:gd name="connsiteY2" fmla="*/ 390636 h 1339239"/>
                      <a:gd name="connsiteX3" fmla="*/ 216690 w 1258004"/>
                      <a:gd name="connsiteY3" fmla="*/ 129379 h 1339239"/>
                      <a:gd name="connsiteX4" fmla="*/ 470483 w 1258004"/>
                      <a:gd name="connsiteY4" fmla="*/ 21144 h 1339239"/>
                      <a:gd name="connsiteX5" fmla="*/ 604843 w 1258004"/>
                      <a:gd name="connsiteY5" fmla="*/ 13679 h 1339239"/>
                      <a:gd name="connsiteX6" fmla="*/ 858636 w 1258004"/>
                      <a:gd name="connsiteY6" fmla="*/ 170434 h 1339239"/>
                      <a:gd name="connsiteX7" fmla="*/ 1131090 w 1258004"/>
                      <a:gd name="connsiteY7" fmla="*/ 420494 h 1339239"/>
                      <a:gd name="connsiteX8" fmla="*/ 1257986 w 1258004"/>
                      <a:gd name="connsiteY8" fmla="*/ 558587 h 1339239"/>
                      <a:gd name="connsiteX9" fmla="*/ 1123625 w 1258004"/>
                      <a:gd name="connsiteY9" fmla="*/ 778790 h 1339239"/>
                      <a:gd name="connsiteX10" fmla="*/ 847439 w 1258004"/>
                      <a:gd name="connsiteY10" fmla="*/ 1047511 h 1339239"/>
                      <a:gd name="connsiteX11" fmla="*/ 589914 w 1258004"/>
                      <a:gd name="connsiteY11" fmla="*/ 1230391 h 1339239"/>
                      <a:gd name="connsiteX12" fmla="*/ 328657 w 1258004"/>
                      <a:gd name="connsiteY12" fmla="*/ 1331162 h 1339239"/>
                      <a:gd name="connsiteX13" fmla="*/ 168171 w 1258004"/>
                      <a:gd name="connsiteY13" fmla="*/ 1297572 h 1339239"/>
                      <a:gd name="connsiteX14" fmla="*/ 67400 w 1258004"/>
                      <a:gd name="connsiteY14" fmla="*/ 995260 h 1339239"/>
                      <a:gd name="connsiteX0" fmla="*/ 67406 w 1258010"/>
                      <a:gd name="connsiteY0" fmla="*/ 996349 h 1340328"/>
                      <a:gd name="connsiteX1" fmla="*/ 226 w 1258010"/>
                      <a:gd name="connsiteY1" fmla="*/ 675376 h 1340328"/>
                      <a:gd name="connsiteX2" fmla="*/ 52477 w 1258010"/>
                      <a:gd name="connsiteY2" fmla="*/ 391725 h 1340328"/>
                      <a:gd name="connsiteX3" fmla="*/ 220428 w 1258010"/>
                      <a:gd name="connsiteY3" fmla="*/ 152861 h 1340328"/>
                      <a:gd name="connsiteX4" fmla="*/ 470489 w 1258010"/>
                      <a:gd name="connsiteY4" fmla="*/ 22233 h 1340328"/>
                      <a:gd name="connsiteX5" fmla="*/ 604849 w 1258010"/>
                      <a:gd name="connsiteY5" fmla="*/ 14768 h 1340328"/>
                      <a:gd name="connsiteX6" fmla="*/ 858642 w 1258010"/>
                      <a:gd name="connsiteY6" fmla="*/ 171523 h 1340328"/>
                      <a:gd name="connsiteX7" fmla="*/ 1131096 w 1258010"/>
                      <a:gd name="connsiteY7" fmla="*/ 421583 h 1340328"/>
                      <a:gd name="connsiteX8" fmla="*/ 1257992 w 1258010"/>
                      <a:gd name="connsiteY8" fmla="*/ 559676 h 1340328"/>
                      <a:gd name="connsiteX9" fmla="*/ 1123631 w 1258010"/>
                      <a:gd name="connsiteY9" fmla="*/ 779879 h 1340328"/>
                      <a:gd name="connsiteX10" fmla="*/ 847445 w 1258010"/>
                      <a:gd name="connsiteY10" fmla="*/ 1048600 h 1340328"/>
                      <a:gd name="connsiteX11" fmla="*/ 589920 w 1258010"/>
                      <a:gd name="connsiteY11" fmla="*/ 1231480 h 1340328"/>
                      <a:gd name="connsiteX12" fmla="*/ 328663 w 1258010"/>
                      <a:gd name="connsiteY12" fmla="*/ 1332251 h 1340328"/>
                      <a:gd name="connsiteX13" fmla="*/ 168177 w 1258010"/>
                      <a:gd name="connsiteY13" fmla="*/ 1298661 h 1340328"/>
                      <a:gd name="connsiteX14" fmla="*/ 67406 w 1258010"/>
                      <a:gd name="connsiteY14" fmla="*/ 996349 h 1340328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8600 h 1341393"/>
                      <a:gd name="connsiteX11" fmla="*/ 589694 w 1257784"/>
                      <a:gd name="connsiteY11" fmla="*/ 1231480 h 1341393"/>
                      <a:gd name="connsiteX12" fmla="*/ 328437 w 1257784"/>
                      <a:gd name="connsiteY12" fmla="*/ 1332251 h 1341393"/>
                      <a:gd name="connsiteX13" fmla="*/ 167951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8600 h 1341393"/>
                      <a:gd name="connsiteX11" fmla="*/ 589694 w 1257784"/>
                      <a:gd name="connsiteY11" fmla="*/ 1231480 h 1341393"/>
                      <a:gd name="connsiteX12" fmla="*/ 328437 w 1257784"/>
                      <a:gd name="connsiteY12" fmla="*/ 1332251 h 1341393"/>
                      <a:gd name="connsiteX13" fmla="*/ 190344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8600 h 1341393"/>
                      <a:gd name="connsiteX11" fmla="*/ 589694 w 1257784"/>
                      <a:gd name="connsiteY11" fmla="*/ 1231480 h 1341393"/>
                      <a:gd name="connsiteX12" fmla="*/ 328437 w 1257784"/>
                      <a:gd name="connsiteY12" fmla="*/ 1332251 h 1341393"/>
                      <a:gd name="connsiteX13" fmla="*/ 190344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8600 h 1341393"/>
                      <a:gd name="connsiteX11" fmla="*/ 593426 w 1257784"/>
                      <a:gd name="connsiteY11" fmla="*/ 1216551 h 1341393"/>
                      <a:gd name="connsiteX12" fmla="*/ 328437 w 1257784"/>
                      <a:gd name="connsiteY12" fmla="*/ 1332251 h 1341393"/>
                      <a:gd name="connsiteX13" fmla="*/ 190344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8600 h 1341393"/>
                      <a:gd name="connsiteX11" fmla="*/ 593426 w 1257784"/>
                      <a:gd name="connsiteY11" fmla="*/ 1216551 h 1341393"/>
                      <a:gd name="connsiteX12" fmla="*/ 328437 w 1257784"/>
                      <a:gd name="connsiteY12" fmla="*/ 1332251 h 1341393"/>
                      <a:gd name="connsiteX13" fmla="*/ 190344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57784"/>
                      <a:gd name="connsiteY0" fmla="*/ 996349 h 1341393"/>
                      <a:gd name="connsiteX1" fmla="*/ 0 w 1257784"/>
                      <a:gd name="connsiteY1" fmla="*/ 675376 h 1341393"/>
                      <a:gd name="connsiteX2" fmla="*/ 52251 w 1257784"/>
                      <a:gd name="connsiteY2" fmla="*/ 391725 h 1341393"/>
                      <a:gd name="connsiteX3" fmla="*/ 220202 w 1257784"/>
                      <a:gd name="connsiteY3" fmla="*/ 152861 h 1341393"/>
                      <a:gd name="connsiteX4" fmla="*/ 470263 w 1257784"/>
                      <a:gd name="connsiteY4" fmla="*/ 22233 h 1341393"/>
                      <a:gd name="connsiteX5" fmla="*/ 604623 w 1257784"/>
                      <a:gd name="connsiteY5" fmla="*/ 14768 h 1341393"/>
                      <a:gd name="connsiteX6" fmla="*/ 858416 w 1257784"/>
                      <a:gd name="connsiteY6" fmla="*/ 171523 h 1341393"/>
                      <a:gd name="connsiteX7" fmla="*/ 1130870 w 1257784"/>
                      <a:gd name="connsiteY7" fmla="*/ 421583 h 1341393"/>
                      <a:gd name="connsiteX8" fmla="*/ 1257766 w 1257784"/>
                      <a:gd name="connsiteY8" fmla="*/ 559676 h 1341393"/>
                      <a:gd name="connsiteX9" fmla="*/ 1123405 w 1257784"/>
                      <a:gd name="connsiteY9" fmla="*/ 779879 h 1341393"/>
                      <a:gd name="connsiteX10" fmla="*/ 847219 w 1257784"/>
                      <a:gd name="connsiteY10" fmla="*/ 1041136 h 1341393"/>
                      <a:gd name="connsiteX11" fmla="*/ 593426 w 1257784"/>
                      <a:gd name="connsiteY11" fmla="*/ 1216551 h 1341393"/>
                      <a:gd name="connsiteX12" fmla="*/ 328437 w 1257784"/>
                      <a:gd name="connsiteY12" fmla="*/ 1332251 h 1341393"/>
                      <a:gd name="connsiteX13" fmla="*/ 190344 w 1257784"/>
                      <a:gd name="connsiteY13" fmla="*/ 1298661 h 1341393"/>
                      <a:gd name="connsiteX14" fmla="*/ 52251 w 1257784"/>
                      <a:gd name="connsiteY14" fmla="*/ 996349 h 1341393"/>
                      <a:gd name="connsiteX0" fmla="*/ 52251 w 1239129"/>
                      <a:gd name="connsiteY0" fmla="*/ 996349 h 1341393"/>
                      <a:gd name="connsiteX1" fmla="*/ 0 w 1239129"/>
                      <a:gd name="connsiteY1" fmla="*/ 675376 h 1341393"/>
                      <a:gd name="connsiteX2" fmla="*/ 52251 w 1239129"/>
                      <a:gd name="connsiteY2" fmla="*/ 391725 h 1341393"/>
                      <a:gd name="connsiteX3" fmla="*/ 220202 w 1239129"/>
                      <a:gd name="connsiteY3" fmla="*/ 152861 h 1341393"/>
                      <a:gd name="connsiteX4" fmla="*/ 470263 w 1239129"/>
                      <a:gd name="connsiteY4" fmla="*/ 22233 h 1341393"/>
                      <a:gd name="connsiteX5" fmla="*/ 604623 w 1239129"/>
                      <a:gd name="connsiteY5" fmla="*/ 14768 h 1341393"/>
                      <a:gd name="connsiteX6" fmla="*/ 858416 w 1239129"/>
                      <a:gd name="connsiteY6" fmla="*/ 171523 h 1341393"/>
                      <a:gd name="connsiteX7" fmla="*/ 1130870 w 1239129"/>
                      <a:gd name="connsiteY7" fmla="*/ 421583 h 1341393"/>
                      <a:gd name="connsiteX8" fmla="*/ 1239105 w 1239129"/>
                      <a:gd name="connsiteY8" fmla="*/ 570872 h 1341393"/>
                      <a:gd name="connsiteX9" fmla="*/ 1123405 w 1239129"/>
                      <a:gd name="connsiteY9" fmla="*/ 779879 h 1341393"/>
                      <a:gd name="connsiteX10" fmla="*/ 847219 w 1239129"/>
                      <a:gd name="connsiteY10" fmla="*/ 1041136 h 1341393"/>
                      <a:gd name="connsiteX11" fmla="*/ 593426 w 1239129"/>
                      <a:gd name="connsiteY11" fmla="*/ 1216551 h 1341393"/>
                      <a:gd name="connsiteX12" fmla="*/ 328437 w 1239129"/>
                      <a:gd name="connsiteY12" fmla="*/ 1332251 h 1341393"/>
                      <a:gd name="connsiteX13" fmla="*/ 190344 w 1239129"/>
                      <a:gd name="connsiteY13" fmla="*/ 1298661 h 1341393"/>
                      <a:gd name="connsiteX14" fmla="*/ 52251 w 1239129"/>
                      <a:gd name="connsiteY14" fmla="*/ 996349 h 1341393"/>
                      <a:gd name="connsiteX0" fmla="*/ 52251 w 1239129"/>
                      <a:gd name="connsiteY0" fmla="*/ 989541 h 1334585"/>
                      <a:gd name="connsiteX1" fmla="*/ 0 w 1239129"/>
                      <a:gd name="connsiteY1" fmla="*/ 668568 h 1334585"/>
                      <a:gd name="connsiteX2" fmla="*/ 52251 w 1239129"/>
                      <a:gd name="connsiteY2" fmla="*/ 384917 h 1334585"/>
                      <a:gd name="connsiteX3" fmla="*/ 220202 w 1239129"/>
                      <a:gd name="connsiteY3" fmla="*/ 146053 h 1334585"/>
                      <a:gd name="connsiteX4" fmla="*/ 470263 w 1239129"/>
                      <a:gd name="connsiteY4" fmla="*/ 15425 h 1334585"/>
                      <a:gd name="connsiteX5" fmla="*/ 630749 w 1239129"/>
                      <a:gd name="connsiteY5" fmla="*/ 19157 h 1334585"/>
                      <a:gd name="connsiteX6" fmla="*/ 858416 w 1239129"/>
                      <a:gd name="connsiteY6" fmla="*/ 164715 h 1334585"/>
                      <a:gd name="connsiteX7" fmla="*/ 1130870 w 1239129"/>
                      <a:gd name="connsiteY7" fmla="*/ 414775 h 1334585"/>
                      <a:gd name="connsiteX8" fmla="*/ 1239105 w 1239129"/>
                      <a:gd name="connsiteY8" fmla="*/ 564064 h 1334585"/>
                      <a:gd name="connsiteX9" fmla="*/ 1123405 w 1239129"/>
                      <a:gd name="connsiteY9" fmla="*/ 773071 h 1334585"/>
                      <a:gd name="connsiteX10" fmla="*/ 847219 w 1239129"/>
                      <a:gd name="connsiteY10" fmla="*/ 1034328 h 1334585"/>
                      <a:gd name="connsiteX11" fmla="*/ 593426 w 1239129"/>
                      <a:gd name="connsiteY11" fmla="*/ 1209743 h 1334585"/>
                      <a:gd name="connsiteX12" fmla="*/ 328437 w 1239129"/>
                      <a:gd name="connsiteY12" fmla="*/ 1325443 h 1334585"/>
                      <a:gd name="connsiteX13" fmla="*/ 190344 w 1239129"/>
                      <a:gd name="connsiteY13" fmla="*/ 1291853 h 1334585"/>
                      <a:gd name="connsiteX14" fmla="*/ 52251 w 1239129"/>
                      <a:gd name="connsiteY14" fmla="*/ 989541 h 1334585"/>
                      <a:gd name="connsiteX0" fmla="*/ 52251 w 1239129"/>
                      <a:gd name="connsiteY0" fmla="*/ 989541 h 1334585"/>
                      <a:gd name="connsiteX1" fmla="*/ 0 w 1239129"/>
                      <a:gd name="connsiteY1" fmla="*/ 668568 h 1334585"/>
                      <a:gd name="connsiteX2" fmla="*/ 52251 w 1239129"/>
                      <a:gd name="connsiteY2" fmla="*/ 384917 h 1334585"/>
                      <a:gd name="connsiteX3" fmla="*/ 220202 w 1239129"/>
                      <a:gd name="connsiteY3" fmla="*/ 146053 h 1334585"/>
                      <a:gd name="connsiteX4" fmla="*/ 470263 w 1239129"/>
                      <a:gd name="connsiteY4" fmla="*/ 15425 h 1334585"/>
                      <a:gd name="connsiteX5" fmla="*/ 630749 w 1239129"/>
                      <a:gd name="connsiteY5" fmla="*/ 19157 h 1334585"/>
                      <a:gd name="connsiteX6" fmla="*/ 858416 w 1239129"/>
                      <a:gd name="connsiteY6" fmla="*/ 164715 h 1334585"/>
                      <a:gd name="connsiteX7" fmla="*/ 1130870 w 1239129"/>
                      <a:gd name="connsiteY7" fmla="*/ 414775 h 1334585"/>
                      <a:gd name="connsiteX8" fmla="*/ 1239105 w 1239129"/>
                      <a:gd name="connsiteY8" fmla="*/ 564064 h 1334585"/>
                      <a:gd name="connsiteX9" fmla="*/ 1123405 w 1239129"/>
                      <a:gd name="connsiteY9" fmla="*/ 773071 h 1334585"/>
                      <a:gd name="connsiteX10" fmla="*/ 847219 w 1239129"/>
                      <a:gd name="connsiteY10" fmla="*/ 1034328 h 1334585"/>
                      <a:gd name="connsiteX11" fmla="*/ 593426 w 1239129"/>
                      <a:gd name="connsiteY11" fmla="*/ 1209743 h 1334585"/>
                      <a:gd name="connsiteX12" fmla="*/ 328437 w 1239129"/>
                      <a:gd name="connsiteY12" fmla="*/ 1325443 h 1334585"/>
                      <a:gd name="connsiteX13" fmla="*/ 190344 w 1239129"/>
                      <a:gd name="connsiteY13" fmla="*/ 1291853 h 1334585"/>
                      <a:gd name="connsiteX14" fmla="*/ 52251 w 1239129"/>
                      <a:gd name="connsiteY14" fmla="*/ 989541 h 1334585"/>
                      <a:gd name="connsiteX0" fmla="*/ 52251 w 1239129"/>
                      <a:gd name="connsiteY0" fmla="*/ 984431 h 1329475"/>
                      <a:gd name="connsiteX1" fmla="*/ 0 w 1239129"/>
                      <a:gd name="connsiteY1" fmla="*/ 663458 h 1329475"/>
                      <a:gd name="connsiteX2" fmla="*/ 52251 w 1239129"/>
                      <a:gd name="connsiteY2" fmla="*/ 379807 h 1329475"/>
                      <a:gd name="connsiteX3" fmla="*/ 220202 w 1239129"/>
                      <a:gd name="connsiteY3" fmla="*/ 140943 h 1329475"/>
                      <a:gd name="connsiteX4" fmla="*/ 470263 w 1239129"/>
                      <a:gd name="connsiteY4" fmla="*/ 10315 h 1329475"/>
                      <a:gd name="connsiteX5" fmla="*/ 664339 w 1239129"/>
                      <a:gd name="connsiteY5" fmla="*/ 25244 h 1329475"/>
                      <a:gd name="connsiteX6" fmla="*/ 858416 w 1239129"/>
                      <a:gd name="connsiteY6" fmla="*/ 159605 h 1329475"/>
                      <a:gd name="connsiteX7" fmla="*/ 1130870 w 1239129"/>
                      <a:gd name="connsiteY7" fmla="*/ 409665 h 1329475"/>
                      <a:gd name="connsiteX8" fmla="*/ 1239105 w 1239129"/>
                      <a:gd name="connsiteY8" fmla="*/ 558954 h 1329475"/>
                      <a:gd name="connsiteX9" fmla="*/ 1123405 w 1239129"/>
                      <a:gd name="connsiteY9" fmla="*/ 767961 h 1329475"/>
                      <a:gd name="connsiteX10" fmla="*/ 847219 w 1239129"/>
                      <a:gd name="connsiteY10" fmla="*/ 1029218 h 1329475"/>
                      <a:gd name="connsiteX11" fmla="*/ 593426 w 1239129"/>
                      <a:gd name="connsiteY11" fmla="*/ 1204633 h 1329475"/>
                      <a:gd name="connsiteX12" fmla="*/ 328437 w 1239129"/>
                      <a:gd name="connsiteY12" fmla="*/ 1320333 h 1329475"/>
                      <a:gd name="connsiteX13" fmla="*/ 190344 w 1239129"/>
                      <a:gd name="connsiteY13" fmla="*/ 1286743 h 1329475"/>
                      <a:gd name="connsiteX14" fmla="*/ 52251 w 1239129"/>
                      <a:gd name="connsiteY14" fmla="*/ 984431 h 1329475"/>
                      <a:gd name="connsiteX0" fmla="*/ 52251 w 1239129"/>
                      <a:gd name="connsiteY0" fmla="*/ 984431 h 1436053"/>
                      <a:gd name="connsiteX1" fmla="*/ 0 w 1239129"/>
                      <a:gd name="connsiteY1" fmla="*/ 663458 h 1436053"/>
                      <a:gd name="connsiteX2" fmla="*/ 52251 w 1239129"/>
                      <a:gd name="connsiteY2" fmla="*/ 379807 h 1436053"/>
                      <a:gd name="connsiteX3" fmla="*/ 220202 w 1239129"/>
                      <a:gd name="connsiteY3" fmla="*/ 140943 h 1436053"/>
                      <a:gd name="connsiteX4" fmla="*/ 470263 w 1239129"/>
                      <a:gd name="connsiteY4" fmla="*/ 10315 h 1436053"/>
                      <a:gd name="connsiteX5" fmla="*/ 664339 w 1239129"/>
                      <a:gd name="connsiteY5" fmla="*/ 25244 h 1436053"/>
                      <a:gd name="connsiteX6" fmla="*/ 858416 w 1239129"/>
                      <a:gd name="connsiteY6" fmla="*/ 159605 h 1436053"/>
                      <a:gd name="connsiteX7" fmla="*/ 1130870 w 1239129"/>
                      <a:gd name="connsiteY7" fmla="*/ 409665 h 1436053"/>
                      <a:gd name="connsiteX8" fmla="*/ 1239105 w 1239129"/>
                      <a:gd name="connsiteY8" fmla="*/ 558954 h 1436053"/>
                      <a:gd name="connsiteX9" fmla="*/ 1123405 w 1239129"/>
                      <a:gd name="connsiteY9" fmla="*/ 767961 h 1436053"/>
                      <a:gd name="connsiteX10" fmla="*/ 847219 w 1239129"/>
                      <a:gd name="connsiteY10" fmla="*/ 1029218 h 1436053"/>
                      <a:gd name="connsiteX11" fmla="*/ 593426 w 1239129"/>
                      <a:gd name="connsiteY11" fmla="*/ 1204633 h 1436053"/>
                      <a:gd name="connsiteX12" fmla="*/ 328437 w 1239129"/>
                      <a:gd name="connsiteY12" fmla="*/ 1320333 h 1436053"/>
                      <a:gd name="connsiteX13" fmla="*/ 181741 w 1239129"/>
                      <a:gd name="connsiteY13" fmla="*/ 1423443 h 1436053"/>
                      <a:gd name="connsiteX14" fmla="*/ 52251 w 1239129"/>
                      <a:gd name="connsiteY14" fmla="*/ 984431 h 1436053"/>
                      <a:gd name="connsiteX0" fmla="*/ 52251 w 1239129"/>
                      <a:gd name="connsiteY0" fmla="*/ 984431 h 1453640"/>
                      <a:gd name="connsiteX1" fmla="*/ 0 w 1239129"/>
                      <a:gd name="connsiteY1" fmla="*/ 663458 h 1453640"/>
                      <a:gd name="connsiteX2" fmla="*/ 52251 w 1239129"/>
                      <a:gd name="connsiteY2" fmla="*/ 379807 h 1453640"/>
                      <a:gd name="connsiteX3" fmla="*/ 220202 w 1239129"/>
                      <a:gd name="connsiteY3" fmla="*/ 140943 h 1453640"/>
                      <a:gd name="connsiteX4" fmla="*/ 470263 w 1239129"/>
                      <a:gd name="connsiteY4" fmla="*/ 10315 h 1453640"/>
                      <a:gd name="connsiteX5" fmla="*/ 664339 w 1239129"/>
                      <a:gd name="connsiteY5" fmla="*/ 25244 h 1453640"/>
                      <a:gd name="connsiteX6" fmla="*/ 858416 w 1239129"/>
                      <a:gd name="connsiteY6" fmla="*/ 159605 h 1453640"/>
                      <a:gd name="connsiteX7" fmla="*/ 1130870 w 1239129"/>
                      <a:gd name="connsiteY7" fmla="*/ 409665 h 1453640"/>
                      <a:gd name="connsiteX8" fmla="*/ 1239105 w 1239129"/>
                      <a:gd name="connsiteY8" fmla="*/ 558954 h 1453640"/>
                      <a:gd name="connsiteX9" fmla="*/ 1123405 w 1239129"/>
                      <a:gd name="connsiteY9" fmla="*/ 767961 h 1453640"/>
                      <a:gd name="connsiteX10" fmla="*/ 847219 w 1239129"/>
                      <a:gd name="connsiteY10" fmla="*/ 1029218 h 1453640"/>
                      <a:gd name="connsiteX11" fmla="*/ 593426 w 1239129"/>
                      <a:gd name="connsiteY11" fmla="*/ 1204633 h 1453640"/>
                      <a:gd name="connsiteX12" fmla="*/ 380055 w 1239129"/>
                      <a:gd name="connsiteY12" fmla="*/ 1408786 h 1453640"/>
                      <a:gd name="connsiteX13" fmla="*/ 181741 w 1239129"/>
                      <a:gd name="connsiteY13" fmla="*/ 1423443 h 1453640"/>
                      <a:gd name="connsiteX14" fmla="*/ 52251 w 1239129"/>
                      <a:gd name="connsiteY14" fmla="*/ 984431 h 1453640"/>
                      <a:gd name="connsiteX0" fmla="*/ 52251 w 1239129"/>
                      <a:gd name="connsiteY0" fmla="*/ 984431 h 1453640"/>
                      <a:gd name="connsiteX1" fmla="*/ 0 w 1239129"/>
                      <a:gd name="connsiteY1" fmla="*/ 663458 h 1453640"/>
                      <a:gd name="connsiteX2" fmla="*/ 52251 w 1239129"/>
                      <a:gd name="connsiteY2" fmla="*/ 379807 h 1453640"/>
                      <a:gd name="connsiteX3" fmla="*/ 220202 w 1239129"/>
                      <a:gd name="connsiteY3" fmla="*/ 140943 h 1453640"/>
                      <a:gd name="connsiteX4" fmla="*/ 470263 w 1239129"/>
                      <a:gd name="connsiteY4" fmla="*/ 10315 h 1453640"/>
                      <a:gd name="connsiteX5" fmla="*/ 664339 w 1239129"/>
                      <a:gd name="connsiteY5" fmla="*/ 25244 h 1453640"/>
                      <a:gd name="connsiteX6" fmla="*/ 858416 w 1239129"/>
                      <a:gd name="connsiteY6" fmla="*/ 159605 h 1453640"/>
                      <a:gd name="connsiteX7" fmla="*/ 1130870 w 1239129"/>
                      <a:gd name="connsiteY7" fmla="*/ 409665 h 1453640"/>
                      <a:gd name="connsiteX8" fmla="*/ 1239105 w 1239129"/>
                      <a:gd name="connsiteY8" fmla="*/ 558954 h 1453640"/>
                      <a:gd name="connsiteX9" fmla="*/ 1123405 w 1239129"/>
                      <a:gd name="connsiteY9" fmla="*/ 767961 h 1453640"/>
                      <a:gd name="connsiteX10" fmla="*/ 847219 w 1239129"/>
                      <a:gd name="connsiteY10" fmla="*/ 1029218 h 1453640"/>
                      <a:gd name="connsiteX11" fmla="*/ 627838 w 1239129"/>
                      <a:gd name="connsiteY11" fmla="*/ 1180510 h 1453640"/>
                      <a:gd name="connsiteX12" fmla="*/ 380055 w 1239129"/>
                      <a:gd name="connsiteY12" fmla="*/ 1408786 h 1453640"/>
                      <a:gd name="connsiteX13" fmla="*/ 181741 w 1239129"/>
                      <a:gd name="connsiteY13" fmla="*/ 1423443 h 1453640"/>
                      <a:gd name="connsiteX14" fmla="*/ 52251 w 1239129"/>
                      <a:gd name="connsiteY14" fmla="*/ 984431 h 1453640"/>
                      <a:gd name="connsiteX0" fmla="*/ 52251 w 1239129"/>
                      <a:gd name="connsiteY0" fmla="*/ 984431 h 1453640"/>
                      <a:gd name="connsiteX1" fmla="*/ 0 w 1239129"/>
                      <a:gd name="connsiteY1" fmla="*/ 663458 h 1453640"/>
                      <a:gd name="connsiteX2" fmla="*/ 52251 w 1239129"/>
                      <a:gd name="connsiteY2" fmla="*/ 379807 h 1453640"/>
                      <a:gd name="connsiteX3" fmla="*/ 220202 w 1239129"/>
                      <a:gd name="connsiteY3" fmla="*/ 140943 h 1453640"/>
                      <a:gd name="connsiteX4" fmla="*/ 470263 w 1239129"/>
                      <a:gd name="connsiteY4" fmla="*/ 10315 h 1453640"/>
                      <a:gd name="connsiteX5" fmla="*/ 664339 w 1239129"/>
                      <a:gd name="connsiteY5" fmla="*/ 25244 h 1453640"/>
                      <a:gd name="connsiteX6" fmla="*/ 858416 w 1239129"/>
                      <a:gd name="connsiteY6" fmla="*/ 159605 h 1453640"/>
                      <a:gd name="connsiteX7" fmla="*/ 1130870 w 1239129"/>
                      <a:gd name="connsiteY7" fmla="*/ 409665 h 1453640"/>
                      <a:gd name="connsiteX8" fmla="*/ 1239105 w 1239129"/>
                      <a:gd name="connsiteY8" fmla="*/ 558954 h 1453640"/>
                      <a:gd name="connsiteX9" fmla="*/ 1123405 w 1239129"/>
                      <a:gd name="connsiteY9" fmla="*/ 767961 h 1453640"/>
                      <a:gd name="connsiteX10" fmla="*/ 847219 w 1239129"/>
                      <a:gd name="connsiteY10" fmla="*/ 1029218 h 1453640"/>
                      <a:gd name="connsiteX11" fmla="*/ 627838 w 1239129"/>
                      <a:gd name="connsiteY11" fmla="*/ 1180510 h 1453640"/>
                      <a:gd name="connsiteX12" fmla="*/ 380055 w 1239129"/>
                      <a:gd name="connsiteY12" fmla="*/ 1408786 h 1453640"/>
                      <a:gd name="connsiteX13" fmla="*/ 181741 w 1239129"/>
                      <a:gd name="connsiteY13" fmla="*/ 1423443 h 1453640"/>
                      <a:gd name="connsiteX14" fmla="*/ 52251 w 1239129"/>
                      <a:gd name="connsiteY14" fmla="*/ 984431 h 1453640"/>
                      <a:gd name="connsiteX0" fmla="*/ 52251 w 1239129"/>
                      <a:gd name="connsiteY0" fmla="*/ 984431 h 1459126"/>
                      <a:gd name="connsiteX1" fmla="*/ 0 w 1239129"/>
                      <a:gd name="connsiteY1" fmla="*/ 663458 h 1459126"/>
                      <a:gd name="connsiteX2" fmla="*/ 52251 w 1239129"/>
                      <a:gd name="connsiteY2" fmla="*/ 379807 h 1459126"/>
                      <a:gd name="connsiteX3" fmla="*/ 220202 w 1239129"/>
                      <a:gd name="connsiteY3" fmla="*/ 140943 h 1459126"/>
                      <a:gd name="connsiteX4" fmla="*/ 470263 w 1239129"/>
                      <a:gd name="connsiteY4" fmla="*/ 10315 h 1459126"/>
                      <a:gd name="connsiteX5" fmla="*/ 664339 w 1239129"/>
                      <a:gd name="connsiteY5" fmla="*/ 25244 h 1459126"/>
                      <a:gd name="connsiteX6" fmla="*/ 858416 w 1239129"/>
                      <a:gd name="connsiteY6" fmla="*/ 159605 h 1459126"/>
                      <a:gd name="connsiteX7" fmla="*/ 1130870 w 1239129"/>
                      <a:gd name="connsiteY7" fmla="*/ 409665 h 1459126"/>
                      <a:gd name="connsiteX8" fmla="*/ 1239105 w 1239129"/>
                      <a:gd name="connsiteY8" fmla="*/ 558954 h 1459126"/>
                      <a:gd name="connsiteX9" fmla="*/ 1123405 w 1239129"/>
                      <a:gd name="connsiteY9" fmla="*/ 767961 h 1459126"/>
                      <a:gd name="connsiteX10" fmla="*/ 847219 w 1239129"/>
                      <a:gd name="connsiteY10" fmla="*/ 1029218 h 1459126"/>
                      <a:gd name="connsiteX11" fmla="*/ 627838 w 1239129"/>
                      <a:gd name="connsiteY11" fmla="*/ 1180510 h 1459126"/>
                      <a:gd name="connsiteX12" fmla="*/ 448879 w 1239129"/>
                      <a:gd name="connsiteY12" fmla="*/ 1424868 h 1459126"/>
                      <a:gd name="connsiteX13" fmla="*/ 181741 w 1239129"/>
                      <a:gd name="connsiteY13" fmla="*/ 1423443 h 1459126"/>
                      <a:gd name="connsiteX14" fmla="*/ 52251 w 1239129"/>
                      <a:gd name="connsiteY14" fmla="*/ 984431 h 1459126"/>
                      <a:gd name="connsiteX0" fmla="*/ 52251 w 1239129"/>
                      <a:gd name="connsiteY0" fmla="*/ 984431 h 1464888"/>
                      <a:gd name="connsiteX1" fmla="*/ 0 w 1239129"/>
                      <a:gd name="connsiteY1" fmla="*/ 663458 h 1464888"/>
                      <a:gd name="connsiteX2" fmla="*/ 52251 w 1239129"/>
                      <a:gd name="connsiteY2" fmla="*/ 379807 h 1464888"/>
                      <a:gd name="connsiteX3" fmla="*/ 220202 w 1239129"/>
                      <a:gd name="connsiteY3" fmla="*/ 140943 h 1464888"/>
                      <a:gd name="connsiteX4" fmla="*/ 470263 w 1239129"/>
                      <a:gd name="connsiteY4" fmla="*/ 10315 h 1464888"/>
                      <a:gd name="connsiteX5" fmla="*/ 664339 w 1239129"/>
                      <a:gd name="connsiteY5" fmla="*/ 25244 h 1464888"/>
                      <a:gd name="connsiteX6" fmla="*/ 858416 w 1239129"/>
                      <a:gd name="connsiteY6" fmla="*/ 159605 h 1464888"/>
                      <a:gd name="connsiteX7" fmla="*/ 1130870 w 1239129"/>
                      <a:gd name="connsiteY7" fmla="*/ 409665 h 1464888"/>
                      <a:gd name="connsiteX8" fmla="*/ 1239105 w 1239129"/>
                      <a:gd name="connsiteY8" fmla="*/ 558954 h 1464888"/>
                      <a:gd name="connsiteX9" fmla="*/ 1123405 w 1239129"/>
                      <a:gd name="connsiteY9" fmla="*/ 767961 h 1464888"/>
                      <a:gd name="connsiteX10" fmla="*/ 847219 w 1239129"/>
                      <a:gd name="connsiteY10" fmla="*/ 1029218 h 1464888"/>
                      <a:gd name="connsiteX11" fmla="*/ 627838 w 1239129"/>
                      <a:gd name="connsiteY11" fmla="*/ 1180510 h 1464888"/>
                      <a:gd name="connsiteX12" fmla="*/ 448879 w 1239129"/>
                      <a:gd name="connsiteY12" fmla="*/ 1424868 h 1464888"/>
                      <a:gd name="connsiteX13" fmla="*/ 224756 w 1239129"/>
                      <a:gd name="connsiteY13" fmla="*/ 1431485 h 1464888"/>
                      <a:gd name="connsiteX14" fmla="*/ 52251 w 1239129"/>
                      <a:gd name="connsiteY14" fmla="*/ 984431 h 1464888"/>
                      <a:gd name="connsiteX0" fmla="*/ 52251 w 1239129"/>
                      <a:gd name="connsiteY0" fmla="*/ 984431 h 1482521"/>
                      <a:gd name="connsiteX1" fmla="*/ 0 w 1239129"/>
                      <a:gd name="connsiteY1" fmla="*/ 663458 h 1482521"/>
                      <a:gd name="connsiteX2" fmla="*/ 52251 w 1239129"/>
                      <a:gd name="connsiteY2" fmla="*/ 379807 h 1482521"/>
                      <a:gd name="connsiteX3" fmla="*/ 220202 w 1239129"/>
                      <a:gd name="connsiteY3" fmla="*/ 140943 h 1482521"/>
                      <a:gd name="connsiteX4" fmla="*/ 470263 w 1239129"/>
                      <a:gd name="connsiteY4" fmla="*/ 10315 h 1482521"/>
                      <a:gd name="connsiteX5" fmla="*/ 664339 w 1239129"/>
                      <a:gd name="connsiteY5" fmla="*/ 25244 h 1482521"/>
                      <a:gd name="connsiteX6" fmla="*/ 858416 w 1239129"/>
                      <a:gd name="connsiteY6" fmla="*/ 159605 h 1482521"/>
                      <a:gd name="connsiteX7" fmla="*/ 1130870 w 1239129"/>
                      <a:gd name="connsiteY7" fmla="*/ 409665 h 1482521"/>
                      <a:gd name="connsiteX8" fmla="*/ 1239105 w 1239129"/>
                      <a:gd name="connsiteY8" fmla="*/ 558954 h 1482521"/>
                      <a:gd name="connsiteX9" fmla="*/ 1123405 w 1239129"/>
                      <a:gd name="connsiteY9" fmla="*/ 767961 h 1482521"/>
                      <a:gd name="connsiteX10" fmla="*/ 847219 w 1239129"/>
                      <a:gd name="connsiteY10" fmla="*/ 1029218 h 1482521"/>
                      <a:gd name="connsiteX11" fmla="*/ 627838 w 1239129"/>
                      <a:gd name="connsiteY11" fmla="*/ 1180510 h 1482521"/>
                      <a:gd name="connsiteX12" fmla="*/ 448879 w 1239129"/>
                      <a:gd name="connsiteY12" fmla="*/ 1465073 h 1482521"/>
                      <a:gd name="connsiteX13" fmla="*/ 224756 w 1239129"/>
                      <a:gd name="connsiteY13" fmla="*/ 1431485 h 1482521"/>
                      <a:gd name="connsiteX14" fmla="*/ 52251 w 1239129"/>
                      <a:gd name="connsiteY14" fmla="*/ 984431 h 1482521"/>
                      <a:gd name="connsiteX0" fmla="*/ 52251 w 1239129"/>
                      <a:gd name="connsiteY0" fmla="*/ 984431 h 1482521"/>
                      <a:gd name="connsiteX1" fmla="*/ 0 w 1239129"/>
                      <a:gd name="connsiteY1" fmla="*/ 663458 h 1482521"/>
                      <a:gd name="connsiteX2" fmla="*/ 52251 w 1239129"/>
                      <a:gd name="connsiteY2" fmla="*/ 379807 h 1482521"/>
                      <a:gd name="connsiteX3" fmla="*/ 220202 w 1239129"/>
                      <a:gd name="connsiteY3" fmla="*/ 140943 h 1482521"/>
                      <a:gd name="connsiteX4" fmla="*/ 470263 w 1239129"/>
                      <a:gd name="connsiteY4" fmla="*/ 10315 h 1482521"/>
                      <a:gd name="connsiteX5" fmla="*/ 664339 w 1239129"/>
                      <a:gd name="connsiteY5" fmla="*/ 25244 h 1482521"/>
                      <a:gd name="connsiteX6" fmla="*/ 858416 w 1239129"/>
                      <a:gd name="connsiteY6" fmla="*/ 159605 h 1482521"/>
                      <a:gd name="connsiteX7" fmla="*/ 1130870 w 1239129"/>
                      <a:gd name="connsiteY7" fmla="*/ 409665 h 1482521"/>
                      <a:gd name="connsiteX8" fmla="*/ 1239105 w 1239129"/>
                      <a:gd name="connsiteY8" fmla="*/ 558954 h 1482521"/>
                      <a:gd name="connsiteX9" fmla="*/ 1123405 w 1239129"/>
                      <a:gd name="connsiteY9" fmla="*/ 767961 h 1482521"/>
                      <a:gd name="connsiteX10" fmla="*/ 847219 w 1239129"/>
                      <a:gd name="connsiteY10" fmla="*/ 1029218 h 1482521"/>
                      <a:gd name="connsiteX11" fmla="*/ 627838 w 1239129"/>
                      <a:gd name="connsiteY11" fmla="*/ 1180510 h 1482521"/>
                      <a:gd name="connsiteX12" fmla="*/ 448879 w 1239129"/>
                      <a:gd name="connsiteY12" fmla="*/ 1465073 h 1482521"/>
                      <a:gd name="connsiteX13" fmla="*/ 224756 w 1239129"/>
                      <a:gd name="connsiteY13" fmla="*/ 1431485 h 1482521"/>
                      <a:gd name="connsiteX14" fmla="*/ 52251 w 1239129"/>
                      <a:gd name="connsiteY14" fmla="*/ 984431 h 1482521"/>
                      <a:gd name="connsiteX0" fmla="*/ 52251 w 1239129"/>
                      <a:gd name="connsiteY0" fmla="*/ 984431 h 1482521"/>
                      <a:gd name="connsiteX1" fmla="*/ 0 w 1239129"/>
                      <a:gd name="connsiteY1" fmla="*/ 663458 h 1482521"/>
                      <a:gd name="connsiteX2" fmla="*/ 52251 w 1239129"/>
                      <a:gd name="connsiteY2" fmla="*/ 379807 h 1482521"/>
                      <a:gd name="connsiteX3" fmla="*/ 220202 w 1239129"/>
                      <a:gd name="connsiteY3" fmla="*/ 140943 h 1482521"/>
                      <a:gd name="connsiteX4" fmla="*/ 470263 w 1239129"/>
                      <a:gd name="connsiteY4" fmla="*/ 10315 h 1482521"/>
                      <a:gd name="connsiteX5" fmla="*/ 664339 w 1239129"/>
                      <a:gd name="connsiteY5" fmla="*/ 25244 h 1482521"/>
                      <a:gd name="connsiteX6" fmla="*/ 858416 w 1239129"/>
                      <a:gd name="connsiteY6" fmla="*/ 159605 h 1482521"/>
                      <a:gd name="connsiteX7" fmla="*/ 1130870 w 1239129"/>
                      <a:gd name="connsiteY7" fmla="*/ 409665 h 1482521"/>
                      <a:gd name="connsiteX8" fmla="*/ 1239105 w 1239129"/>
                      <a:gd name="connsiteY8" fmla="*/ 558954 h 1482521"/>
                      <a:gd name="connsiteX9" fmla="*/ 1123405 w 1239129"/>
                      <a:gd name="connsiteY9" fmla="*/ 767961 h 1482521"/>
                      <a:gd name="connsiteX10" fmla="*/ 847219 w 1239129"/>
                      <a:gd name="connsiteY10" fmla="*/ 1029218 h 1482521"/>
                      <a:gd name="connsiteX11" fmla="*/ 627838 w 1239129"/>
                      <a:gd name="connsiteY11" fmla="*/ 1180510 h 1482521"/>
                      <a:gd name="connsiteX12" fmla="*/ 448879 w 1239129"/>
                      <a:gd name="connsiteY12" fmla="*/ 1465073 h 1482521"/>
                      <a:gd name="connsiteX13" fmla="*/ 224756 w 1239129"/>
                      <a:gd name="connsiteY13" fmla="*/ 1431485 h 1482521"/>
                      <a:gd name="connsiteX14" fmla="*/ 52251 w 1239129"/>
                      <a:gd name="connsiteY14" fmla="*/ 984431 h 1482521"/>
                      <a:gd name="connsiteX0" fmla="*/ 52251 w 1239129"/>
                      <a:gd name="connsiteY0" fmla="*/ 984431 h 1482521"/>
                      <a:gd name="connsiteX1" fmla="*/ 0 w 1239129"/>
                      <a:gd name="connsiteY1" fmla="*/ 663458 h 1482521"/>
                      <a:gd name="connsiteX2" fmla="*/ 52251 w 1239129"/>
                      <a:gd name="connsiteY2" fmla="*/ 379807 h 1482521"/>
                      <a:gd name="connsiteX3" fmla="*/ 220202 w 1239129"/>
                      <a:gd name="connsiteY3" fmla="*/ 140943 h 1482521"/>
                      <a:gd name="connsiteX4" fmla="*/ 470263 w 1239129"/>
                      <a:gd name="connsiteY4" fmla="*/ 10315 h 1482521"/>
                      <a:gd name="connsiteX5" fmla="*/ 664339 w 1239129"/>
                      <a:gd name="connsiteY5" fmla="*/ 25244 h 1482521"/>
                      <a:gd name="connsiteX6" fmla="*/ 858416 w 1239129"/>
                      <a:gd name="connsiteY6" fmla="*/ 159605 h 1482521"/>
                      <a:gd name="connsiteX7" fmla="*/ 1130870 w 1239129"/>
                      <a:gd name="connsiteY7" fmla="*/ 409665 h 1482521"/>
                      <a:gd name="connsiteX8" fmla="*/ 1239105 w 1239129"/>
                      <a:gd name="connsiteY8" fmla="*/ 558954 h 1482521"/>
                      <a:gd name="connsiteX9" fmla="*/ 1123405 w 1239129"/>
                      <a:gd name="connsiteY9" fmla="*/ 767961 h 1482521"/>
                      <a:gd name="connsiteX10" fmla="*/ 847219 w 1239129"/>
                      <a:gd name="connsiteY10" fmla="*/ 1029218 h 1482521"/>
                      <a:gd name="connsiteX11" fmla="*/ 662250 w 1239129"/>
                      <a:gd name="connsiteY11" fmla="*/ 1180510 h 1482521"/>
                      <a:gd name="connsiteX12" fmla="*/ 448879 w 1239129"/>
                      <a:gd name="connsiteY12" fmla="*/ 1465073 h 1482521"/>
                      <a:gd name="connsiteX13" fmla="*/ 224756 w 1239129"/>
                      <a:gd name="connsiteY13" fmla="*/ 1431485 h 1482521"/>
                      <a:gd name="connsiteX14" fmla="*/ 52251 w 1239129"/>
                      <a:gd name="connsiteY14" fmla="*/ 984431 h 1482521"/>
                      <a:gd name="connsiteX0" fmla="*/ 52251 w 1239129"/>
                      <a:gd name="connsiteY0" fmla="*/ 984431 h 1482521"/>
                      <a:gd name="connsiteX1" fmla="*/ 0 w 1239129"/>
                      <a:gd name="connsiteY1" fmla="*/ 663458 h 1482521"/>
                      <a:gd name="connsiteX2" fmla="*/ 52251 w 1239129"/>
                      <a:gd name="connsiteY2" fmla="*/ 379807 h 1482521"/>
                      <a:gd name="connsiteX3" fmla="*/ 220202 w 1239129"/>
                      <a:gd name="connsiteY3" fmla="*/ 140943 h 1482521"/>
                      <a:gd name="connsiteX4" fmla="*/ 470263 w 1239129"/>
                      <a:gd name="connsiteY4" fmla="*/ 10315 h 1482521"/>
                      <a:gd name="connsiteX5" fmla="*/ 664339 w 1239129"/>
                      <a:gd name="connsiteY5" fmla="*/ 25244 h 1482521"/>
                      <a:gd name="connsiteX6" fmla="*/ 858416 w 1239129"/>
                      <a:gd name="connsiteY6" fmla="*/ 159605 h 1482521"/>
                      <a:gd name="connsiteX7" fmla="*/ 1130870 w 1239129"/>
                      <a:gd name="connsiteY7" fmla="*/ 409665 h 1482521"/>
                      <a:gd name="connsiteX8" fmla="*/ 1239105 w 1239129"/>
                      <a:gd name="connsiteY8" fmla="*/ 558954 h 1482521"/>
                      <a:gd name="connsiteX9" fmla="*/ 1123405 w 1239129"/>
                      <a:gd name="connsiteY9" fmla="*/ 767961 h 1482521"/>
                      <a:gd name="connsiteX10" fmla="*/ 847219 w 1239129"/>
                      <a:gd name="connsiteY10" fmla="*/ 1029218 h 1482521"/>
                      <a:gd name="connsiteX11" fmla="*/ 662250 w 1239129"/>
                      <a:gd name="connsiteY11" fmla="*/ 1180510 h 1482521"/>
                      <a:gd name="connsiteX12" fmla="*/ 448879 w 1239129"/>
                      <a:gd name="connsiteY12" fmla="*/ 1465073 h 1482521"/>
                      <a:gd name="connsiteX13" fmla="*/ 224756 w 1239129"/>
                      <a:gd name="connsiteY13" fmla="*/ 1431485 h 1482521"/>
                      <a:gd name="connsiteX14" fmla="*/ 52251 w 1239129"/>
                      <a:gd name="connsiteY14" fmla="*/ 984431 h 1482521"/>
                      <a:gd name="connsiteX0" fmla="*/ 52251 w 1239129"/>
                      <a:gd name="connsiteY0" fmla="*/ 984431 h 1434820"/>
                      <a:gd name="connsiteX1" fmla="*/ 0 w 1239129"/>
                      <a:gd name="connsiteY1" fmla="*/ 663458 h 1434820"/>
                      <a:gd name="connsiteX2" fmla="*/ 52251 w 1239129"/>
                      <a:gd name="connsiteY2" fmla="*/ 379807 h 1434820"/>
                      <a:gd name="connsiteX3" fmla="*/ 220202 w 1239129"/>
                      <a:gd name="connsiteY3" fmla="*/ 140943 h 1434820"/>
                      <a:gd name="connsiteX4" fmla="*/ 470263 w 1239129"/>
                      <a:gd name="connsiteY4" fmla="*/ 10315 h 1434820"/>
                      <a:gd name="connsiteX5" fmla="*/ 664339 w 1239129"/>
                      <a:gd name="connsiteY5" fmla="*/ 25244 h 1434820"/>
                      <a:gd name="connsiteX6" fmla="*/ 858416 w 1239129"/>
                      <a:gd name="connsiteY6" fmla="*/ 159605 h 1434820"/>
                      <a:gd name="connsiteX7" fmla="*/ 1130870 w 1239129"/>
                      <a:gd name="connsiteY7" fmla="*/ 409665 h 1434820"/>
                      <a:gd name="connsiteX8" fmla="*/ 1239105 w 1239129"/>
                      <a:gd name="connsiteY8" fmla="*/ 558954 h 1434820"/>
                      <a:gd name="connsiteX9" fmla="*/ 1123405 w 1239129"/>
                      <a:gd name="connsiteY9" fmla="*/ 767961 h 1434820"/>
                      <a:gd name="connsiteX10" fmla="*/ 847219 w 1239129"/>
                      <a:gd name="connsiteY10" fmla="*/ 1029218 h 1434820"/>
                      <a:gd name="connsiteX11" fmla="*/ 662250 w 1239129"/>
                      <a:gd name="connsiteY11" fmla="*/ 1180510 h 1434820"/>
                      <a:gd name="connsiteX12" fmla="*/ 224756 w 1239129"/>
                      <a:gd name="connsiteY12" fmla="*/ 1431485 h 1434820"/>
                      <a:gd name="connsiteX13" fmla="*/ 52251 w 1239129"/>
                      <a:gd name="connsiteY13" fmla="*/ 984431 h 1434820"/>
                      <a:gd name="connsiteX0" fmla="*/ 52378 w 1239256"/>
                      <a:gd name="connsiteY0" fmla="*/ 984431 h 1498542"/>
                      <a:gd name="connsiteX1" fmla="*/ 127 w 1239256"/>
                      <a:gd name="connsiteY1" fmla="*/ 663458 h 1498542"/>
                      <a:gd name="connsiteX2" fmla="*/ 52378 w 1239256"/>
                      <a:gd name="connsiteY2" fmla="*/ 379807 h 1498542"/>
                      <a:gd name="connsiteX3" fmla="*/ 220329 w 1239256"/>
                      <a:gd name="connsiteY3" fmla="*/ 140943 h 1498542"/>
                      <a:gd name="connsiteX4" fmla="*/ 470390 w 1239256"/>
                      <a:gd name="connsiteY4" fmla="*/ 10315 h 1498542"/>
                      <a:gd name="connsiteX5" fmla="*/ 664466 w 1239256"/>
                      <a:gd name="connsiteY5" fmla="*/ 25244 h 1498542"/>
                      <a:gd name="connsiteX6" fmla="*/ 858543 w 1239256"/>
                      <a:gd name="connsiteY6" fmla="*/ 159605 h 1498542"/>
                      <a:gd name="connsiteX7" fmla="*/ 1130997 w 1239256"/>
                      <a:gd name="connsiteY7" fmla="*/ 409665 h 1498542"/>
                      <a:gd name="connsiteX8" fmla="*/ 1239232 w 1239256"/>
                      <a:gd name="connsiteY8" fmla="*/ 558954 h 1498542"/>
                      <a:gd name="connsiteX9" fmla="*/ 1123532 w 1239256"/>
                      <a:gd name="connsiteY9" fmla="*/ 767961 h 1498542"/>
                      <a:gd name="connsiteX10" fmla="*/ 847346 w 1239256"/>
                      <a:gd name="connsiteY10" fmla="*/ 1029218 h 1498542"/>
                      <a:gd name="connsiteX11" fmla="*/ 662377 w 1239256"/>
                      <a:gd name="connsiteY11" fmla="*/ 1180510 h 1498542"/>
                      <a:gd name="connsiteX12" fmla="*/ 345325 w 1239256"/>
                      <a:gd name="connsiteY12" fmla="*/ 1495815 h 1498542"/>
                      <a:gd name="connsiteX13" fmla="*/ 52378 w 1239256"/>
                      <a:gd name="connsiteY13" fmla="*/ 984431 h 1498542"/>
                      <a:gd name="connsiteX0" fmla="*/ 52378 w 1239256"/>
                      <a:gd name="connsiteY0" fmla="*/ 984431 h 1498542"/>
                      <a:gd name="connsiteX1" fmla="*/ 127 w 1239256"/>
                      <a:gd name="connsiteY1" fmla="*/ 663458 h 1498542"/>
                      <a:gd name="connsiteX2" fmla="*/ 52378 w 1239256"/>
                      <a:gd name="connsiteY2" fmla="*/ 379807 h 1498542"/>
                      <a:gd name="connsiteX3" fmla="*/ 220329 w 1239256"/>
                      <a:gd name="connsiteY3" fmla="*/ 140943 h 1498542"/>
                      <a:gd name="connsiteX4" fmla="*/ 470390 w 1239256"/>
                      <a:gd name="connsiteY4" fmla="*/ 10315 h 1498542"/>
                      <a:gd name="connsiteX5" fmla="*/ 664466 w 1239256"/>
                      <a:gd name="connsiteY5" fmla="*/ 25244 h 1498542"/>
                      <a:gd name="connsiteX6" fmla="*/ 858543 w 1239256"/>
                      <a:gd name="connsiteY6" fmla="*/ 159605 h 1498542"/>
                      <a:gd name="connsiteX7" fmla="*/ 1130997 w 1239256"/>
                      <a:gd name="connsiteY7" fmla="*/ 409665 h 1498542"/>
                      <a:gd name="connsiteX8" fmla="*/ 1239232 w 1239256"/>
                      <a:gd name="connsiteY8" fmla="*/ 558954 h 1498542"/>
                      <a:gd name="connsiteX9" fmla="*/ 1123532 w 1239256"/>
                      <a:gd name="connsiteY9" fmla="*/ 767961 h 1498542"/>
                      <a:gd name="connsiteX10" fmla="*/ 847346 w 1239256"/>
                      <a:gd name="connsiteY10" fmla="*/ 1029218 h 1498542"/>
                      <a:gd name="connsiteX11" fmla="*/ 662377 w 1239256"/>
                      <a:gd name="connsiteY11" fmla="*/ 1180510 h 1498542"/>
                      <a:gd name="connsiteX12" fmla="*/ 345325 w 1239256"/>
                      <a:gd name="connsiteY12" fmla="*/ 1495815 h 1498542"/>
                      <a:gd name="connsiteX13" fmla="*/ 52378 w 1239256"/>
                      <a:gd name="connsiteY13" fmla="*/ 984431 h 1498542"/>
                      <a:gd name="connsiteX0" fmla="*/ 52378 w 1239256"/>
                      <a:gd name="connsiteY0" fmla="*/ 984431 h 1497573"/>
                      <a:gd name="connsiteX1" fmla="*/ 127 w 1239256"/>
                      <a:gd name="connsiteY1" fmla="*/ 663458 h 1497573"/>
                      <a:gd name="connsiteX2" fmla="*/ 52378 w 1239256"/>
                      <a:gd name="connsiteY2" fmla="*/ 379807 h 1497573"/>
                      <a:gd name="connsiteX3" fmla="*/ 220329 w 1239256"/>
                      <a:gd name="connsiteY3" fmla="*/ 140943 h 1497573"/>
                      <a:gd name="connsiteX4" fmla="*/ 470390 w 1239256"/>
                      <a:gd name="connsiteY4" fmla="*/ 10315 h 1497573"/>
                      <a:gd name="connsiteX5" fmla="*/ 664466 w 1239256"/>
                      <a:gd name="connsiteY5" fmla="*/ 25244 h 1497573"/>
                      <a:gd name="connsiteX6" fmla="*/ 858543 w 1239256"/>
                      <a:gd name="connsiteY6" fmla="*/ 159605 h 1497573"/>
                      <a:gd name="connsiteX7" fmla="*/ 1130997 w 1239256"/>
                      <a:gd name="connsiteY7" fmla="*/ 409665 h 1497573"/>
                      <a:gd name="connsiteX8" fmla="*/ 1239232 w 1239256"/>
                      <a:gd name="connsiteY8" fmla="*/ 558954 h 1497573"/>
                      <a:gd name="connsiteX9" fmla="*/ 1123532 w 1239256"/>
                      <a:gd name="connsiteY9" fmla="*/ 767961 h 1497573"/>
                      <a:gd name="connsiteX10" fmla="*/ 847346 w 1239256"/>
                      <a:gd name="connsiteY10" fmla="*/ 1029218 h 1497573"/>
                      <a:gd name="connsiteX11" fmla="*/ 662377 w 1239256"/>
                      <a:gd name="connsiteY11" fmla="*/ 1180510 h 1497573"/>
                      <a:gd name="connsiteX12" fmla="*/ 345325 w 1239256"/>
                      <a:gd name="connsiteY12" fmla="*/ 1495815 h 1497573"/>
                      <a:gd name="connsiteX13" fmla="*/ 52378 w 1239256"/>
                      <a:gd name="connsiteY13" fmla="*/ 984431 h 1497573"/>
                      <a:gd name="connsiteX0" fmla="*/ 52378 w 1239256"/>
                      <a:gd name="connsiteY0" fmla="*/ 984431 h 1506810"/>
                      <a:gd name="connsiteX1" fmla="*/ 127 w 1239256"/>
                      <a:gd name="connsiteY1" fmla="*/ 663458 h 1506810"/>
                      <a:gd name="connsiteX2" fmla="*/ 52378 w 1239256"/>
                      <a:gd name="connsiteY2" fmla="*/ 379807 h 1506810"/>
                      <a:gd name="connsiteX3" fmla="*/ 220329 w 1239256"/>
                      <a:gd name="connsiteY3" fmla="*/ 140943 h 1506810"/>
                      <a:gd name="connsiteX4" fmla="*/ 470390 w 1239256"/>
                      <a:gd name="connsiteY4" fmla="*/ 10315 h 1506810"/>
                      <a:gd name="connsiteX5" fmla="*/ 664466 w 1239256"/>
                      <a:gd name="connsiteY5" fmla="*/ 25244 h 1506810"/>
                      <a:gd name="connsiteX6" fmla="*/ 858543 w 1239256"/>
                      <a:gd name="connsiteY6" fmla="*/ 159605 h 1506810"/>
                      <a:gd name="connsiteX7" fmla="*/ 1130997 w 1239256"/>
                      <a:gd name="connsiteY7" fmla="*/ 409665 h 1506810"/>
                      <a:gd name="connsiteX8" fmla="*/ 1239232 w 1239256"/>
                      <a:gd name="connsiteY8" fmla="*/ 558954 h 1506810"/>
                      <a:gd name="connsiteX9" fmla="*/ 1123532 w 1239256"/>
                      <a:gd name="connsiteY9" fmla="*/ 767961 h 1506810"/>
                      <a:gd name="connsiteX10" fmla="*/ 847346 w 1239256"/>
                      <a:gd name="connsiteY10" fmla="*/ 1029218 h 1506810"/>
                      <a:gd name="connsiteX11" fmla="*/ 662377 w 1239256"/>
                      <a:gd name="connsiteY11" fmla="*/ 1180510 h 1506810"/>
                      <a:gd name="connsiteX12" fmla="*/ 345325 w 1239256"/>
                      <a:gd name="connsiteY12" fmla="*/ 1495815 h 1506810"/>
                      <a:gd name="connsiteX13" fmla="*/ 52378 w 1239256"/>
                      <a:gd name="connsiteY13" fmla="*/ 984431 h 1506810"/>
                      <a:gd name="connsiteX0" fmla="*/ 52378 w 1239256"/>
                      <a:gd name="connsiteY0" fmla="*/ 984431 h 1496032"/>
                      <a:gd name="connsiteX1" fmla="*/ 127 w 1239256"/>
                      <a:gd name="connsiteY1" fmla="*/ 663458 h 1496032"/>
                      <a:gd name="connsiteX2" fmla="*/ 52378 w 1239256"/>
                      <a:gd name="connsiteY2" fmla="*/ 379807 h 1496032"/>
                      <a:gd name="connsiteX3" fmla="*/ 220329 w 1239256"/>
                      <a:gd name="connsiteY3" fmla="*/ 140943 h 1496032"/>
                      <a:gd name="connsiteX4" fmla="*/ 470390 w 1239256"/>
                      <a:gd name="connsiteY4" fmla="*/ 10315 h 1496032"/>
                      <a:gd name="connsiteX5" fmla="*/ 664466 w 1239256"/>
                      <a:gd name="connsiteY5" fmla="*/ 25244 h 1496032"/>
                      <a:gd name="connsiteX6" fmla="*/ 858543 w 1239256"/>
                      <a:gd name="connsiteY6" fmla="*/ 159605 h 1496032"/>
                      <a:gd name="connsiteX7" fmla="*/ 1130997 w 1239256"/>
                      <a:gd name="connsiteY7" fmla="*/ 409665 h 1496032"/>
                      <a:gd name="connsiteX8" fmla="*/ 1239232 w 1239256"/>
                      <a:gd name="connsiteY8" fmla="*/ 558954 h 1496032"/>
                      <a:gd name="connsiteX9" fmla="*/ 1123532 w 1239256"/>
                      <a:gd name="connsiteY9" fmla="*/ 767961 h 1496032"/>
                      <a:gd name="connsiteX10" fmla="*/ 847346 w 1239256"/>
                      <a:gd name="connsiteY10" fmla="*/ 1029218 h 1496032"/>
                      <a:gd name="connsiteX11" fmla="*/ 662377 w 1239256"/>
                      <a:gd name="connsiteY11" fmla="*/ 1180510 h 1496032"/>
                      <a:gd name="connsiteX12" fmla="*/ 345325 w 1239256"/>
                      <a:gd name="connsiteY12" fmla="*/ 1495815 h 1496032"/>
                      <a:gd name="connsiteX13" fmla="*/ 52378 w 1239256"/>
                      <a:gd name="connsiteY13" fmla="*/ 984431 h 1496032"/>
                      <a:gd name="connsiteX0" fmla="*/ 52378 w 1239256"/>
                      <a:gd name="connsiteY0" fmla="*/ 984431 h 1496032"/>
                      <a:gd name="connsiteX1" fmla="*/ 127 w 1239256"/>
                      <a:gd name="connsiteY1" fmla="*/ 663458 h 1496032"/>
                      <a:gd name="connsiteX2" fmla="*/ 52378 w 1239256"/>
                      <a:gd name="connsiteY2" fmla="*/ 379807 h 1496032"/>
                      <a:gd name="connsiteX3" fmla="*/ 220329 w 1239256"/>
                      <a:gd name="connsiteY3" fmla="*/ 140943 h 1496032"/>
                      <a:gd name="connsiteX4" fmla="*/ 470390 w 1239256"/>
                      <a:gd name="connsiteY4" fmla="*/ 10315 h 1496032"/>
                      <a:gd name="connsiteX5" fmla="*/ 664466 w 1239256"/>
                      <a:gd name="connsiteY5" fmla="*/ 25244 h 1496032"/>
                      <a:gd name="connsiteX6" fmla="*/ 858543 w 1239256"/>
                      <a:gd name="connsiteY6" fmla="*/ 159605 h 1496032"/>
                      <a:gd name="connsiteX7" fmla="*/ 1130997 w 1239256"/>
                      <a:gd name="connsiteY7" fmla="*/ 409665 h 1496032"/>
                      <a:gd name="connsiteX8" fmla="*/ 1239232 w 1239256"/>
                      <a:gd name="connsiteY8" fmla="*/ 558954 h 1496032"/>
                      <a:gd name="connsiteX9" fmla="*/ 1123532 w 1239256"/>
                      <a:gd name="connsiteY9" fmla="*/ 767961 h 1496032"/>
                      <a:gd name="connsiteX10" fmla="*/ 847346 w 1239256"/>
                      <a:gd name="connsiteY10" fmla="*/ 1029218 h 1496032"/>
                      <a:gd name="connsiteX11" fmla="*/ 662377 w 1239256"/>
                      <a:gd name="connsiteY11" fmla="*/ 1180510 h 1496032"/>
                      <a:gd name="connsiteX12" fmla="*/ 345325 w 1239256"/>
                      <a:gd name="connsiteY12" fmla="*/ 1495815 h 1496032"/>
                      <a:gd name="connsiteX13" fmla="*/ 52378 w 1239256"/>
                      <a:gd name="connsiteY13" fmla="*/ 984431 h 1496032"/>
                      <a:gd name="connsiteX0" fmla="*/ 52378 w 1239256"/>
                      <a:gd name="connsiteY0" fmla="*/ 984431 h 1498542"/>
                      <a:gd name="connsiteX1" fmla="*/ 127 w 1239256"/>
                      <a:gd name="connsiteY1" fmla="*/ 663458 h 1498542"/>
                      <a:gd name="connsiteX2" fmla="*/ 52378 w 1239256"/>
                      <a:gd name="connsiteY2" fmla="*/ 379807 h 1498542"/>
                      <a:gd name="connsiteX3" fmla="*/ 220329 w 1239256"/>
                      <a:gd name="connsiteY3" fmla="*/ 140943 h 1498542"/>
                      <a:gd name="connsiteX4" fmla="*/ 470390 w 1239256"/>
                      <a:gd name="connsiteY4" fmla="*/ 10315 h 1498542"/>
                      <a:gd name="connsiteX5" fmla="*/ 664466 w 1239256"/>
                      <a:gd name="connsiteY5" fmla="*/ 25244 h 1498542"/>
                      <a:gd name="connsiteX6" fmla="*/ 858543 w 1239256"/>
                      <a:gd name="connsiteY6" fmla="*/ 159605 h 1498542"/>
                      <a:gd name="connsiteX7" fmla="*/ 1130997 w 1239256"/>
                      <a:gd name="connsiteY7" fmla="*/ 409665 h 1498542"/>
                      <a:gd name="connsiteX8" fmla="*/ 1239232 w 1239256"/>
                      <a:gd name="connsiteY8" fmla="*/ 558954 h 1498542"/>
                      <a:gd name="connsiteX9" fmla="*/ 1123532 w 1239256"/>
                      <a:gd name="connsiteY9" fmla="*/ 767961 h 1498542"/>
                      <a:gd name="connsiteX10" fmla="*/ 847346 w 1239256"/>
                      <a:gd name="connsiteY10" fmla="*/ 1029218 h 1498542"/>
                      <a:gd name="connsiteX11" fmla="*/ 662377 w 1239256"/>
                      <a:gd name="connsiteY11" fmla="*/ 1180510 h 1498542"/>
                      <a:gd name="connsiteX12" fmla="*/ 345325 w 1239256"/>
                      <a:gd name="connsiteY12" fmla="*/ 1495815 h 1498542"/>
                      <a:gd name="connsiteX13" fmla="*/ 52378 w 1239256"/>
                      <a:gd name="connsiteY13" fmla="*/ 984431 h 1498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39256" h="1498542">
                        <a:moveTo>
                          <a:pt x="52378" y="984431"/>
                        </a:moveTo>
                        <a:cubicBezTo>
                          <a:pt x="-5155" y="845705"/>
                          <a:pt x="127" y="764229"/>
                          <a:pt x="127" y="663458"/>
                        </a:cubicBezTo>
                        <a:cubicBezTo>
                          <a:pt x="127" y="562687"/>
                          <a:pt x="15678" y="466893"/>
                          <a:pt x="52378" y="379807"/>
                        </a:cubicBezTo>
                        <a:cubicBezTo>
                          <a:pt x="89078" y="292721"/>
                          <a:pt x="150660" y="202525"/>
                          <a:pt x="220329" y="140943"/>
                        </a:cubicBezTo>
                        <a:cubicBezTo>
                          <a:pt x="289998" y="79361"/>
                          <a:pt x="396367" y="29598"/>
                          <a:pt x="470390" y="10315"/>
                        </a:cubicBezTo>
                        <a:cubicBezTo>
                          <a:pt x="544413" y="-8968"/>
                          <a:pt x="599774" y="362"/>
                          <a:pt x="664466" y="25244"/>
                        </a:cubicBezTo>
                        <a:cubicBezTo>
                          <a:pt x="729158" y="50126"/>
                          <a:pt x="780788" y="95535"/>
                          <a:pt x="858543" y="159605"/>
                        </a:cubicBezTo>
                        <a:cubicBezTo>
                          <a:pt x="936298" y="223675"/>
                          <a:pt x="1067549" y="343107"/>
                          <a:pt x="1130997" y="409665"/>
                        </a:cubicBezTo>
                        <a:cubicBezTo>
                          <a:pt x="1194445" y="476223"/>
                          <a:pt x="1240476" y="499238"/>
                          <a:pt x="1239232" y="558954"/>
                        </a:cubicBezTo>
                        <a:cubicBezTo>
                          <a:pt x="1237988" y="618670"/>
                          <a:pt x="1188846" y="689584"/>
                          <a:pt x="1123532" y="767961"/>
                        </a:cubicBezTo>
                        <a:cubicBezTo>
                          <a:pt x="1058218" y="846338"/>
                          <a:pt x="924205" y="960460"/>
                          <a:pt x="847346" y="1029218"/>
                        </a:cubicBezTo>
                        <a:cubicBezTo>
                          <a:pt x="770487" y="1097976"/>
                          <a:pt x="746047" y="1102744"/>
                          <a:pt x="662377" y="1180510"/>
                        </a:cubicBezTo>
                        <a:cubicBezTo>
                          <a:pt x="578707" y="1258276"/>
                          <a:pt x="446992" y="1528495"/>
                          <a:pt x="345325" y="1495815"/>
                        </a:cubicBezTo>
                        <a:cubicBezTo>
                          <a:pt x="243658" y="1463135"/>
                          <a:pt x="109911" y="1123157"/>
                          <a:pt x="52378" y="984431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81" name="任意多边形 41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6346234" y="3377088"/>
                    <a:ext cx="774479" cy="954977"/>
                  </a:xfrm>
                  <a:custGeom>
                    <a:avLst/>
                    <a:gdLst>
                      <a:gd name="connsiteX0" fmla="*/ 3065 w 788449"/>
                      <a:gd name="connsiteY0" fmla="*/ 440553 h 841053"/>
                      <a:gd name="connsiteX1" fmla="*/ 156087 w 788449"/>
                      <a:gd name="connsiteY1" fmla="*/ 772723 h 841053"/>
                      <a:gd name="connsiteX2" fmla="*/ 275519 w 788449"/>
                      <a:gd name="connsiteY2" fmla="*/ 836171 h 841053"/>
                      <a:gd name="connsiteX3" fmla="*/ 506918 w 788449"/>
                      <a:gd name="connsiteY3" fmla="*/ 694346 h 841053"/>
                      <a:gd name="connsiteX4" fmla="*/ 700995 w 788449"/>
                      <a:gd name="connsiteY4" fmla="*/ 511466 h 841053"/>
                      <a:gd name="connsiteX5" fmla="*/ 783104 w 788449"/>
                      <a:gd name="connsiteY5" fmla="*/ 253941 h 841053"/>
                      <a:gd name="connsiteX6" fmla="*/ 559169 w 788449"/>
                      <a:gd name="connsiteY6" fmla="*/ 56132 h 841053"/>
                      <a:gd name="connsiteX7" fmla="*/ 380022 w 788449"/>
                      <a:gd name="connsiteY7" fmla="*/ 148 h 841053"/>
                      <a:gd name="connsiteX8" fmla="*/ 174748 w 788449"/>
                      <a:gd name="connsiteY8" fmla="*/ 67329 h 841053"/>
                      <a:gd name="connsiteX9" fmla="*/ 62781 w 788449"/>
                      <a:gd name="connsiteY9" fmla="*/ 212886 h 841053"/>
                      <a:gd name="connsiteX10" fmla="*/ 3065 w 788449"/>
                      <a:gd name="connsiteY10" fmla="*/ 440553 h 841053"/>
                      <a:gd name="connsiteX0" fmla="*/ 3095 w 788479"/>
                      <a:gd name="connsiteY0" fmla="*/ 440553 h 841053"/>
                      <a:gd name="connsiteX1" fmla="*/ 156117 w 788479"/>
                      <a:gd name="connsiteY1" fmla="*/ 772723 h 841053"/>
                      <a:gd name="connsiteX2" fmla="*/ 275549 w 788479"/>
                      <a:gd name="connsiteY2" fmla="*/ 836171 h 841053"/>
                      <a:gd name="connsiteX3" fmla="*/ 506948 w 788479"/>
                      <a:gd name="connsiteY3" fmla="*/ 694346 h 841053"/>
                      <a:gd name="connsiteX4" fmla="*/ 701025 w 788479"/>
                      <a:gd name="connsiteY4" fmla="*/ 511466 h 841053"/>
                      <a:gd name="connsiteX5" fmla="*/ 783134 w 788479"/>
                      <a:gd name="connsiteY5" fmla="*/ 253941 h 841053"/>
                      <a:gd name="connsiteX6" fmla="*/ 559199 w 788479"/>
                      <a:gd name="connsiteY6" fmla="*/ 56132 h 841053"/>
                      <a:gd name="connsiteX7" fmla="*/ 380052 w 788479"/>
                      <a:gd name="connsiteY7" fmla="*/ 148 h 841053"/>
                      <a:gd name="connsiteX8" fmla="*/ 174778 w 788479"/>
                      <a:gd name="connsiteY8" fmla="*/ 67329 h 841053"/>
                      <a:gd name="connsiteX9" fmla="*/ 62811 w 788479"/>
                      <a:gd name="connsiteY9" fmla="*/ 212886 h 841053"/>
                      <a:gd name="connsiteX10" fmla="*/ 3095 w 788479"/>
                      <a:gd name="connsiteY10" fmla="*/ 440553 h 841053"/>
                      <a:gd name="connsiteX0" fmla="*/ 3095 w 788479"/>
                      <a:gd name="connsiteY0" fmla="*/ 440553 h 841053"/>
                      <a:gd name="connsiteX1" fmla="*/ 156117 w 788479"/>
                      <a:gd name="connsiteY1" fmla="*/ 772723 h 841053"/>
                      <a:gd name="connsiteX2" fmla="*/ 338997 w 788479"/>
                      <a:gd name="connsiteY2" fmla="*/ 836171 h 841053"/>
                      <a:gd name="connsiteX3" fmla="*/ 506948 w 788479"/>
                      <a:gd name="connsiteY3" fmla="*/ 694346 h 841053"/>
                      <a:gd name="connsiteX4" fmla="*/ 701025 w 788479"/>
                      <a:gd name="connsiteY4" fmla="*/ 511466 h 841053"/>
                      <a:gd name="connsiteX5" fmla="*/ 783134 w 788479"/>
                      <a:gd name="connsiteY5" fmla="*/ 253941 h 841053"/>
                      <a:gd name="connsiteX6" fmla="*/ 559199 w 788479"/>
                      <a:gd name="connsiteY6" fmla="*/ 56132 h 841053"/>
                      <a:gd name="connsiteX7" fmla="*/ 380052 w 788479"/>
                      <a:gd name="connsiteY7" fmla="*/ 148 h 841053"/>
                      <a:gd name="connsiteX8" fmla="*/ 174778 w 788479"/>
                      <a:gd name="connsiteY8" fmla="*/ 67329 h 841053"/>
                      <a:gd name="connsiteX9" fmla="*/ 62811 w 788479"/>
                      <a:gd name="connsiteY9" fmla="*/ 212886 h 841053"/>
                      <a:gd name="connsiteX10" fmla="*/ 3095 w 788479"/>
                      <a:gd name="connsiteY10" fmla="*/ 440553 h 841053"/>
                      <a:gd name="connsiteX0" fmla="*/ 3879 w 789263"/>
                      <a:gd name="connsiteY0" fmla="*/ 440553 h 838220"/>
                      <a:gd name="connsiteX1" fmla="*/ 171830 w 789263"/>
                      <a:gd name="connsiteY1" fmla="*/ 754062 h 838220"/>
                      <a:gd name="connsiteX2" fmla="*/ 339781 w 789263"/>
                      <a:gd name="connsiteY2" fmla="*/ 836171 h 838220"/>
                      <a:gd name="connsiteX3" fmla="*/ 507732 w 789263"/>
                      <a:gd name="connsiteY3" fmla="*/ 694346 h 838220"/>
                      <a:gd name="connsiteX4" fmla="*/ 701809 w 789263"/>
                      <a:gd name="connsiteY4" fmla="*/ 511466 h 838220"/>
                      <a:gd name="connsiteX5" fmla="*/ 783918 w 789263"/>
                      <a:gd name="connsiteY5" fmla="*/ 253941 h 838220"/>
                      <a:gd name="connsiteX6" fmla="*/ 559983 w 789263"/>
                      <a:gd name="connsiteY6" fmla="*/ 56132 h 838220"/>
                      <a:gd name="connsiteX7" fmla="*/ 380836 w 789263"/>
                      <a:gd name="connsiteY7" fmla="*/ 148 h 838220"/>
                      <a:gd name="connsiteX8" fmla="*/ 175562 w 789263"/>
                      <a:gd name="connsiteY8" fmla="*/ 67329 h 838220"/>
                      <a:gd name="connsiteX9" fmla="*/ 63595 w 789263"/>
                      <a:gd name="connsiteY9" fmla="*/ 212886 h 838220"/>
                      <a:gd name="connsiteX10" fmla="*/ 3879 w 789263"/>
                      <a:gd name="connsiteY10" fmla="*/ 440553 h 838220"/>
                      <a:gd name="connsiteX0" fmla="*/ 3879 w 789302"/>
                      <a:gd name="connsiteY0" fmla="*/ 440553 h 838808"/>
                      <a:gd name="connsiteX1" fmla="*/ 171830 w 789302"/>
                      <a:gd name="connsiteY1" fmla="*/ 754062 h 838808"/>
                      <a:gd name="connsiteX2" fmla="*/ 339781 w 789302"/>
                      <a:gd name="connsiteY2" fmla="*/ 836171 h 838808"/>
                      <a:gd name="connsiteX3" fmla="*/ 504000 w 789302"/>
                      <a:gd name="connsiteY3" fmla="*/ 683149 h 838808"/>
                      <a:gd name="connsiteX4" fmla="*/ 701809 w 789302"/>
                      <a:gd name="connsiteY4" fmla="*/ 511466 h 838808"/>
                      <a:gd name="connsiteX5" fmla="*/ 783918 w 789302"/>
                      <a:gd name="connsiteY5" fmla="*/ 253941 h 838808"/>
                      <a:gd name="connsiteX6" fmla="*/ 559983 w 789302"/>
                      <a:gd name="connsiteY6" fmla="*/ 56132 h 838808"/>
                      <a:gd name="connsiteX7" fmla="*/ 380836 w 789302"/>
                      <a:gd name="connsiteY7" fmla="*/ 148 h 838808"/>
                      <a:gd name="connsiteX8" fmla="*/ 175562 w 789302"/>
                      <a:gd name="connsiteY8" fmla="*/ 67329 h 838808"/>
                      <a:gd name="connsiteX9" fmla="*/ 63595 w 789302"/>
                      <a:gd name="connsiteY9" fmla="*/ 212886 h 838808"/>
                      <a:gd name="connsiteX10" fmla="*/ 3879 w 789302"/>
                      <a:gd name="connsiteY10" fmla="*/ 440553 h 838808"/>
                      <a:gd name="connsiteX0" fmla="*/ 3879 w 789302"/>
                      <a:gd name="connsiteY0" fmla="*/ 440553 h 838808"/>
                      <a:gd name="connsiteX1" fmla="*/ 171830 w 789302"/>
                      <a:gd name="connsiteY1" fmla="*/ 754062 h 838808"/>
                      <a:gd name="connsiteX2" fmla="*/ 339781 w 789302"/>
                      <a:gd name="connsiteY2" fmla="*/ 836171 h 838808"/>
                      <a:gd name="connsiteX3" fmla="*/ 504000 w 789302"/>
                      <a:gd name="connsiteY3" fmla="*/ 683149 h 838808"/>
                      <a:gd name="connsiteX4" fmla="*/ 701809 w 789302"/>
                      <a:gd name="connsiteY4" fmla="*/ 504001 h 838808"/>
                      <a:gd name="connsiteX5" fmla="*/ 783918 w 789302"/>
                      <a:gd name="connsiteY5" fmla="*/ 253941 h 838808"/>
                      <a:gd name="connsiteX6" fmla="*/ 559983 w 789302"/>
                      <a:gd name="connsiteY6" fmla="*/ 56132 h 838808"/>
                      <a:gd name="connsiteX7" fmla="*/ 380836 w 789302"/>
                      <a:gd name="connsiteY7" fmla="*/ 148 h 838808"/>
                      <a:gd name="connsiteX8" fmla="*/ 175562 w 789302"/>
                      <a:gd name="connsiteY8" fmla="*/ 67329 h 838808"/>
                      <a:gd name="connsiteX9" fmla="*/ 63595 w 789302"/>
                      <a:gd name="connsiteY9" fmla="*/ 212886 h 838808"/>
                      <a:gd name="connsiteX10" fmla="*/ 3879 w 789302"/>
                      <a:gd name="connsiteY10" fmla="*/ 440553 h 838808"/>
                      <a:gd name="connsiteX0" fmla="*/ 3879 w 785786"/>
                      <a:gd name="connsiteY0" fmla="*/ 440589 h 838844"/>
                      <a:gd name="connsiteX1" fmla="*/ 171830 w 785786"/>
                      <a:gd name="connsiteY1" fmla="*/ 754098 h 838844"/>
                      <a:gd name="connsiteX2" fmla="*/ 339781 w 785786"/>
                      <a:gd name="connsiteY2" fmla="*/ 836207 h 838844"/>
                      <a:gd name="connsiteX3" fmla="*/ 504000 w 785786"/>
                      <a:gd name="connsiteY3" fmla="*/ 683185 h 838844"/>
                      <a:gd name="connsiteX4" fmla="*/ 701809 w 785786"/>
                      <a:gd name="connsiteY4" fmla="*/ 504037 h 838844"/>
                      <a:gd name="connsiteX5" fmla="*/ 780186 w 785786"/>
                      <a:gd name="connsiteY5" fmla="*/ 276370 h 838844"/>
                      <a:gd name="connsiteX6" fmla="*/ 559983 w 785786"/>
                      <a:gd name="connsiteY6" fmla="*/ 56168 h 838844"/>
                      <a:gd name="connsiteX7" fmla="*/ 380836 w 785786"/>
                      <a:gd name="connsiteY7" fmla="*/ 184 h 838844"/>
                      <a:gd name="connsiteX8" fmla="*/ 175562 w 785786"/>
                      <a:gd name="connsiteY8" fmla="*/ 67365 h 838844"/>
                      <a:gd name="connsiteX9" fmla="*/ 63595 w 785786"/>
                      <a:gd name="connsiteY9" fmla="*/ 212922 h 838844"/>
                      <a:gd name="connsiteX10" fmla="*/ 3879 w 785786"/>
                      <a:gd name="connsiteY10" fmla="*/ 440589 h 838844"/>
                      <a:gd name="connsiteX0" fmla="*/ 3879 w 785786"/>
                      <a:gd name="connsiteY0" fmla="*/ 436905 h 835160"/>
                      <a:gd name="connsiteX1" fmla="*/ 171830 w 785786"/>
                      <a:gd name="connsiteY1" fmla="*/ 750414 h 835160"/>
                      <a:gd name="connsiteX2" fmla="*/ 339781 w 785786"/>
                      <a:gd name="connsiteY2" fmla="*/ 832523 h 835160"/>
                      <a:gd name="connsiteX3" fmla="*/ 504000 w 785786"/>
                      <a:gd name="connsiteY3" fmla="*/ 679501 h 835160"/>
                      <a:gd name="connsiteX4" fmla="*/ 701809 w 785786"/>
                      <a:gd name="connsiteY4" fmla="*/ 500353 h 835160"/>
                      <a:gd name="connsiteX5" fmla="*/ 780186 w 785786"/>
                      <a:gd name="connsiteY5" fmla="*/ 272686 h 835160"/>
                      <a:gd name="connsiteX6" fmla="*/ 559983 w 785786"/>
                      <a:gd name="connsiteY6" fmla="*/ 52484 h 835160"/>
                      <a:gd name="connsiteX7" fmla="*/ 377104 w 785786"/>
                      <a:gd name="connsiteY7" fmla="*/ 232 h 835160"/>
                      <a:gd name="connsiteX8" fmla="*/ 175562 w 785786"/>
                      <a:gd name="connsiteY8" fmla="*/ 63681 h 835160"/>
                      <a:gd name="connsiteX9" fmla="*/ 63595 w 785786"/>
                      <a:gd name="connsiteY9" fmla="*/ 209238 h 835160"/>
                      <a:gd name="connsiteX10" fmla="*/ 3879 w 785786"/>
                      <a:gd name="connsiteY10" fmla="*/ 436905 h 835160"/>
                      <a:gd name="connsiteX0" fmla="*/ 4062 w 785969"/>
                      <a:gd name="connsiteY0" fmla="*/ 437541 h 835796"/>
                      <a:gd name="connsiteX1" fmla="*/ 172013 w 785969"/>
                      <a:gd name="connsiteY1" fmla="*/ 751050 h 835796"/>
                      <a:gd name="connsiteX2" fmla="*/ 339964 w 785969"/>
                      <a:gd name="connsiteY2" fmla="*/ 833159 h 835796"/>
                      <a:gd name="connsiteX3" fmla="*/ 504183 w 785969"/>
                      <a:gd name="connsiteY3" fmla="*/ 680137 h 835796"/>
                      <a:gd name="connsiteX4" fmla="*/ 701992 w 785969"/>
                      <a:gd name="connsiteY4" fmla="*/ 500989 h 835796"/>
                      <a:gd name="connsiteX5" fmla="*/ 780369 w 785969"/>
                      <a:gd name="connsiteY5" fmla="*/ 273322 h 835796"/>
                      <a:gd name="connsiteX6" fmla="*/ 560166 w 785969"/>
                      <a:gd name="connsiteY6" fmla="*/ 53120 h 835796"/>
                      <a:gd name="connsiteX7" fmla="*/ 377287 w 785969"/>
                      <a:gd name="connsiteY7" fmla="*/ 868 h 835796"/>
                      <a:gd name="connsiteX8" fmla="*/ 194406 w 785969"/>
                      <a:gd name="connsiteY8" fmla="*/ 79246 h 835796"/>
                      <a:gd name="connsiteX9" fmla="*/ 63778 w 785969"/>
                      <a:gd name="connsiteY9" fmla="*/ 209874 h 835796"/>
                      <a:gd name="connsiteX10" fmla="*/ 4062 w 785969"/>
                      <a:gd name="connsiteY10" fmla="*/ 437541 h 835796"/>
                      <a:gd name="connsiteX0" fmla="*/ 3635 w 785542"/>
                      <a:gd name="connsiteY0" fmla="*/ 437541 h 835796"/>
                      <a:gd name="connsiteX1" fmla="*/ 171586 w 785542"/>
                      <a:gd name="connsiteY1" fmla="*/ 751050 h 835796"/>
                      <a:gd name="connsiteX2" fmla="*/ 339537 w 785542"/>
                      <a:gd name="connsiteY2" fmla="*/ 833159 h 835796"/>
                      <a:gd name="connsiteX3" fmla="*/ 503756 w 785542"/>
                      <a:gd name="connsiteY3" fmla="*/ 680137 h 835796"/>
                      <a:gd name="connsiteX4" fmla="*/ 701565 w 785542"/>
                      <a:gd name="connsiteY4" fmla="*/ 500989 h 835796"/>
                      <a:gd name="connsiteX5" fmla="*/ 779942 w 785542"/>
                      <a:gd name="connsiteY5" fmla="*/ 273322 h 835796"/>
                      <a:gd name="connsiteX6" fmla="*/ 559739 w 785542"/>
                      <a:gd name="connsiteY6" fmla="*/ 53120 h 835796"/>
                      <a:gd name="connsiteX7" fmla="*/ 376860 w 785542"/>
                      <a:gd name="connsiteY7" fmla="*/ 868 h 835796"/>
                      <a:gd name="connsiteX8" fmla="*/ 193979 w 785542"/>
                      <a:gd name="connsiteY8" fmla="*/ 79246 h 835796"/>
                      <a:gd name="connsiteX9" fmla="*/ 67083 w 785542"/>
                      <a:gd name="connsiteY9" fmla="*/ 209874 h 835796"/>
                      <a:gd name="connsiteX10" fmla="*/ 3635 w 785542"/>
                      <a:gd name="connsiteY10" fmla="*/ 437541 h 835796"/>
                      <a:gd name="connsiteX0" fmla="*/ 4252 w 774963"/>
                      <a:gd name="connsiteY0" fmla="*/ 441273 h 835761"/>
                      <a:gd name="connsiteX1" fmla="*/ 161007 w 774963"/>
                      <a:gd name="connsiteY1" fmla="*/ 751050 h 835761"/>
                      <a:gd name="connsiteX2" fmla="*/ 328958 w 774963"/>
                      <a:gd name="connsiteY2" fmla="*/ 833159 h 835761"/>
                      <a:gd name="connsiteX3" fmla="*/ 493177 w 774963"/>
                      <a:gd name="connsiteY3" fmla="*/ 680137 h 835761"/>
                      <a:gd name="connsiteX4" fmla="*/ 690986 w 774963"/>
                      <a:gd name="connsiteY4" fmla="*/ 500989 h 835761"/>
                      <a:gd name="connsiteX5" fmla="*/ 769363 w 774963"/>
                      <a:gd name="connsiteY5" fmla="*/ 273322 h 835761"/>
                      <a:gd name="connsiteX6" fmla="*/ 549160 w 774963"/>
                      <a:gd name="connsiteY6" fmla="*/ 53120 h 835761"/>
                      <a:gd name="connsiteX7" fmla="*/ 366281 w 774963"/>
                      <a:gd name="connsiteY7" fmla="*/ 868 h 835761"/>
                      <a:gd name="connsiteX8" fmla="*/ 183400 w 774963"/>
                      <a:gd name="connsiteY8" fmla="*/ 79246 h 835761"/>
                      <a:gd name="connsiteX9" fmla="*/ 56504 w 774963"/>
                      <a:gd name="connsiteY9" fmla="*/ 209874 h 835761"/>
                      <a:gd name="connsiteX10" fmla="*/ 4252 w 774963"/>
                      <a:gd name="connsiteY10" fmla="*/ 441273 h 835761"/>
                      <a:gd name="connsiteX0" fmla="*/ 4252 w 775463"/>
                      <a:gd name="connsiteY0" fmla="*/ 441273 h 835761"/>
                      <a:gd name="connsiteX1" fmla="*/ 161007 w 775463"/>
                      <a:gd name="connsiteY1" fmla="*/ 751050 h 835761"/>
                      <a:gd name="connsiteX2" fmla="*/ 328958 w 775463"/>
                      <a:gd name="connsiteY2" fmla="*/ 833159 h 835761"/>
                      <a:gd name="connsiteX3" fmla="*/ 493177 w 775463"/>
                      <a:gd name="connsiteY3" fmla="*/ 680137 h 835761"/>
                      <a:gd name="connsiteX4" fmla="*/ 694718 w 775463"/>
                      <a:gd name="connsiteY4" fmla="*/ 508454 h 835761"/>
                      <a:gd name="connsiteX5" fmla="*/ 769363 w 775463"/>
                      <a:gd name="connsiteY5" fmla="*/ 273322 h 835761"/>
                      <a:gd name="connsiteX6" fmla="*/ 549160 w 775463"/>
                      <a:gd name="connsiteY6" fmla="*/ 53120 h 835761"/>
                      <a:gd name="connsiteX7" fmla="*/ 366281 w 775463"/>
                      <a:gd name="connsiteY7" fmla="*/ 868 h 835761"/>
                      <a:gd name="connsiteX8" fmla="*/ 183400 w 775463"/>
                      <a:gd name="connsiteY8" fmla="*/ 79246 h 835761"/>
                      <a:gd name="connsiteX9" fmla="*/ 56504 w 775463"/>
                      <a:gd name="connsiteY9" fmla="*/ 209874 h 835761"/>
                      <a:gd name="connsiteX10" fmla="*/ 4252 w 775463"/>
                      <a:gd name="connsiteY10" fmla="*/ 441273 h 835761"/>
                      <a:gd name="connsiteX0" fmla="*/ 4252 w 772666"/>
                      <a:gd name="connsiteY0" fmla="*/ 441273 h 835761"/>
                      <a:gd name="connsiteX1" fmla="*/ 161007 w 772666"/>
                      <a:gd name="connsiteY1" fmla="*/ 751050 h 835761"/>
                      <a:gd name="connsiteX2" fmla="*/ 328958 w 772666"/>
                      <a:gd name="connsiteY2" fmla="*/ 833159 h 835761"/>
                      <a:gd name="connsiteX3" fmla="*/ 493177 w 772666"/>
                      <a:gd name="connsiteY3" fmla="*/ 680137 h 835761"/>
                      <a:gd name="connsiteX4" fmla="*/ 668592 w 772666"/>
                      <a:gd name="connsiteY4" fmla="*/ 515918 h 835761"/>
                      <a:gd name="connsiteX5" fmla="*/ 769363 w 772666"/>
                      <a:gd name="connsiteY5" fmla="*/ 273322 h 835761"/>
                      <a:gd name="connsiteX6" fmla="*/ 549160 w 772666"/>
                      <a:gd name="connsiteY6" fmla="*/ 53120 h 835761"/>
                      <a:gd name="connsiteX7" fmla="*/ 366281 w 772666"/>
                      <a:gd name="connsiteY7" fmla="*/ 868 h 835761"/>
                      <a:gd name="connsiteX8" fmla="*/ 183400 w 772666"/>
                      <a:gd name="connsiteY8" fmla="*/ 79246 h 835761"/>
                      <a:gd name="connsiteX9" fmla="*/ 56504 w 772666"/>
                      <a:gd name="connsiteY9" fmla="*/ 209874 h 835761"/>
                      <a:gd name="connsiteX10" fmla="*/ 4252 w 772666"/>
                      <a:gd name="connsiteY10" fmla="*/ 441273 h 835761"/>
                      <a:gd name="connsiteX0" fmla="*/ 4252 w 782489"/>
                      <a:gd name="connsiteY0" fmla="*/ 441273 h 835761"/>
                      <a:gd name="connsiteX1" fmla="*/ 161007 w 782489"/>
                      <a:gd name="connsiteY1" fmla="*/ 751050 h 835761"/>
                      <a:gd name="connsiteX2" fmla="*/ 328958 w 782489"/>
                      <a:gd name="connsiteY2" fmla="*/ 833159 h 835761"/>
                      <a:gd name="connsiteX3" fmla="*/ 493177 w 782489"/>
                      <a:gd name="connsiteY3" fmla="*/ 680137 h 835761"/>
                      <a:gd name="connsiteX4" fmla="*/ 668592 w 782489"/>
                      <a:gd name="connsiteY4" fmla="*/ 515918 h 835761"/>
                      <a:gd name="connsiteX5" fmla="*/ 769363 w 782489"/>
                      <a:gd name="connsiteY5" fmla="*/ 273322 h 835761"/>
                      <a:gd name="connsiteX6" fmla="*/ 549160 w 782489"/>
                      <a:gd name="connsiteY6" fmla="*/ 53120 h 835761"/>
                      <a:gd name="connsiteX7" fmla="*/ 366281 w 782489"/>
                      <a:gd name="connsiteY7" fmla="*/ 868 h 835761"/>
                      <a:gd name="connsiteX8" fmla="*/ 183400 w 782489"/>
                      <a:gd name="connsiteY8" fmla="*/ 79246 h 835761"/>
                      <a:gd name="connsiteX9" fmla="*/ 56504 w 782489"/>
                      <a:gd name="connsiteY9" fmla="*/ 209874 h 835761"/>
                      <a:gd name="connsiteX10" fmla="*/ 4252 w 782489"/>
                      <a:gd name="connsiteY10" fmla="*/ 441273 h 835761"/>
                      <a:gd name="connsiteX0" fmla="*/ 4252 w 775995"/>
                      <a:gd name="connsiteY0" fmla="*/ 441273 h 835761"/>
                      <a:gd name="connsiteX1" fmla="*/ 161007 w 775995"/>
                      <a:gd name="connsiteY1" fmla="*/ 751050 h 835761"/>
                      <a:gd name="connsiteX2" fmla="*/ 328958 w 775995"/>
                      <a:gd name="connsiteY2" fmla="*/ 833159 h 835761"/>
                      <a:gd name="connsiteX3" fmla="*/ 493177 w 775995"/>
                      <a:gd name="connsiteY3" fmla="*/ 680137 h 835761"/>
                      <a:gd name="connsiteX4" fmla="*/ 668592 w 775995"/>
                      <a:gd name="connsiteY4" fmla="*/ 515918 h 835761"/>
                      <a:gd name="connsiteX5" fmla="*/ 769363 w 775995"/>
                      <a:gd name="connsiteY5" fmla="*/ 273322 h 835761"/>
                      <a:gd name="connsiteX6" fmla="*/ 549160 w 775995"/>
                      <a:gd name="connsiteY6" fmla="*/ 53120 h 835761"/>
                      <a:gd name="connsiteX7" fmla="*/ 366281 w 775995"/>
                      <a:gd name="connsiteY7" fmla="*/ 868 h 835761"/>
                      <a:gd name="connsiteX8" fmla="*/ 183400 w 775995"/>
                      <a:gd name="connsiteY8" fmla="*/ 79246 h 835761"/>
                      <a:gd name="connsiteX9" fmla="*/ 56504 w 775995"/>
                      <a:gd name="connsiteY9" fmla="*/ 209874 h 835761"/>
                      <a:gd name="connsiteX10" fmla="*/ 4252 w 775995"/>
                      <a:gd name="connsiteY10" fmla="*/ 441273 h 835761"/>
                      <a:gd name="connsiteX0" fmla="*/ 4252 w 775995"/>
                      <a:gd name="connsiteY0" fmla="*/ 441273 h 835761"/>
                      <a:gd name="connsiteX1" fmla="*/ 161007 w 775995"/>
                      <a:gd name="connsiteY1" fmla="*/ 751050 h 835761"/>
                      <a:gd name="connsiteX2" fmla="*/ 321494 w 775995"/>
                      <a:gd name="connsiteY2" fmla="*/ 833159 h 835761"/>
                      <a:gd name="connsiteX3" fmla="*/ 493177 w 775995"/>
                      <a:gd name="connsiteY3" fmla="*/ 680137 h 835761"/>
                      <a:gd name="connsiteX4" fmla="*/ 668592 w 775995"/>
                      <a:gd name="connsiteY4" fmla="*/ 515918 h 835761"/>
                      <a:gd name="connsiteX5" fmla="*/ 769363 w 775995"/>
                      <a:gd name="connsiteY5" fmla="*/ 273322 h 835761"/>
                      <a:gd name="connsiteX6" fmla="*/ 549160 w 775995"/>
                      <a:gd name="connsiteY6" fmla="*/ 53120 h 835761"/>
                      <a:gd name="connsiteX7" fmla="*/ 366281 w 775995"/>
                      <a:gd name="connsiteY7" fmla="*/ 868 h 835761"/>
                      <a:gd name="connsiteX8" fmla="*/ 183400 w 775995"/>
                      <a:gd name="connsiteY8" fmla="*/ 79246 h 835761"/>
                      <a:gd name="connsiteX9" fmla="*/ 56504 w 775995"/>
                      <a:gd name="connsiteY9" fmla="*/ 209874 h 835761"/>
                      <a:gd name="connsiteX10" fmla="*/ 4252 w 775995"/>
                      <a:gd name="connsiteY10" fmla="*/ 441273 h 835761"/>
                      <a:gd name="connsiteX0" fmla="*/ 4252 w 775995"/>
                      <a:gd name="connsiteY0" fmla="*/ 441273 h 835761"/>
                      <a:gd name="connsiteX1" fmla="*/ 161007 w 775995"/>
                      <a:gd name="connsiteY1" fmla="*/ 751050 h 835761"/>
                      <a:gd name="connsiteX2" fmla="*/ 321494 w 775995"/>
                      <a:gd name="connsiteY2" fmla="*/ 833159 h 835761"/>
                      <a:gd name="connsiteX3" fmla="*/ 493177 w 775995"/>
                      <a:gd name="connsiteY3" fmla="*/ 680137 h 835761"/>
                      <a:gd name="connsiteX4" fmla="*/ 668592 w 775995"/>
                      <a:gd name="connsiteY4" fmla="*/ 515918 h 835761"/>
                      <a:gd name="connsiteX5" fmla="*/ 769363 w 775995"/>
                      <a:gd name="connsiteY5" fmla="*/ 273322 h 835761"/>
                      <a:gd name="connsiteX6" fmla="*/ 549160 w 775995"/>
                      <a:gd name="connsiteY6" fmla="*/ 53120 h 835761"/>
                      <a:gd name="connsiteX7" fmla="*/ 366281 w 775995"/>
                      <a:gd name="connsiteY7" fmla="*/ 868 h 835761"/>
                      <a:gd name="connsiteX8" fmla="*/ 183400 w 775995"/>
                      <a:gd name="connsiteY8" fmla="*/ 79246 h 835761"/>
                      <a:gd name="connsiteX9" fmla="*/ 56504 w 775995"/>
                      <a:gd name="connsiteY9" fmla="*/ 209874 h 835761"/>
                      <a:gd name="connsiteX10" fmla="*/ 4252 w 775995"/>
                      <a:gd name="connsiteY10" fmla="*/ 441273 h 835761"/>
                      <a:gd name="connsiteX0" fmla="*/ 172 w 771915"/>
                      <a:gd name="connsiteY0" fmla="*/ 441273 h 835761"/>
                      <a:gd name="connsiteX1" fmla="*/ 156927 w 771915"/>
                      <a:gd name="connsiteY1" fmla="*/ 751050 h 835761"/>
                      <a:gd name="connsiteX2" fmla="*/ 317414 w 771915"/>
                      <a:gd name="connsiteY2" fmla="*/ 833159 h 835761"/>
                      <a:gd name="connsiteX3" fmla="*/ 489097 w 771915"/>
                      <a:gd name="connsiteY3" fmla="*/ 680137 h 835761"/>
                      <a:gd name="connsiteX4" fmla="*/ 664512 w 771915"/>
                      <a:gd name="connsiteY4" fmla="*/ 515918 h 835761"/>
                      <a:gd name="connsiteX5" fmla="*/ 765283 w 771915"/>
                      <a:gd name="connsiteY5" fmla="*/ 273322 h 835761"/>
                      <a:gd name="connsiteX6" fmla="*/ 545080 w 771915"/>
                      <a:gd name="connsiteY6" fmla="*/ 53120 h 835761"/>
                      <a:gd name="connsiteX7" fmla="*/ 362201 w 771915"/>
                      <a:gd name="connsiteY7" fmla="*/ 868 h 835761"/>
                      <a:gd name="connsiteX8" fmla="*/ 179320 w 771915"/>
                      <a:gd name="connsiteY8" fmla="*/ 79246 h 835761"/>
                      <a:gd name="connsiteX9" fmla="*/ 52424 w 771915"/>
                      <a:gd name="connsiteY9" fmla="*/ 209874 h 835761"/>
                      <a:gd name="connsiteX10" fmla="*/ 172 w 771915"/>
                      <a:gd name="connsiteY10" fmla="*/ 441273 h 835761"/>
                      <a:gd name="connsiteX0" fmla="*/ 172 w 771915"/>
                      <a:gd name="connsiteY0" fmla="*/ 441273 h 954534"/>
                      <a:gd name="connsiteX1" fmla="*/ 156927 w 771915"/>
                      <a:gd name="connsiteY1" fmla="*/ 751050 h 954534"/>
                      <a:gd name="connsiteX2" fmla="*/ 283002 w 771915"/>
                      <a:gd name="connsiteY2" fmla="*/ 953777 h 954534"/>
                      <a:gd name="connsiteX3" fmla="*/ 489097 w 771915"/>
                      <a:gd name="connsiteY3" fmla="*/ 680137 h 954534"/>
                      <a:gd name="connsiteX4" fmla="*/ 664512 w 771915"/>
                      <a:gd name="connsiteY4" fmla="*/ 515918 h 954534"/>
                      <a:gd name="connsiteX5" fmla="*/ 765283 w 771915"/>
                      <a:gd name="connsiteY5" fmla="*/ 273322 h 954534"/>
                      <a:gd name="connsiteX6" fmla="*/ 545080 w 771915"/>
                      <a:gd name="connsiteY6" fmla="*/ 53120 h 954534"/>
                      <a:gd name="connsiteX7" fmla="*/ 362201 w 771915"/>
                      <a:gd name="connsiteY7" fmla="*/ 868 h 954534"/>
                      <a:gd name="connsiteX8" fmla="*/ 179320 w 771915"/>
                      <a:gd name="connsiteY8" fmla="*/ 79246 h 954534"/>
                      <a:gd name="connsiteX9" fmla="*/ 52424 w 771915"/>
                      <a:gd name="connsiteY9" fmla="*/ 209874 h 954534"/>
                      <a:gd name="connsiteX10" fmla="*/ 172 w 771915"/>
                      <a:gd name="connsiteY10" fmla="*/ 441273 h 954534"/>
                      <a:gd name="connsiteX0" fmla="*/ 1516 w 773259"/>
                      <a:gd name="connsiteY0" fmla="*/ 441273 h 955324"/>
                      <a:gd name="connsiteX1" fmla="*/ 106652 w 773259"/>
                      <a:gd name="connsiteY1" fmla="*/ 775174 h 955324"/>
                      <a:gd name="connsiteX2" fmla="*/ 284346 w 773259"/>
                      <a:gd name="connsiteY2" fmla="*/ 953777 h 955324"/>
                      <a:gd name="connsiteX3" fmla="*/ 490441 w 773259"/>
                      <a:gd name="connsiteY3" fmla="*/ 680137 h 955324"/>
                      <a:gd name="connsiteX4" fmla="*/ 665856 w 773259"/>
                      <a:gd name="connsiteY4" fmla="*/ 515918 h 955324"/>
                      <a:gd name="connsiteX5" fmla="*/ 766627 w 773259"/>
                      <a:gd name="connsiteY5" fmla="*/ 273322 h 955324"/>
                      <a:gd name="connsiteX6" fmla="*/ 546424 w 773259"/>
                      <a:gd name="connsiteY6" fmla="*/ 53120 h 955324"/>
                      <a:gd name="connsiteX7" fmla="*/ 363545 w 773259"/>
                      <a:gd name="connsiteY7" fmla="*/ 868 h 955324"/>
                      <a:gd name="connsiteX8" fmla="*/ 180664 w 773259"/>
                      <a:gd name="connsiteY8" fmla="*/ 79246 h 955324"/>
                      <a:gd name="connsiteX9" fmla="*/ 53768 w 773259"/>
                      <a:gd name="connsiteY9" fmla="*/ 209874 h 955324"/>
                      <a:gd name="connsiteX10" fmla="*/ 1516 w 773259"/>
                      <a:gd name="connsiteY10" fmla="*/ 441273 h 955324"/>
                      <a:gd name="connsiteX0" fmla="*/ 1516 w 772881"/>
                      <a:gd name="connsiteY0" fmla="*/ 441273 h 955099"/>
                      <a:gd name="connsiteX1" fmla="*/ 106652 w 772881"/>
                      <a:gd name="connsiteY1" fmla="*/ 775174 h 955099"/>
                      <a:gd name="connsiteX2" fmla="*/ 284346 w 772881"/>
                      <a:gd name="connsiteY2" fmla="*/ 953777 h 955099"/>
                      <a:gd name="connsiteX3" fmla="*/ 533456 w 772881"/>
                      <a:gd name="connsiteY3" fmla="*/ 688178 h 955099"/>
                      <a:gd name="connsiteX4" fmla="*/ 665856 w 772881"/>
                      <a:gd name="connsiteY4" fmla="*/ 515918 h 955099"/>
                      <a:gd name="connsiteX5" fmla="*/ 766627 w 772881"/>
                      <a:gd name="connsiteY5" fmla="*/ 273322 h 955099"/>
                      <a:gd name="connsiteX6" fmla="*/ 546424 w 772881"/>
                      <a:gd name="connsiteY6" fmla="*/ 53120 h 955099"/>
                      <a:gd name="connsiteX7" fmla="*/ 363545 w 772881"/>
                      <a:gd name="connsiteY7" fmla="*/ 868 h 955099"/>
                      <a:gd name="connsiteX8" fmla="*/ 180664 w 772881"/>
                      <a:gd name="connsiteY8" fmla="*/ 79246 h 955099"/>
                      <a:gd name="connsiteX9" fmla="*/ 53768 w 772881"/>
                      <a:gd name="connsiteY9" fmla="*/ 209874 h 955099"/>
                      <a:gd name="connsiteX10" fmla="*/ 1516 w 772881"/>
                      <a:gd name="connsiteY10" fmla="*/ 441273 h 955099"/>
                      <a:gd name="connsiteX0" fmla="*/ 1516 w 773359"/>
                      <a:gd name="connsiteY0" fmla="*/ 441273 h 955099"/>
                      <a:gd name="connsiteX1" fmla="*/ 106652 w 773359"/>
                      <a:gd name="connsiteY1" fmla="*/ 775174 h 955099"/>
                      <a:gd name="connsiteX2" fmla="*/ 284346 w 773359"/>
                      <a:gd name="connsiteY2" fmla="*/ 953777 h 955099"/>
                      <a:gd name="connsiteX3" fmla="*/ 533456 w 773359"/>
                      <a:gd name="connsiteY3" fmla="*/ 688178 h 955099"/>
                      <a:gd name="connsiteX4" fmla="*/ 700268 w 773359"/>
                      <a:gd name="connsiteY4" fmla="*/ 515918 h 955099"/>
                      <a:gd name="connsiteX5" fmla="*/ 766627 w 773359"/>
                      <a:gd name="connsiteY5" fmla="*/ 273322 h 955099"/>
                      <a:gd name="connsiteX6" fmla="*/ 546424 w 773359"/>
                      <a:gd name="connsiteY6" fmla="*/ 53120 h 955099"/>
                      <a:gd name="connsiteX7" fmla="*/ 363545 w 773359"/>
                      <a:gd name="connsiteY7" fmla="*/ 868 h 955099"/>
                      <a:gd name="connsiteX8" fmla="*/ 180664 w 773359"/>
                      <a:gd name="connsiteY8" fmla="*/ 79246 h 955099"/>
                      <a:gd name="connsiteX9" fmla="*/ 53768 w 773359"/>
                      <a:gd name="connsiteY9" fmla="*/ 209874 h 955099"/>
                      <a:gd name="connsiteX10" fmla="*/ 1516 w 773359"/>
                      <a:gd name="connsiteY10" fmla="*/ 441273 h 955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73359" h="955099">
                        <a:moveTo>
                          <a:pt x="1516" y="441273"/>
                        </a:moveTo>
                        <a:cubicBezTo>
                          <a:pt x="10330" y="535490"/>
                          <a:pt x="59514" y="689757"/>
                          <a:pt x="106652" y="775174"/>
                        </a:cubicBezTo>
                        <a:cubicBezTo>
                          <a:pt x="153790" y="860591"/>
                          <a:pt x="213212" y="968276"/>
                          <a:pt x="284346" y="953777"/>
                        </a:cubicBezTo>
                        <a:cubicBezTo>
                          <a:pt x="355480" y="939278"/>
                          <a:pt x="464136" y="761154"/>
                          <a:pt x="533456" y="688178"/>
                        </a:cubicBezTo>
                        <a:cubicBezTo>
                          <a:pt x="602776" y="615202"/>
                          <a:pt x="661406" y="585061"/>
                          <a:pt x="700268" y="515918"/>
                        </a:cubicBezTo>
                        <a:cubicBezTo>
                          <a:pt x="739130" y="446775"/>
                          <a:pt x="792268" y="350455"/>
                          <a:pt x="766627" y="273322"/>
                        </a:cubicBezTo>
                        <a:cubicBezTo>
                          <a:pt x="740986" y="196189"/>
                          <a:pt x="613604" y="98529"/>
                          <a:pt x="546424" y="53120"/>
                        </a:cubicBezTo>
                        <a:cubicBezTo>
                          <a:pt x="479244" y="7711"/>
                          <a:pt x="424505" y="-3486"/>
                          <a:pt x="363545" y="868"/>
                        </a:cubicBezTo>
                        <a:cubicBezTo>
                          <a:pt x="302585" y="5222"/>
                          <a:pt x="233538" y="43790"/>
                          <a:pt x="180664" y="79246"/>
                        </a:cubicBezTo>
                        <a:cubicBezTo>
                          <a:pt x="127790" y="114702"/>
                          <a:pt x="83626" y="149536"/>
                          <a:pt x="53768" y="209874"/>
                        </a:cubicBezTo>
                        <a:cubicBezTo>
                          <a:pt x="23910" y="270212"/>
                          <a:pt x="-7298" y="347056"/>
                          <a:pt x="1516" y="441273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  <p:sp>
                <p:nvSpPr>
                  <p:cNvPr id="82" name="任意多边形 42">
                    <a:extLst>
                      <a:ext uri="{FF2B5EF4-FFF2-40B4-BE49-F238E27FC236}"/>
                    </a:extLst>
                  </p:cNvPr>
                  <p:cNvSpPr/>
                  <p:nvPr/>
                </p:nvSpPr>
                <p:spPr>
                  <a:xfrm>
                    <a:off x="6503139" y="3541335"/>
                    <a:ext cx="379080" cy="458718"/>
                  </a:xfrm>
                  <a:custGeom>
                    <a:avLst/>
                    <a:gdLst>
                      <a:gd name="connsiteX0" fmla="*/ 97439 w 378112"/>
                      <a:gd name="connsiteY0" fmla="*/ 33932 h 464249"/>
                      <a:gd name="connsiteX1" fmla="*/ 15330 w 378112"/>
                      <a:gd name="connsiteY1" fmla="*/ 108577 h 464249"/>
                      <a:gd name="connsiteX2" fmla="*/ 7865 w 378112"/>
                      <a:gd name="connsiteY2" fmla="*/ 269063 h 464249"/>
                      <a:gd name="connsiteX3" fmla="*/ 101171 w 378112"/>
                      <a:gd name="connsiteY3" fmla="*/ 451943 h 464249"/>
                      <a:gd name="connsiteX4" fmla="*/ 239265 w 378112"/>
                      <a:gd name="connsiteY4" fmla="*/ 425817 h 464249"/>
                      <a:gd name="connsiteX5" fmla="*/ 343767 w 378112"/>
                      <a:gd name="connsiteY5" fmla="*/ 250402 h 464249"/>
                      <a:gd name="connsiteX6" fmla="*/ 377358 w 378112"/>
                      <a:gd name="connsiteY6" fmla="*/ 123505 h 464249"/>
                      <a:gd name="connsiteX7" fmla="*/ 317642 w 378112"/>
                      <a:gd name="connsiteY7" fmla="*/ 30199 h 464249"/>
                      <a:gd name="connsiteX8" fmla="*/ 145958 w 378112"/>
                      <a:gd name="connsiteY8" fmla="*/ 341 h 464249"/>
                      <a:gd name="connsiteX9" fmla="*/ 97439 w 378112"/>
                      <a:gd name="connsiteY9" fmla="*/ 33932 h 464249"/>
                      <a:gd name="connsiteX0" fmla="*/ 97439 w 378112"/>
                      <a:gd name="connsiteY0" fmla="*/ 12649 h 442966"/>
                      <a:gd name="connsiteX1" fmla="*/ 15330 w 378112"/>
                      <a:gd name="connsiteY1" fmla="*/ 87294 h 442966"/>
                      <a:gd name="connsiteX2" fmla="*/ 7865 w 378112"/>
                      <a:gd name="connsiteY2" fmla="*/ 247780 h 442966"/>
                      <a:gd name="connsiteX3" fmla="*/ 101171 w 378112"/>
                      <a:gd name="connsiteY3" fmla="*/ 430660 h 442966"/>
                      <a:gd name="connsiteX4" fmla="*/ 239265 w 378112"/>
                      <a:gd name="connsiteY4" fmla="*/ 404534 h 442966"/>
                      <a:gd name="connsiteX5" fmla="*/ 343767 w 378112"/>
                      <a:gd name="connsiteY5" fmla="*/ 229119 h 442966"/>
                      <a:gd name="connsiteX6" fmla="*/ 377358 w 378112"/>
                      <a:gd name="connsiteY6" fmla="*/ 102222 h 442966"/>
                      <a:gd name="connsiteX7" fmla="*/ 317642 w 378112"/>
                      <a:gd name="connsiteY7" fmla="*/ 8916 h 442966"/>
                      <a:gd name="connsiteX8" fmla="*/ 97439 w 378112"/>
                      <a:gd name="connsiteY8" fmla="*/ 12649 h 442966"/>
                      <a:gd name="connsiteX0" fmla="*/ 97439 w 378112"/>
                      <a:gd name="connsiteY0" fmla="*/ 28995 h 459312"/>
                      <a:gd name="connsiteX1" fmla="*/ 15330 w 378112"/>
                      <a:gd name="connsiteY1" fmla="*/ 103640 h 459312"/>
                      <a:gd name="connsiteX2" fmla="*/ 7865 w 378112"/>
                      <a:gd name="connsiteY2" fmla="*/ 264126 h 459312"/>
                      <a:gd name="connsiteX3" fmla="*/ 101171 w 378112"/>
                      <a:gd name="connsiteY3" fmla="*/ 447006 h 459312"/>
                      <a:gd name="connsiteX4" fmla="*/ 239265 w 378112"/>
                      <a:gd name="connsiteY4" fmla="*/ 420880 h 459312"/>
                      <a:gd name="connsiteX5" fmla="*/ 343767 w 378112"/>
                      <a:gd name="connsiteY5" fmla="*/ 245465 h 459312"/>
                      <a:gd name="connsiteX6" fmla="*/ 377358 w 378112"/>
                      <a:gd name="connsiteY6" fmla="*/ 118568 h 459312"/>
                      <a:gd name="connsiteX7" fmla="*/ 317642 w 378112"/>
                      <a:gd name="connsiteY7" fmla="*/ 25262 h 459312"/>
                      <a:gd name="connsiteX8" fmla="*/ 97439 w 378112"/>
                      <a:gd name="connsiteY8" fmla="*/ 28995 h 459312"/>
                      <a:gd name="connsiteX0" fmla="*/ 97439 w 378090"/>
                      <a:gd name="connsiteY0" fmla="*/ 28995 h 453801"/>
                      <a:gd name="connsiteX1" fmla="*/ 15330 w 378090"/>
                      <a:gd name="connsiteY1" fmla="*/ 103640 h 453801"/>
                      <a:gd name="connsiteX2" fmla="*/ 7865 w 378090"/>
                      <a:gd name="connsiteY2" fmla="*/ 264126 h 453801"/>
                      <a:gd name="connsiteX3" fmla="*/ 101171 w 378090"/>
                      <a:gd name="connsiteY3" fmla="*/ 447006 h 453801"/>
                      <a:gd name="connsiteX4" fmla="*/ 242997 w 378090"/>
                      <a:gd name="connsiteY4" fmla="*/ 398487 h 453801"/>
                      <a:gd name="connsiteX5" fmla="*/ 343767 w 378090"/>
                      <a:gd name="connsiteY5" fmla="*/ 245465 h 453801"/>
                      <a:gd name="connsiteX6" fmla="*/ 377358 w 378090"/>
                      <a:gd name="connsiteY6" fmla="*/ 118568 h 453801"/>
                      <a:gd name="connsiteX7" fmla="*/ 317642 w 378090"/>
                      <a:gd name="connsiteY7" fmla="*/ 25262 h 453801"/>
                      <a:gd name="connsiteX8" fmla="*/ 97439 w 378090"/>
                      <a:gd name="connsiteY8" fmla="*/ 28995 h 453801"/>
                      <a:gd name="connsiteX0" fmla="*/ 97439 w 378261"/>
                      <a:gd name="connsiteY0" fmla="*/ 13811 h 438617"/>
                      <a:gd name="connsiteX1" fmla="*/ 15330 w 378261"/>
                      <a:gd name="connsiteY1" fmla="*/ 88456 h 438617"/>
                      <a:gd name="connsiteX2" fmla="*/ 7865 w 378261"/>
                      <a:gd name="connsiteY2" fmla="*/ 248942 h 438617"/>
                      <a:gd name="connsiteX3" fmla="*/ 101171 w 378261"/>
                      <a:gd name="connsiteY3" fmla="*/ 431822 h 438617"/>
                      <a:gd name="connsiteX4" fmla="*/ 242997 w 378261"/>
                      <a:gd name="connsiteY4" fmla="*/ 383303 h 438617"/>
                      <a:gd name="connsiteX5" fmla="*/ 343767 w 378261"/>
                      <a:gd name="connsiteY5" fmla="*/ 230281 h 438617"/>
                      <a:gd name="connsiteX6" fmla="*/ 377358 w 378261"/>
                      <a:gd name="connsiteY6" fmla="*/ 103384 h 438617"/>
                      <a:gd name="connsiteX7" fmla="*/ 313910 w 378261"/>
                      <a:gd name="connsiteY7" fmla="*/ 32471 h 438617"/>
                      <a:gd name="connsiteX8" fmla="*/ 97439 w 378261"/>
                      <a:gd name="connsiteY8" fmla="*/ 13811 h 438617"/>
                      <a:gd name="connsiteX0" fmla="*/ 97439 w 378261"/>
                      <a:gd name="connsiteY0" fmla="*/ 13811 h 438617"/>
                      <a:gd name="connsiteX1" fmla="*/ 15330 w 378261"/>
                      <a:gd name="connsiteY1" fmla="*/ 88456 h 438617"/>
                      <a:gd name="connsiteX2" fmla="*/ 7865 w 378261"/>
                      <a:gd name="connsiteY2" fmla="*/ 248942 h 438617"/>
                      <a:gd name="connsiteX3" fmla="*/ 101171 w 378261"/>
                      <a:gd name="connsiteY3" fmla="*/ 431822 h 438617"/>
                      <a:gd name="connsiteX4" fmla="*/ 242997 w 378261"/>
                      <a:gd name="connsiteY4" fmla="*/ 383303 h 438617"/>
                      <a:gd name="connsiteX5" fmla="*/ 343767 w 378261"/>
                      <a:gd name="connsiteY5" fmla="*/ 230281 h 438617"/>
                      <a:gd name="connsiteX6" fmla="*/ 377358 w 378261"/>
                      <a:gd name="connsiteY6" fmla="*/ 103384 h 438617"/>
                      <a:gd name="connsiteX7" fmla="*/ 313910 w 378261"/>
                      <a:gd name="connsiteY7" fmla="*/ 32471 h 438617"/>
                      <a:gd name="connsiteX8" fmla="*/ 97439 w 378261"/>
                      <a:gd name="connsiteY8" fmla="*/ 13811 h 438617"/>
                      <a:gd name="connsiteX0" fmla="*/ 132699 w 379931"/>
                      <a:gd name="connsiteY0" fmla="*/ 4344 h 455276"/>
                      <a:gd name="connsiteX1" fmla="*/ 17000 w 379931"/>
                      <a:gd name="connsiteY1" fmla="*/ 105115 h 455276"/>
                      <a:gd name="connsiteX2" fmla="*/ 9535 w 379931"/>
                      <a:gd name="connsiteY2" fmla="*/ 265601 h 455276"/>
                      <a:gd name="connsiteX3" fmla="*/ 102841 w 379931"/>
                      <a:gd name="connsiteY3" fmla="*/ 448481 h 455276"/>
                      <a:gd name="connsiteX4" fmla="*/ 244667 w 379931"/>
                      <a:gd name="connsiteY4" fmla="*/ 399962 h 455276"/>
                      <a:gd name="connsiteX5" fmla="*/ 345437 w 379931"/>
                      <a:gd name="connsiteY5" fmla="*/ 246940 h 455276"/>
                      <a:gd name="connsiteX6" fmla="*/ 379028 w 379931"/>
                      <a:gd name="connsiteY6" fmla="*/ 120043 h 455276"/>
                      <a:gd name="connsiteX7" fmla="*/ 315580 w 379931"/>
                      <a:gd name="connsiteY7" fmla="*/ 49130 h 455276"/>
                      <a:gd name="connsiteX8" fmla="*/ 132699 w 379931"/>
                      <a:gd name="connsiteY8" fmla="*/ 4344 h 455276"/>
                      <a:gd name="connsiteX0" fmla="*/ 132699 w 379760"/>
                      <a:gd name="connsiteY0" fmla="*/ 8078 h 459010"/>
                      <a:gd name="connsiteX1" fmla="*/ 17000 w 379760"/>
                      <a:gd name="connsiteY1" fmla="*/ 108849 h 459010"/>
                      <a:gd name="connsiteX2" fmla="*/ 9535 w 379760"/>
                      <a:gd name="connsiteY2" fmla="*/ 269335 h 459010"/>
                      <a:gd name="connsiteX3" fmla="*/ 102841 w 379760"/>
                      <a:gd name="connsiteY3" fmla="*/ 452215 h 459010"/>
                      <a:gd name="connsiteX4" fmla="*/ 244667 w 379760"/>
                      <a:gd name="connsiteY4" fmla="*/ 403696 h 459010"/>
                      <a:gd name="connsiteX5" fmla="*/ 345437 w 379760"/>
                      <a:gd name="connsiteY5" fmla="*/ 250674 h 459010"/>
                      <a:gd name="connsiteX6" fmla="*/ 379028 w 379760"/>
                      <a:gd name="connsiteY6" fmla="*/ 123777 h 459010"/>
                      <a:gd name="connsiteX7" fmla="*/ 319312 w 379760"/>
                      <a:gd name="connsiteY7" fmla="*/ 41667 h 459010"/>
                      <a:gd name="connsiteX8" fmla="*/ 132699 w 379760"/>
                      <a:gd name="connsiteY8" fmla="*/ 8078 h 459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9760" h="459010">
                        <a:moveTo>
                          <a:pt x="132699" y="8078"/>
                        </a:moveTo>
                        <a:cubicBezTo>
                          <a:pt x="82314" y="19275"/>
                          <a:pt x="37527" y="65306"/>
                          <a:pt x="17000" y="108849"/>
                        </a:cubicBezTo>
                        <a:cubicBezTo>
                          <a:pt x="-3527" y="152392"/>
                          <a:pt x="-4772" y="212107"/>
                          <a:pt x="9535" y="269335"/>
                        </a:cubicBezTo>
                        <a:cubicBezTo>
                          <a:pt x="23842" y="326563"/>
                          <a:pt x="63652" y="429822"/>
                          <a:pt x="102841" y="452215"/>
                        </a:cubicBezTo>
                        <a:cubicBezTo>
                          <a:pt x="142030" y="474608"/>
                          <a:pt x="204234" y="437286"/>
                          <a:pt x="244667" y="403696"/>
                        </a:cubicBezTo>
                        <a:cubicBezTo>
                          <a:pt x="285100" y="370106"/>
                          <a:pt x="323044" y="297327"/>
                          <a:pt x="345437" y="250674"/>
                        </a:cubicBezTo>
                        <a:cubicBezTo>
                          <a:pt x="367830" y="204021"/>
                          <a:pt x="383382" y="158612"/>
                          <a:pt x="379028" y="123777"/>
                        </a:cubicBezTo>
                        <a:cubicBezTo>
                          <a:pt x="374674" y="88943"/>
                          <a:pt x="357879" y="62194"/>
                          <a:pt x="319312" y="41667"/>
                        </a:cubicBezTo>
                        <a:cubicBezTo>
                          <a:pt x="194282" y="-10585"/>
                          <a:pt x="183084" y="-3119"/>
                          <a:pt x="132699" y="8078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>
                  <a:off x="2434623" y="3118704"/>
                  <a:ext cx="339732" cy="3493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甲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501746">
                  <a:off x="2668370" y="2458905"/>
                  <a:ext cx="439909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1030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501746">
                  <a:off x="2629170" y="2725042"/>
                  <a:ext cx="439910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1035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501746">
                  <a:off x="2576904" y="2969002"/>
                  <a:ext cx="438457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1040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716741">
                  <a:off x="1657886" y="3770186"/>
                  <a:ext cx="439909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1025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319723">
                  <a:off x="2118120" y="4086224"/>
                  <a:ext cx="439910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1020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8" name="文本框 57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901612">
                  <a:off x="2526090" y="4524242"/>
                  <a:ext cx="439909" cy="2162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1015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9" name="文本框 58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443720">
                  <a:off x="1663693" y="4305233"/>
                  <a:ext cx="439909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1010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443720">
                  <a:off x="1563515" y="4535331"/>
                  <a:ext cx="439910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1005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1" name="文本框 60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9297029">
                  <a:off x="4626910" y="3723058"/>
                  <a:ext cx="439910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1000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9300195">
                  <a:off x="4483178" y="3627415"/>
                  <a:ext cx="331021" cy="2148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995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9297029">
                  <a:off x="4936154" y="3811770"/>
                  <a:ext cx="439909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1005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2187442">
                  <a:off x="5255560" y="3028606"/>
                  <a:ext cx="439909" cy="2148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1010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5" name="文本框 64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18928428">
                  <a:off x="5336863" y="4299689"/>
                  <a:ext cx="439909" cy="2148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1015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>
                  <a:off x="4258141" y="3415336"/>
                  <a:ext cx="403613" cy="34930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乙</a:t>
                  </a:r>
                </a:p>
              </p:txBody>
            </p:sp>
            <p:sp>
              <p:nvSpPr>
                <p:cNvPr id="67" name="文本框 66">
                  <a:extLst>
                    <a:ext uri="{FF2B5EF4-FFF2-40B4-BE49-F238E27FC236}"/>
                  </a:extLst>
                </p:cNvPr>
                <p:cNvSpPr txBox="1"/>
                <p:nvPr/>
              </p:nvSpPr>
              <p:spPr>
                <a:xfrm rot="760825">
                  <a:off x="4443977" y="5002458"/>
                  <a:ext cx="439910" cy="2162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600" dirty="0">
                      <a:latin typeface="+mn-ea"/>
                      <a:ea typeface="+mn-ea"/>
                    </a:rPr>
                    <a:t>1005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" name="矩形 4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695580" y="2209229"/>
                <a:ext cx="4692366" cy="287761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/>
              </a:p>
            </p:txBody>
          </p:sp>
        </p:grpSp>
      </p:grpSp>
      <p:sp>
        <p:nvSpPr>
          <p:cNvPr id="83" name="文本框 82"/>
          <p:cNvSpPr txBox="1">
            <a:spLocks noChangeArrowheads="1"/>
          </p:cNvSpPr>
          <p:nvPr/>
        </p:nvSpPr>
        <p:spPr bwMode="auto">
          <a:xfrm>
            <a:off x="4248150" y="1347788"/>
            <a:ext cx="749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高压</a:t>
            </a:r>
          </a:p>
        </p:txBody>
      </p:sp>
      <p:sp>
        <p:nvSpPr>
          <p:cNvPr id="20486" name="矩形 83"/>
          <p:cNvSpPr>
            <a:spLocks noChangeArrowheads="1"/>
          </p:cNvSpPr>
          <p:nvPr/>
        </p:nvSpPr>
        <p:spPr bwMode="auto">
          <a:xfrm>
            <a:off x="2654300" y="6202363"/>
            <a:ext cx="4110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微软雅黑" pitchFamily="34" charset="-122"/>
                <a:ea typeface="微软雅黑" pitchFamily="34" charset="-122"/>
              </a:rPr>
              <a:t>某时刻世界海平面的气压分布（局部）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5873750" y="1347788"/>
            <a:ext cx="749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低压</a:t>
            </a:r>
          </a:p>
        </p:txBody>
      </p:sp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3738563" y="1741488"/>
            <a:ext cx="1030287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反气旋</a:t>
            </a:r>
          </a:p>
        </p:txBody>
      </p:sp>
      <p:sp>
        <p:nvSpPr>
          <p:cNvPr id="87" name="文本框 86"/>
          <p:cNvSpPr txBox="1">
            <a:spLocks noChangeArrowheads="1"/>
          </p:cNvSpPr>
          <p:nvPr/>
        </p:nvSpPr>
        <p:spPr bwMode="auto">
          <a:xfrm>
            <a:off x="5584825" y="1741488"/>
            <a:ext cx="7493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气旋</a:t>
            </a:r>
          </a:p>
        </p:txBody>
      </p:sp>
      <p:sp>
        <p:nvSpPr>
          <p:cNvPr id="88" name="文本框 87">
            <a:extLst>
              <a:ext uri="{FF2B5EF4-FFF2-40B4-BE49-F238E27FC236}"/>
            </a:extLst>
          </p:cNvPr>
          <p:cNvSpPr txBox="1"/>
          <p:nvPr/>
        </p:nvSpPr>
        <p:spPr>
          <a:xfrm>
            <a:off x="339725" y="2314575"/>
            <a:ext cx="8464550" cy="4302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+mn-lt"/>
                <a:ea typeface="+mn-ea"/>
              </a:rPr>
              <a:t>低压或气旋，高压或反气旋，分别是对同一个天气系统的不同描述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6" grpId="0"/>
      <p:bldP spid="87" grpId="0"/>
      <p:bldP spid="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371475" y="690563"/>
          <a:ext cx="8399463" cy="50101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2336">
                  <a:extLst>
                    <a:ext uri="{9D8B030D-6E8A-4147-A177-3AD203B41FA5}"/>
                  </a:extLst>
                </a:gridCol>
                <a:gridCol w="900752">
                  <a:extLst>
                    <a:ext uri="{9D8B030D-6E8A-4147-A177-3AD203B41FA5}"/>
                  </a:extLst>
                </a:gridCol>
                <a:gridCol w="3452884">
                  <a:extLst>
                    <a:ext uri="{9D8B030D-6E8A-4147-A177-3AD203B41FA5}"/>
                  </a:extLst>
                </a:gridCol>
                <a:gridCol w="3452884">
                  <a:extLst>
                    <a:ext uri="{9D8B030D-6E8A-4147-A177-3AD203B41FA5}"/>
                  </a:extLst>
                </a:gridCol>
              </a:tblGrid>
              <a:tr h="4727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比较项目</a:t>
                      </a:r>
                      <a:endParaRPr lang="zh-CN" altLang="en-US" sz="2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气旋</a:t>
                      </a:r>
                      <a:endParaRPr lang="zh-CN" altLang="en-US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反气旋</a:t>
                      </a:r>
                      <a:endParaRPr lang="zh-CN" altLang="en-US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/>
                </a:extLst>
              </a:tr>
              <a:tr h="60190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气压状况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/>
                </a:extLst>
              </a:tr>
              <a:tr h="138128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气流状况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水平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</a:pPr>
                      <a:r>
                        <a:rPr lang="zh-CN" altLang="en-US" sz="2200" dirty="0"/>
                        <a:t> </a:t>
                      </a:r>
                      <a:r>
                        <a:rPr lang="zh-CN" altLang="en-US" sz="2200" b="1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低空：</a:t>
                      </a:r>
                      <a:endParaRPr lang="en-US" altLang="zh-CN" sz="2200" b="1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800100" lvl="1" indent="-342900" algn="l">
                        <a:lnSpc>
                          <a:spcPts val="35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200" b="1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北半球：</a:t>
                      </a:r>
                      <a:endParaRPr lang="en-US" altLang="zh-CN" sz="2200" b="1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800100" lvl="1" indent="-342900" algn="l">
                        <a:lnSpc>
                          <a:spcPts val="35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200" b="1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南半球：</a:t>
                      </a:r>
                      <a:endParaRPr lang="en-US" altLang="zh-CN" sz="2200" b="1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zh-CN" altLang="en-US" sz="2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低空：</a:t>
                      </a:r>
                      <a:endParaRPr kumimoji="0" lang="en-US" altLang="zh-CN" sz="22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2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北半球：</a:t>
                      </a:r>
                      <a:endParaRPr kumimoji="0" lang="en-US" altLang="zh-CN" sz="22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2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南半球：</a:t>
                      </a:r>
                      <a:endParaRPr kumimoji="0" lang="en-US" altLang="zh-CN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58119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垂直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200" b="1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中心气流：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200" b="1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中心气流：</a:t>
                      </a:r>
                    </a:p>
                  </a:txBody>
                  <a:tcPr anchor="ctr"/>
                </a:tc>
                <a:extLst>
                  <a:ext uri="{0D108BD9-81ED-4DB2-BD59-A6C34878D82A}"/>
                </a:extLst>
              </a:tr>
              <a:tr h="61668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天气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多</a:t>
                      </a:r>
                      <a:r>
                        <a:rPr lang="en-US" altLang="zh-CN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______</a:t>
                      </a:r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多</a:t>
                      </a:r>
                      <a:r>
                        <a:rPr lang="en-US" altLang="zh-CN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______</a:t>
                      </a:r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天气</a:t>
                      </a:r>
                    </a:p>
                  </a:txBody>
                  <a:tcPr anchor="ctr"/>
                </a:tc>
                <a:extLst>
                  <a:ext uri="{0D108BD9-81ED-4DB2-BD59-A6C34878D82A}"/>
                </a:extLst>
              </a:tr>
              <a:tr h="131235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实例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/>
            </a:extLst>
          </p:cNvPr>
          <p:cNvSpPr txBox="1"/>
          <p:nvPr/>
        </p:nvSpPr>
        <p:spPr>
          <a:xfrm>
            <a:off x="3194050" y="1243013"/>
            <a:ext cx="8001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低压</a:t>
            </a:r>
          </a:p>
        </p:txBody>
      </p:sp>
      <p:sp>
        <p:nvSpPr>
          <p:cNvPr id="5" name="文本框 4">
            <a:extLst>
              <a:ext uri="{FF2B5EF4-FFF2-40B4-BE49-F238E27FC236}"/>
            </a:extLst>
          </p:cNvPr>
          <p:cNvSpPr txBox="1"/>
          <p:nvPr/>
        </p:nvSpPr>
        <p:spPr>
          <a:xfrm>
            <a:off x="6667500" y="1243013"/>
            <a:ext cx="8016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高压</a:t>
            </a:r>
          </a:p>
        </p:txBody>
      </p:sp>
      <p:sp>
        <p:nvSpPr>
          <p:cNvPr id="6" name="文本框 5">
            <a:extLst>
              <a:ext uri="{FF2B5EF4-FFF2-40B4-BE49-F238E27FC236}"/>
            </a:extLst>
          </p:cNvPr>
          <p:cNvSpPr txBox="1"/>
          <p:nvPr/>
        </p:nvSpPr>
        <p:spPr>
          <a:xfrm>
            <a:off x="2789238" y="1795463"/>
            <a:ext cx="253841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辐合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从四周向中心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/>
            </a:extLst>
          </p:cNvPr>
          <p:cNvSpPr txBox="1"/>
          <p:nvPr/>
        </p:nvSpPr>
        <p:spPr>
          <a:xfrm>
            <a:off x="3403600" y="3200400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上升</a:t>
            </a:r>
          </a:p>
        </p:txBody>
      </p:sp>
      <p:sp>
        <p:nvSpPr>
          <p:cNvPr id="8" name="文本框 7">
            <a:extLst>
              <a:ext uri="{FF2B5EF4-FFF2-40B4-BE49-F238E27FC236}"/>
            </a:extLst>
          </p:cNvPr>
          <p:cNvSpPr txBox="1"/>
          <p:nvPr/>
        </p:nvSpPr>
        <p:spPr>
          <a:xfrm>
            <a:off x="3781425" y="2257425"/>
            <a:ext cx="1595438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逆时针方向</a:t>
            </a:r>
          </a:p>
        </p:txBody>
      </p:sp>
      <p:sp>
        <p:nvSpPr>
          <p:cNvPr id="9" name="文本框 8">
            <a:extLst>
              <a:ext uri="{FF2B5EF4-FFF2-40B4-BE49-F238E27FC236}"/>
            </a:extLst>
          </p:cNvPr>
          <p:cNvSpPr txBox="1"/>
          <p:nvPr/>
        </p:nvSpPr>
        <p:spPr>
          <a:xfrm>
            <a:off x="3776663" y="2711450"/>
            <a:ext cx="159543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顺时针方向</a:t>
            </a:r>
          </a:p>
        </p:txBody>
      </p:sp>
      <p:sp>
        <p:nvSpPr>
          <p:cNvPr id="10" name="文本框 9">
            <a:extLst>
              <a:ext uri="{FF2B5EF4-FFF2-40B4-BE49-F238E27FC236}"/>
            </a:extLst>
          </p:cNvPr>
          <p:cNvSpPr txBox="1"/>
          <p:nvPr/>
        </p:nvSpPr>
        <p:spPr>
          <a:xfrm>
            <a:off x="6197600" y="1782763"/>
            <a:ext cx="25384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辐散</a:t>
            </a:r>
            <a:r>
              <a:rPr lang="en-US" altLang="zh-CN" sz="2000" b="1" dirty="0">
                <a:solidFill>
                  <a:prstClr val="black"/>
                </a:solidFill>
                <a:latin typeface="+mn-lt"/>
                <a:ea typeface="+mn-ea"/>
              </a:rPr>
              <a:t>(</a:t>
            </a:r>
            <a:r>
              <a:rPr lang="zh-CN" altLang="en-US" sz="2000" b="1" dirty="0">
                <a:solidFill>
                  <a:prstClr val="black"/>
                </a:solidFill>
                <a:latin typeface="+mn-lt"/>
                <a:ea typeface="+mn-ea"/>
              </a:rPr>
              <a:t>从中心向四周</a:t>
            </a:r>
            <a:r>
              <a:rPr lang="en-US" altLang="zh-CN" sz="2000" b="1" dirty="0">
                <a:solidFill>
                  <a:prstClr val="black"/>
                </a:solidFill>
                <a:latin typeface="+mn-lt"/>
                <a:ea typeface="+mn-ea"/>
              </a:rPr>
              <a:t>)</a:t>
            </a:r>
            <a:endParaRPr lang="zh-CN" altLang="en-US" sz="2000" b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/>
            </a:extLst>
          </p:cNvPr>
          <p:cNvSpPr txBox="1"/>
          <p:nvPr/>
        </p:nvSpPr>
        <p:spPr>
          <a:xfrm>
            <a:off x="6786563" y="3200400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下沉</a:t>
            </a:r>
          </a:p>
        </p:txBody>
      </p:sp>
      <p:sp>
        <p:nvSpPr>
          <p:cNvPr id="12" name="文本框 11">
            <a:extLst>
              <a:ext uri="{FF2B5EF4-FFF2-40B4-BE49-F238E27FC236}"/>
            </a:extLst>
          </p:cNvPr>
          <p:cNvSpPr txBox="1"/>
          <p:nvPr/>
        </p:nvSpPr>
        <p:spPr>
          <a:xfrm>
            <a:off x="7234238" y="2257425"/>
            <a:ext cx="159543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顺时针方向</a:t>
            </a:r>
          </a:p>
        </p:txBody>
      </p:sp>
      <p:sp>
        <p:nvSpPr>
          <p:cNvPr id="13" name="文本框 12">
            <a:extLst>
              <a:ext uri="{FF2B5EF4-FFF2-40B4-BE49-F238E27FC236}"/>
            </a:extLst>
          </p:cNvPr>
          <p:cNvSpPr txBox="1"/>
          <p:nvPr/>
        </p:nvSpPr>
        <p:spPr>
          <a:xfrm>
            <a:off x="7234238" y="2711450"/>
            <a:ext cx="159543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逆时针方向</a:t>
            </a:r>
          </a:p>
        </p:txBody>
      </p:sp>
      <p:sp>
        <p:nvSpPr>
          <p:cNvPr id="14" name="文本框 13">
            <a:extLst>
              <a:ext uri="{FF2B5EF4-FFF2-40B4-BE49-F238E27FC236}"/>
            </a:extLst>
          </p:cNvPr>
          <p:cNvSpPr txBox="1"/>
          <p:nvPr/>
        </p:nvSpPr>
        <p:spPr>
          <a:xfrm>
            <a:off x="1847850" y="4554538"/>
            <a:ext cx="2378075" cy="908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台风（飓风）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龙卷风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/>
            </a:extLst>
          </p:cNvPr>
          <p:cNvSpPr txBox="1"/>
          <p:nvPr/>
        </p:nvSpPr>
        <p:spPr>
          <a:xfrm>
            <a:off x="6508750" y="3781425"/>
            <a:ext cx="80010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晴朗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327650" y="4554538"/>
            <a:ext cx="3584575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伏旱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（长江中下游）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Bef>
                <a:spcPts val="6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秋高气爽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（我国北方）</a:t>
            </a:r>
          </a:p>
        </p:txBody>
      </p:sp>
      <p:sp>
        <p:nvSpPr>
          <p:cNvPr id="17" name="文本框 16">
            <a:extLst>
              <a:ext uri="{FF2B5EF4-FFF2-40B4-BE49-F238E27FC236}"/>
            </a:extLst>
          </p:cNvPr>
          <p:cNvSpPr txBox="1"/>
          <p:nvPr/>
        </p:nvSpPr>
        <p:spPr>
          <a:xfrm>
            <a:off x="3013075" y="3781425"/>
            <a:ext cx="80010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阴雨</a:t>
            </a:r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371475" y="5722938"/>
            <a:ext cx="5149850" cy="889000"/>
            <a:chOff x="372050" y="5722674"/>
            <a:chExt cx="5149567" cy="890029"/>
          </a:xfrm>
        </p:grpSpPr>
        <p:sp>
          <p:nvSpPr>
            <p:cNvPr id="38960" name="文本框 1"/>
            <p:cNvSpPr txBox="1">
              <a:spLocks noChangeArrowheads="1"/>
            </p:cNvSpPr>
            <p:nvPr/>
          </p:nvSpPr>
          <p:spPr bwMode="auto">
            <a:xfrm>
              <a:off x="372050" y="5936856"/>
              <a:ext cx="14157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锋面气旋</a:t>
              </a:r>
            </a:p>
          </p:txBody>
        </p:sp>
        <p:sp>
          <p:nvSpPr>
            <p:cNvPr id="38961" name="文本框 17"/>
            <p:cNvSpPr txBox="1">
              <a:spLocks noChangeArrowheads="1"/>
            </p:cNvSpPr>
            <p:nvPr/>
          </p:nvSpPr>
          <p:spPr bwMode="auto">
            <a:xfrm>
              <a:off x="2586198" y="5722674"/>
              <a:ext cx="293541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>
                  <a:latin typeface="微软雅黑" pitchFamily="34" charset="-122"/>
                  <a:ea typeface="微软雅黑" pitchFamily="34" charset="-122"/>
                </a:rPr>
                <a:t>左侧低压槽 </a:t>
              </a:r>
              <a:r>
                <a:rPr lang="en-US" altLang="zh-CN" sz="2200">
                  <a:latin typeface="微软雅黑" pitchFamily="34" charset="-122"/>
                  <a:ea typeface="微软雅黑" pitchFamily="34" charset="-122"/>
                </a:rPr>
                <a:t>—— </a:t>
              </a:r>
              <a:r>
                <a:rPr lang="zh-CN" altLang="en-US" sz="2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冷锋</a:t>
              </a:r>
            </a:p>
          </p:txBody>
        </p:sp>
        <p:sp>
          <p:nvSpPr>
            <p:cNvPr id="38962" name="文本框 18"/>
            <p:cNvSpPr txBox="1">
              <a:spLocks noChangeArrowheads="1"/>
            </p:cNvSpPr>
            <p:nvPr/>
          </p:nvSpPr>
          <p:spPr bwMode="auto">
            <a:xfrm>
              <a:off x="2586198" y="6181816"/>
              <a:ext cx="293541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>
                  <a:latin typeface="微软雅黑" pitchFamily="34" charset="-122"/>
                  <a:ea typeface="微软雅黑" pitchFamily="34" charset="-122"/>
                </a:rPr>
                <a:t>右侧低压槽 </a:t>
              </a:r>
              <a:r>
                <a:rPr lang="en-US" altLang="zh-CN" sz="2200">
                  <a:latin typeface="微软雅黑" pitchFamily="34" charset="-122"/>
                  <a:ea typeface="微软雅黑" pitchFamily="34" charset="-122"/>
                </a:rPr>
                <a:t>—— </a:t>
              </a:r>
              <a:r>
                <a:rPr lang="zh-CN" altLang="en-US" sz="2200" b="1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暖锋</a:t>
              </a:r>
            </a:p>
          </p:txBody>
        </p:sp>
        <p:cxnSp>
          <p:nvCxnSpPr>
            <p:cNvPr id="23" name="连接符: 肘形 22">
              <a:extLst>
                <a:ext uri="{FF2B5EF4-FFF2-40B4-BE49-F238E27FC236}"/>
              </a:extLst>
            </p:cNvPr>
            <p:cNvCxnSpPr>
              <a:stCxn id="38960" idx="3"/>
              <a:endCxn id="38961" idx="1"/>
            </p:cNvCxnSpPr>
            <p:nvPr/>
          </p:nvCxnSpPr>
          <p:spPr>
            <a:xfrm flipV="1">
              <a:off x="1788022" y="5938824"/>
              <a:ext cx="798469" cy="22886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连接符: 肘形 24">
              <a:extLst>
                <a:ext uri="{FF2B5EF4-FFF2-40B4-BE49-F238E27FC236}"/>
              </a:extLst>
            </p:cNvPr>
            <p:cNvCxnSpPr>
              <a:stCxn id="38960" idx="3"/>
              <a:endCxn id="38962" idx="1"/>
            </p:cNvCxnSpPr>
            <p:nvPr/>
          </p:nvCxnSpPr>
          <p:spPr>
            <a:xfrm>
              <a:off x="1788022" y="6167689"/>
              <a:ext cx="798469" cy="22886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2"/>
          <p:cNvSpPr txBox="1">
            <a:spLocks noChangeArrowheads="1"/>
          </p:cNvSpPr>
          <p:nvPr/>
        </p:nvSpPr>
        <p:spPr bwMode="auto">
          <a:xfrm>
            <a:off x="261938" y="706438"/>
            <a:ext cx="8620125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FF0000"/>
                </a:solidFill>
                <a:latin typeface="宋体" charset="-122"/>
              </a:rPr>
              <a:t>【</a:t>
            </a:r>
            <a:r>
              <a:rPr lang="zh-CN" altLang="en-US" sz="2800" b="1">
                <a:solidFill>
                  <a:srgbClr val="FF0000"/>
                </a:solidFill>
                <a:latin typeface="宋体" charset="-122"/>
              </a:rPr>
              <a:t>盲区扫描</a:t>
            </a:r>
            <a:r>
              <a:rPr lang="en-US" altLang="zh-CN" sz="2800" b="1">
                <a:solidFill>
                  <a:srgbClr val="FF0000"/>
                </a:solidFill>
                <a:latin typeface="宋体" charset="-122"/>
              </a:rPr>
              <a:t>】</a:t>
            </a:r>
            <a:endParaRPr lang="en-US" altLang="zh-CN" sz="2800" b="1">
              <a:solidFill>
                <a:srgbClr val="000000"/>
              </a:solidFill>
              <a:latin typeface="宋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>
                <a:solidFill>
                  <a:srgbClr val="000000"/>
                </a:solidFill>
                <a:latin typeface="宋体" charset="-122"/>
              </a:rPr>
              <a:t>1.</a:t>
            </a: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冷气团温度不一定低，暖气团温度不一定高。</a:t>
            </a: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冷气团和暖气团都是一个相对概念，是与该气团到达地区的温度相比较而言的。</a:t>
            </a:r>
          </a:p>
          <a:p>
            <a:pPr>
              <a:lnSpc>
                <a:spcPct val="150000"/>
              </a:lnSpc>
            </a:pPr>
            <a:r>
              <a:rPr lang="en-US" altLang="zh-CN" sz="2200" b="1">
                <a:solidFill>
                  <a:srgbClr val="000000"/>
                </a:solidFill>
                <a:latin typeface="宋体" charset="-122"/>
              </a:rPr>
              <a:t>2.</a:t>
            </a: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锋面活动不一定都带来降水。</a:t>
            </a: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锋面经过时一定会带来天气变化，但不一定产生降水。当暖气团比较干燥时，就不能形成降水。</a:t>
            </a:r>
          </a:p>
          <a:p>
            <a:pPr>
              <a:lnSpc>
                <a:spcPct val="150000"/>
              </a:lnSpc>
            </a:pPr>
            <a:r>
              <a:rPr lang="en-US" altLang="zh-CN" sz="2200" b="1">
                <a:solidFill>
                  <a:srgbClr val="000000"/>
                </a:solidFill>
                <a:latin typeface="宋体" charset="-122"/>
              </a:rPr>
              <a:t>3.</a:t>
            </a: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低气压带与低气压不是一回事。</a:t>
            </a:r>
          </a:p>
          <a:p>
            <a:pPr>
              <a:lnSpc>
                <a:spcPct val="150000"/>
              </a:lnSpc>
            </a:pPr>
            <a:r>
              <a:rPr lang="zh-CN" altLang="en-US" sz="2200" b="1">
                <a:solidFill>
                  <a:srgbClr val="000000"/>
                </a:solidFill>
                <a:latin typeface="宋体" charset="-122"/>
              </a:rPr>
              <a:t>低气压带是呈带状存在的气压较低的区域，其控制范围较大；低气压是指中心气压较四周低的块状气压分布，影响范围相对较小。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内容占位符 7"/>
          <p:cNvSpPr>
            <a:spLocks noGrp="1"/>
          </p:cNvSpPr>
          <p:nvPr>
            <p:ph idx="4294967295"/>
          </p:nvPr>
        </p:nvSpPr>
        <p:spPr>
          <a:xfrm>
            <a:off x="2686050" y="1933575"/>
            <a:ext cx="6099175" cy="3563938"/>
          </a:xfrm>
        </p:spPr>
        <p:txBody>
          <a:bodyPr/>
          <a:lstStyle/>
          <a:p>
            <a:pPr marL="171450" indent="-171450" defTabSz="685800" eaLnBrk="1" hangingPunct="1"/>
            <a:endParaRPr lang="zh-CN" altLang="en-US" smtClean="0">
              <a:solidFill>
                <a:schemeClr val="bg1"/>
              </a:solidFill>
            </a:endParaRPr>
          </a:p>
        </p:txBody>
      </p:sp>
      <p:sp>
        <p:nvSpPr>
          <p:cNvPr id="31746" name="Rectangle 2"/>
          <p:cNvSpPr/>
          <p:nvPr/>
        </p:nvSpPr>
        <p:spPr>
          <a:xfrm>
            <a:off x="2339975" y="5805488"/>
            <a:ext cx="42672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我国东部地区主要雨带图</a:t>
            </a:r>
          </a:p>
        </p:txBody>
      </p:sp>
      <p:pic>
        <p:nvPicPr>
          <p:cNvPr id="40963" name="Picture 3" descr="雨带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713" y="1352550"/>
            <a:ext cx="5761037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1508" name="Text Box 4"/>
          <p:cNvSpPr txBox="1">
            <a:spLocks noChangeArrowheads="1"/>
          </p:cNvSpPr>
          <p:nvPr/>
        </p:nvSpPr>
        <p:spPr bwMode="auto">
          <a:xfrm>
            <a:off x="4840288" y="4556125"/>
            <a:ext cx="1708150" cy="398463"/>
          </a:xfrm>
          <a:prstGeom prst="rect">
            <a:avLst/>
          </a:prstGeom>
          <a:solidFill>
            <a:srgbClr val="00FFFF">
              <a:alpha val="50195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zh-CN" altLang="en-US" sz="2000">
                <a:solidFill>
                  <a:srgbClr val="008000"/>
                </a:solidFill>
              </a:rPr>
              <a:t>南部沿海地区</a:t>
            </a:r>
            <a:endParaRPr lang="zh-CN" altLang="en-US" sz="2400">
              <a:solidFill>
                <a:srgbClr val="0000CC"/>
              </a:solidFill>
            </a:endParaRPr>
          </a:p>
        </p:txBody>
      </p:sp>
      <p:sp>
        <p:nvSpPr>
          <p:cNvPr id="661509" name="Text Box 5"/>
          <p:cNvSpPr txBox="1">
            <a:spLocks noChangeArrowheads="1"/>
          </p:cNvSpPr>
          <p:nvPr/>
        </p:nvSpPr>
        <p:spPr bwMode="auto">
          <a:xfrm>
            <a:off x="4806950" y="3717925"/>
            <a:ext cx="1960563" cy="398463"/>
          </a:xfrm>
          <a:prstGeom prst="rect">
            <a:avLst/>
          </a:prstGeom>
          <a:solidFill>
            <a:srgbClr val="00FFFF">
              <a:alpha val="50195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zh-CN" altLang="en-US" sz="2000">
                <a:solidFill>
                  <a:srgbClr val="008000"/>
                </a:solidFill>
              </a:rPr>
              <a:t>长江中下游地区</a:t>
            </a:r>
            <a:endParaRPr lang="zh-CN" altLang="en-US" sz="2400">
              <a:solidFill>
                <a:srgbClr val="0000CC"/>
              </a:solidFill>
            </a:endParaRPr>
          </a:p>
        </p:txBody>
      </p:sp>
      <p:sp>
        <p:nvSpPr>
          <p:cNvPr id="661510" name="Text Box 6"/>
          <p:cNvSpPr txBox="1">
            <a:spLocks noChangeArrowheads="1"/>
          </p:cNvSpPr>
          <p:nvPr/>
        </p:nvSpPr>
        <p:spPr bwMode="auto">
          <a:xfrm>
            <a:off x="5019675" y="2514600"/>
            <a:ext cx="1452563" cy="398463"/>
          </a:xfrm>
          <a:prstGeom prst="rect">
            <a:avLst/>
          </a:prstGeom>
          <a:solidFill>
            <a:srgbClr val="00FFFF">
              <a:alpha val="50195"/>
            </a:srgb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zh-CN" altLang="en-US" sz="2000">
                <a:solidFill>
                  <a:srgbClr val="008000"/>
                </a:solidFill>
              </a:rPr>
              <a:t>华北、东北</a:t>
            </a:r>
            <a:endParaRPr lang="zh-CN" altLang="en-US" sz="2400">
              <a:solidFill>
                <a:srgbClr val="0000CC"/>
              </a:solidFill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932363" y="4937125"/>
            <a:ext cx="1103312" cy="436563"/>
            <a:chOff x="3291" y="3110"/>
            <a:chExt cx="511" cy="298"/>
          </a:xfrm>
        </p:grpSpPr>
        <p:sp>
          <p:nvSpPr>
            <p:cNvPr id="40986" name="AutoShape 8"/>
            <p:cNvSpPr>
              <a:spLocks/>
            </p:cNvSpPr>
            <p:nvPr/>
          </p:nvSpPr>
          <p:spPr bwMode="auto">
            <a:xfrm rot="-5400000">
              <a:off x="3533" y="3139"/>
              <a:ext cx="288" cy="2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43 h 21600"/>
                <a:gd name="T14" fmla="*/ 18900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513" name="Text Box 9"/>
            <p:cNvSpPr txBox="1">
              <a:spLocks noChangeArrowheads="1"/>
            </p:cNvSpPr>
            <p:nvPr/>
          </p:nvSpPr>
          <p:spPr bwMode="auto">
            <a:xfrm>
              <a:off x="3291" y="3110"/>
              <a:ext cx="357" cy="27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914400">
                <a:spcBef>
                  <a:spcPct val="50000"/>
                </a:spcBef>
                <a:defRPr/>
              </a:pP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  <a:endPara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03800" y="4076700"/>
            <a:ext cx="1031875" cy="477838"/>
            <a:chOff x="3291" y="2592"/>
            <a:chExt cx="511" cy="279"/>
          </a:xfrm>
        </p:grpSpPr>
        <p:sp>
          <p:nvSpPr>
            <p:cNvPr id="40984" name="AutoShape 11"/>
            <p:cNvSpPr>
              <a:spLocks/>
            </p:cNvSpPr>
            <p:nvPr/>
          </p:nvSpPr>
          <p:spPr bwMode="auto">
            <a:xfrm rot="-5400000">
              <a:off x="3552" y="2592"/>
              <a:ext cx="250" cy="2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0 w 21600"/>
                <a:gd name="T13" fmla="*/ 5443 h 21600"/>
                <a:gd name="T14" fmla="*/ 18922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516" name="Text Box 12"/>
            <p:cNvSpPr txBox="1">
              <a:spLocks noChangeArrowheads="1"/>
            </p:cNvSpPr>
            <p:nvPr/>
          </p:nvSpPr>
          <p:spPr bwMode="auto">
            <a:xfrm>
              <a:off x="3291" y="2640"/>
              <a:ext cx="357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914400">
                <a:spcBef>
                  <a:spcPct val="50000"/>
                </a:spcBef>
                <a:defRPr/>
              </a:pP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  <a:endPara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643438" y="2987675"/>
            <a:ext cx="1392237" cy="801688"/>
            <a:chOff x="3050" y="1882"/>
            <a:chExt cx="752" cy="470"/>
          </a:xfrm>
        </p:grpSpPr>
        <p:sp>
          <p:nvSpPr>
            <p:cNvPr id="40982" name="AutoShape 14"/>
            <p:cNvSpPr>
              <a:spLocks/>
            </p:cNvSpPr>
            <p:nvPr/>
          </p:nvSpPr>
          <p:spPr bwMode="auto">
            <a:xfrm rot="-5400000">
              <a:off x="3442" y="1992"/>
              <a:ext cx="470" cy="2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5 w 21600"/>
                <a:gd name="T13" fmla="*/ 5443 h 21600"/>
                <a:gd name="T14" fmla="*/ 18889 w 21600"/>
                <a:gd name="T15" fmla="*/ 162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519" name="Text Box 15"/>
            <p:cNvSpPr txBox="1">
              <a:spLocks noChangeArrowheads="1"/>
            </p:cNvSpPr>
            <p:nvPr/>
          </p:nvSpPr>
          <p:spPr bwMode="auto">
            <a:xfrm>
              <a:off x="3050" y="2016"/>
              <a:ext cx="598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914400">
                <a:spcBef>
                  <a:spcPct val="50000"/>
                </a:spcBef>
                <a:defRPr/>
              </a:pP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、</a:t>
              </a: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  <a:endPara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553200" y="2708275"/>
            <a:ext cx="1042988" cy="2244725"/>
            <a:chOff x="4128" y="1728"/>
            <a:chExt cx="573" cy="1392"/>
          </a:xfrm>
        </p:grpSpPr>
        <p:sp>
          <p:nvSpPr>
            <p:cNvPr id="40980" name="AutoShape 17"/>
            <p:cNvSpPr>
              <a:spLocks noChangeArrowheads="1"/>
            </p:cNvSpPr>
            <p:nvPr/>
          </p:nvSpPr>
          <p:spPr bwMode="auto">
            <a:xfrm>
              <a:off x="4128" y="1728"/>
              <a:ext cx="192" cy="1392"/>
            </a:xfrm>
            <a:prstGeom prst="curvedLeftArrow">
              <a:avLst>
                <a:gd name="adj1" fmla="val 145000"/>
                <a:gd name="adj2" fmla="val 290000"/>
                <a:gd name="adj3" fmla="val 33333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661522" name="Text Box 18"/>
            <p:cNvSpPr txBox="1">
              <a:spLocks noChangeArrowheads="1"/>
            </p:cNvSpPr>
            <p:nvPr/>
          </p:nvSpPr>
          <p:spPr bwMode="auto">
            <a:xfrm>
              <a:off x="4344" y="2294"/>
              <a:ext cx="357" cy="24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914400">
                <a:spcBef>
                  <a:spcPct val="50000"/>
                </a:spcBef>
                <a:defRPr/>
              </a:pP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  <a:endPara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6080125" y="4937125"/>
            <a:ext cx="1155700" cy="579438"/>
            <a:chOff x="3830" y="3110"/>
            <a:chExt cx="591" cy="298"/>
          </a:xfrm>
        </p:grpSpPr>
        <p:sp>
          <p:nvSpPr>
            <p:cNvPr id="40978" name="AutoShape 20"/>
            <p:cNvSpPr>
              <a:spLocks/>
            </p:cNvSpPr>
            <p:nvPr/>
          </p:nvSpPr>
          <p:spPr bwMode="auto">
            <a:xfrm rot="5400000">
              <a:off x="3815" y="3140"/>
              <a:ext cx="282" cy="2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0 w 21600"/>
                <a:gd name="T13" fmla="*/ 5379 h 21600"/>
                <a:gd name="T14" fmla="*/ 18919 w 21600"/>
                <a:gd name="T15" fmla="*/ 162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525" name="Text Box 21"/>
            <p:cNvSpPr txBox="1">
              <a:spLocks noChangeArrowheads="1"/>
            </p:cNvSpPr>
            <p:nvPr/>
          </p:nvSpPr>
          <p:spPr bwMode="auto">
            <a:xfrm>
              <a:off x="3984" y="3110"/>
              <a:ext cx="437" cy="20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914400">
                <a:spcBef>
                  <a:spcPct val="50000"/>
                </a:spcBef>
                <a:defRPr/>
              </a:pPr>
              <a:r>
                <a:rPr kumimoji="1"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10</a:t>
              </a:r>
              <a:r>
                <a:rPr kumimoji="1" lang="zh-CN" altLang="en-US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月</a:t>
              </a:r>
              <a:endParaRPr kumimoji="1"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1526" name="Line 22"/>
          <p:cNvSpPr>
            <a:spLocks noChangeShapeType="1"/>
          </p:cNvSpPr>
          <p:nvPr/>
        </p:nvSpPr>
        <p:spPr bwMode="auto">
          <a:xfrm>
            <a:off x="7391400" y="2346325"/>
            <a:ext cx="0" cy="3063875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1527" name="Rectangle 23"/>
          <p:cNvSpPr/>
          <p:nvPr/>
        </p:nvSpPr>
        <p:spPr>
          <a:xfrm>
            <a:off x="533400" y="1800225"/>
            <a:ext cx="609600" cy="3076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</a:ln>
        </p:spPr>
        <p:txBody>
          <a:bodyPr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i="1" dirty="0">
                <a:latin typeface="Arial" panose="020B0604020202020204" pitchFamily="34" charset="0"/>
                <a:ea typeface="宋体" panose="02010600030101010101" pitchFamily="2" charset="-122"/>
              </a:rPr>
              <a:t>夏季风的进退</a:t>
            </a:r>
          </a:p>
        </p:txBody>
      </p:sp>
      <p:sp>
        <p:nvSpPr>
          <p:cNvPr id="661528" name="AutoShape 24"/>
          <p:cNvSpPr>
            <a:spLocks noChangeArrowheads="1"/>
          </p:cNvSpPr>
          <p:nvPr/>
        </p:nvSpPr>
        <p:spPr bwMode="auto">
          <a:xfrm>
            <a:off x="1295400" y="3048000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zh-CN" altLang="en-US"/>
          </a:p>
        </p:txBody>
      </p:sp>
      <p:sp>
        <p:nvSpPr>
          <p:cNvPr id="661529" name="Text Box 25"/>
          <p:cNvSpPr txBox="1">
            <a:spLocks noChangeArrowheads="1"/>
          </p:cNvSpPr>
          <p:nvPr/>
        </p:nvSpPr>
        <p:spPr bwMode="auto">
          <a:xfrm>
            <a:off x="2133600" y="2806700"/>
            <a:ext cx="1524000" cy="830263"/>
          </a:xfrm>
          <a:prstGeom prst="rect">
            <a:avLst/>
          </a:prstGeom>
          <a:solidFill>
            <a:srgbClr val="00FFFF">
              <a:alpha val="50195"/>
            </a:srgb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zh-CN" altLang="en-US" sz="2400">
                <a:solidFill>
                  <a:srgbClr val="008000"/>
                </a:solidFill>
              </a:rPr>
              <a:t>东部地区雨带推移</a:t>
            </a:r>
            <a:endParaRPr lang="zh-CN" altLang="en-US" sz="2400">
              <a:solidFill>
                <a:srgbClr val="0000CC"/>
              </a:solidFill>
            </a:endParaRPr>
          </a:p>
        </p:txBody>
      </p:sp>
      <p:sp>
        <p:nvSpPr>
          <p:cNvPr id="661530" name="AutoShape 26"/>
          <p:cNvSpPr>
            <a:spLocks noChangeArrowheads="1"/>
          </p:cNvSpPr>
          <p:nvPr/>
        </p:nvSpPr>
        <p:spPr bwMode="auto">
          <a:xfrm>
            <a:off x="3810000" y="3048000"/>
            <a:ext cx="762000" cy="288925"/>
          </a:xfrm>
          <a:prstGeom prst="notchedRightArrow">
            <a:avLst>
              <a:gd name="adj1" fmla="val 50000"/>
              <a:gd name="adj2" fmla="val 65934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>
              <a:spcBef>
                <a:spcPct val="50000"/>
              </a:spcBef>
            </a:pPr>
            <a:endParaRPr lang="zh-CN" altLang="zh-CN" sz="2400">
              <a:solidFill>
                <a:srgbClr val="FF99FF"/>
              </a:solidFill>
            </a:endParaRPr>
          </a:p>
        </p:txBody>
      </p:sp>
      <p:sp>
        <p:nvSpPr>
          <p:cNvPr id="40977" name="Rectangle 27"/>
          <p:cNvSpPr>
            <a:spLocks noChangeArrowheads="1"/>
          </p:cNvSpPr>
          <p:nvPr/>
        </p:nvSpPr>
        <p:spPr bwMode="auto">
          <a:xfrm>
            <a:off x="307975" y="484188"/>
            <a:ext cx="57705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000">
                <a:solidFill>
                  <a:schemeClr val="bg1"/>
                </a:solidFill>
              </a:rPr>
              <a:t>我国锋面雨带的南北推移</a:t>
            </a: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6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6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08" grpId="0" bldLvl="0" animBg="1"/>
      <p:bldP spid="661509" grpId="0" bldLvl="0" animBg="1"/>
      <p:bldP spid="661510" grpId="0" bldLvl="0" animBg="1"/>
      <p:bldP spid="661526" grpId="0" animBg="1"/>
      <p:bldP spid="661527" grpId="0" bldLvl="0" animBg="1"/>
      <p:bldP spid="661528" grpId="0" bldLvl="0" animBg="1"/>
      <p:bldP spid="661529" grpId="0" bldLvl="0" animBg="1"/>
      <p:bldP spid="66153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2"/>
          <p:cNvSpPr txBox="1">
            <a:spLocks noChangeArrowheads="1"/>
          </p:cNvSpPr>
          <p:nvPr/>
        </p:nvSpPr>
        <p:spPr bwMode="auto">
          <a:xfrm>
            <a:off x="0" y="260350"/>
            <a:ext cx="98282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3200" b="1">
                <a:latin typeface="Verdana" pitchFamily="34" charset="0"/>
              </a:rPr>
              <a:t>北太平洋副热带高压与我国雨带的推移及水旱灾害</a:t>
            </a:r>
          </a:p>
        </p:txBody>
      </p:sp>
      <p:pic>
        <p:nvPicPr>
          <p:cNvPr id="43010" name="Picture 3" descr="200442618378813"/>
          <p:cNvPicPr>
            <a:picLocks noChangeAspect="1" noChangeArrowheads="1"/>
          </p:cNvPicPr>
          <p:nvPr/>
        </p:nvPicPr>
        <p:blipFill>
          <a:blip r:embed="rId2"/>
          <a:srcRect b="6737"/>
          <a:stretch>
            <a:fillRect/>
          </a:stretch>
        </p:blipFill>
        <p:spPr bwMode="auto">
          <a:xfrm>
            <a:off x="755650" y="981075"/>
            <a:ext cx="753745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 rot="258063">
            <a:off x="2843213" y="2492375"/>
            <a:ext cx="2273300" cy="2286000"/>
            <a:chOff x="2290" y="1888"/>
            <a:chExt cx="1432" cy="1440"/>
          </a:xfrm>
        </p:grpSpPr>
        <p:sp>
          <p:nvSpPr>
            <p:cNvPr id="43019" name="AutoShape 5"/>
            <p:cNvSpPr>
              <a:spLocks noChangeArrowheads="1"/>
            </p:cNvSpPr>
            <p:nvPr/>
          </p:nvSpPr>
          <p:spPr bwMode="auto">
            <a:xfrm rot="2579972">
              <a:off x="2290" y="2024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43020" name="AutoShape 6"/>
            <p:cNvSpPr>
              <a:spLocks noChangeArrowheads="1"/>
            </p:cNvSpPr>
            <p:nvPr/>
          </p:nvSpPr>
          <p:spPr bwMode="auto">
            <a:xfrm rot="2579972">
              <a:off x="3107" y="3022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43021" name="AutoShape 7"/>
            <p:cNvSpPr>
              <a:spLocks noChangeArrowheads="1"/>
            </p:cNvSpPr>
            <p:nvPr/>
          </p:nvSpPr>
          <p:spPr bwMode="auto">
            <a:xfrm rot="2579972">
              <a:off x="2789" y="2568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43022" name="AutoShape 8"/>
            <p:cNvSpPr>
              <a:spLocks noChangeArrowheads="1"/>
            </p:cNvSpPr>
            <p:nvPr/>
          </p:nvSpPr>
          <p:spPr bwMode="auto">
            <a:xfrm rot="2579972">
              <a:off x="2925" y="1888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43023" name="AutoShape 9"/>
            <p:cNvSpPr>
              <a:spLocks noChangeArrowheads="1"/>
            </p:cNvSpPr>
            <p:nvPr/>
          </p:nvSpPr>
          <p:spPr bwMode="auto">
            <a:xfrm rot="2579972">
              <a:off x="3107" y="2387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508625" y="5661025"/>
            <a:ext cx="1479550" cy="774700"/>
            <a:chOff x="3470" y="3566"/>
            <a:chExt cx="932" cy="488"/>
          </a:xfrm>
        </p:grpSpPr>
        <p:sp>
          <p:nvSpPr>
            <p:cNvPr id="43017" name="AutoShape 11"/>
            <p:cNvSpPr>
              <a:spLocks noChangeArrowheads="1"/>
            </p:cNvSpPr>
            <p:nvPr/>
          </p:nvSpPr>
          <p:spPr bwMode="auto">
            <a:xfrm rot="-8111199">
              <a:off x="3470" y="3748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  <p:sp>
          <p:nvSpPr>
            <p:cNvPr id="43018" name="AutoShape 12"/>
            <p:cNvSpPr>
              <a:spLocks noChangeArrowheads="1"/>
            </p:cNvSpPr>
            <p:nvPr/>
          </p:nvSpPr>
          <p:spPr bwMode="auto">
            <a:xfrm rot="-8111199">
              <a:off x="3787" y="3566"/>
              <a:ext cx="615" cy="306"/>
            </a:xfrm>
            <a:prstGeom prst="notchedRightArrow">
              <a:avLst>
                <a:gd name="adj1" fmla="val 50000"/>
                <a:gd name="adj2" fmla="val 50245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/>
              <a:endParaRPr lang="zh-CN" altLang="en-US"/>
            </a:p>
          </p:txBody>
        </p:sp>
      </p:grpSp>
      <p:sp>
        <p:nvSpPr>
          <p:cNvPr id="151565" name="AutoShape 13"/>
          <p:cNvSpPr>
            <a:spLocks noChangeArrowheads="1"/>
          </p:cNvSpPr>
          <p:nvPr/>
        </p:nvSpPr>
        <p:spPr bwMode="auto">
          <a:xfrm>
            <a:off x="3492500" y="1844675"/>
            <a:ext cx="2160588" cy="863600"/>
          </a:xfrm>
          <a:prstGeom prst="wedgeRoundRectCallout">
            <a:avLst>
              <a:gd name="adj1" fmla="val 67856"/>
              <a:gd name="adj2" fmla="val 170954"/>
              <a:gd name="adj3" fmla="val 1666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914400"/>
            <a:r>
              <a:rPr lang="en-US" altLang="zh-CN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3.4.5</a:t>
            </a:r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月华北地区春旱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72225" y="2565400"/>
            <a:ext cx="1800225" cy="1655763"/>
          </a:xfrm>
          <a:prstGeom prst="wedgeRoundRectCallout">
            <a:avLst>
              <a:gd name="adj1" fmla="val -75750"/>
              <a:gd name="adj2" fmla="val 76463"/>
              <a:gd name="adj3" fmla="val 1666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defTabSz="914400"/>
            <a:r>
              <a:rPr lang="en-US" altLang="zh-CN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长江中下游地区，伏旱</a:t>
            </a:r>
          </a:p>
        </p:txBody>
      </p:sp>
      <p:sp>
        <p:nvSpPr>
          <p:cNvPr id="43015" name="Text Box 15"/>
          <p:cNvSpPr txBox="1">
            <a:spLocks noChangeArrowheads="1"/>
          </p:cNvSpPr>
          <p:nvPr/>
        </p:nvSpPr>
        <p:spPr bwMode="auto">
          <a:xfrm>
            <a:off x="8350250" y="64008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zh-CN" altLang="en-US">
                <a:hlinkClick r:id="rId3" action="ppaction://hlinksldjump"/>
              </a:rPr>
              <a:t>返回</a:t>
            </a:r>
            <a:endParaRPr lang="zh-CN" altLang="en-US"/>
          </a:p>
        </p:txBody>
      </p:sp>
      <p:sp>
        <p:nvSpPr>
          <p:cNvPr id="151568" name="Text Box 16"/>
          <p:cNvSpPr txBox="1">
            <a:spLocks noChangeArrowheads="1"/>
          </p:cNvSpPr>
          <p:nvPr/>
        </p:nvSpPr>
        <p:spPr bwMode="auto">
          <a:xfrm>
            <a:off x="900113" y="4292600"/>
            <a:ext cx="4319587" cy="822325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b="1"/>
              <a:t>　　</a:t>
            </a:r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副高势力强</a:t>
            </a:r>
            <a:r>
              <a:rPr lang="en-US" altLang="zh-CN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则南旱北涝</a:t>
            </a:r>
          </a:p>
          <a:p>
            <a:pPr defTabSz="914400"/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　　副高势力弱</a:t>
            </a:r>
            <a:r>
              <a:rPr lang="en-US" altLang="zh-CN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则南涝北旱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5" grpId="0" animBg="1" autoUpdateAnimBg="0"/>
      <p:bldP spid="151566" grpId="0" animBg="1" autoUpdateAnimBg="0"/>
      <p:bldP spid="1515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200442618378813"/>
          <p:cNvPicPr>
            <a:picLocks noChangeAspect="1" noChangeArrowheads="1"/>
          </p:cNvPicPr>
          <p:nvPr/>
        </p:nvPicPr>
        <p:blipFill>
          <a:blip r:embed="rId3"/>
          <a:srcRect b="6737"/>
          <a:stretch>
            <a:fillRect/>
          </a:stretch>
        </p:blipFill>
        <p:spPr bwMode="auto">
          <a:xfrm>
            <a:off x="0" y="0"/>
            <a:ext cx="9144000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579" name="Text Box 3"/>
          <p:cNvSpPr txBox="1">
            <a:spLocks noChangeArrowheads="1"/>
          </p:cNvSpPr>
          <p:nvPr/>
        </p:nvSpPr>
        <p:spPr bwMode="auto">
          <a:xfrm>
            <a:off x="323850" y="188913"/>
            <a:ext cx="2016125" cy="51911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2800" b="1">
                <a:solidFill>
                  <a:schemeClr val="hlink"/>
                </a:solidFill>
                <a:latin typeface="Verdana" pitchFamily="34" charset="0"/>
                <a:ea typeface="黑体" pitchFamily="49" charset="-122"/>
              </a:rPr>
              <a:t>注意：</a:t>
            </a: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971550" y="765175"/>
            <a:ext cx="7345363" cy="1570038"/>
          </a:xfrm>
          <a:prstGeom prst="rect">
            <a:avLst/>
          </a:prstGeom>
          <a:solidFill>
            <a:srgbClr val="0000FF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、时间上：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季风气候下，由于雨热同期，降水季节变化大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（年变率大），夏秋季多暴雨，冬春季节降水少，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故易出现水旱灾害。（尤其我国华北地区春旱严重）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1042988" y="2565400"/>
            <a:ext cx="2089150" cy="457200"/>
          </a:xfrm>
          <a:prstGeom prst="rect">
            <a:avLst/>
          </a:prstGeom>
          <a:solidFill>
            <a:srgbClr val="0000FF">
              <a:alpha val="54901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en-US" altLang="zh-CN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、空间上：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5795963" y="2852738"/>
            <a:ext cx="649287" cy="2227262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Verdana" pitchFamily="34" charset="0"/>
              </a:rPr>
              <a:t>北</a:t>
            </a:r>
          </a:p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Verdana" pitchFamily="34" charset="0"/>
              </a:rPr>
              <a:t>涝</a:t>
            </a:r>
          </a:p>
          <a:p>
            <a:pPr defTabSz="914400"/>
            <a:endParaRPr lang="zh-CN" altLang="en-US" sz="2800" b="1">
              <a:solidFill>
                <a:srgbClr val="0000FF"/>
              </a:solidFill>
              <a:latin typeface="Verdana" pitchFamily="34" charset="0"/>
            </a:endParaRPr>
          </a:p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Verdana" pitchFamily="34" charset="0"/>
              </a:rPr>
              <a:t>南</a:t>
            </a:r>
          </a:p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Verdana" pitchFamily="34" charset="0"/>
              </a:rPr>
              <a:t>旱</a:t>
            </a: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2987675" y="2565400"/>
            <a:ext cx="2447925" cy="1296988"/>
          </a:xfrm>
          <a:prstGeom prst="wedgeRectCallout">
            <a:avLst>
              <a:gd name="adj1" fmla="val 69907"/>
              <a:gd name="adj2" fmla="val 57588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副高北移快，势力强，则夏季风势力强，进</a:t>
            </a:r>
            <a:r>
              <a:rPr lang="zh-CN" altLang="en-US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得快</a:t>
            </a:r>
          </a:p>
          <a:p>
            <a:pPr defTabSz="914400"/>
            <a:endParaRPr lang="zh-CN" altLang="en-US" b="1">
              <a:solidFill>
                <a:srgbClr val="FF3300"/>
              </a:solidFill>
              <a:latin typeface="Verdana" pitchFamily="34" charset="0"/>
            </a:endParaRP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2987675" y="4149725"/>
            <a:ext cx="2411413" cy="1295400"/>
          </a:xfrm>
          <a:prstGeom prst="wedgeRectCallout">
            <a:avLst>
              <a:gd name="adj1" fmla="val 75412"/>
              <a:gd name="adj2" fmla="val -6029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defTabSz="914400"/>
            <a:r>
              <a:rPr lang="zh-CN" altLang="en-US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副高北移慢，势力弱，则夏季风势力弱，进得慢</a:t>
            </a:r>
          </a:p>
        </p:txBody>
      </p:sp>
      <p:sp>
        <p:nvSpPr>
          <p:cNvPr id="152585" name="Text Box 9"/>
          <p:cNvSpPr txBox="1">
            <a:spLocks noChangeArrowheads="1"/>
          </p:cNvSpPr>
          <p:nvPr/>
        </p:nvSpPr>
        <p:spPr bwMode="auto">
          <a:xfrm>
            <a:off x="5795963" y="2852738"/>
            <a:ext cx="649287" cy="2227262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2800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北</a:t>
            </a:r>
          </a:p>
          <a:p>
            <a:pPr defTabSz="914400"/>
            <a:r>
              <a:rPr lang="zh-CN" altLang="en-US" sz="2800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旱</a:t>
            </a:r>
          </a:p>
          <a:p>
            <a:pPr defTabSz="914400"/>
            <a:endParaRPr lang="zh-CN" altLang="en-US" sz="2800" b="1">
              <a:solidFill>
                <a:schemeClr val="bg1"/>
              </a:solidFill>
              <a:latin typeface="Verdana" pitchFamily="34" charset="0"/>
              <a:ea typeface="黑体" pitchFamily="49" charset="-122"/>
            </a:endParaRPr>
          </a:p>
          <a:p>
            <a:pPr defTabSz="914400"/>
            <a:r>
              <a:rPr lang="zh-CN" altLang="en-US" sz="2800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南</a:t>
            </a:r>
          </a:p>
          <a:p>
            <a:pPr defTabSz="914400"/>
            <a:r>
              <a:rPr lang="zh-CN" altLang="en-US" sz="2800" b="1">
                <a:solidFill>
                  <a:schemeClr val="bg1"/>
                </a:solidFill>
                <a:latin typeface="Verdana" pitchFamily="34" charset="0"/>
                <a:ea typeface="黑体" pitchFamily="49" charset="-122"/>
              </a:rPr>
              <a:t>涝</a:t>
            </a:r>
          </a:p>
        </p:txBody>
      </p:sp>
      <p:sp>
        <p:nvSpPr>
          <p:cNvPr id="152586" name="Text Box 10"/>
          <p:cNvSpPr txBox="1">
            <a:spLocks noChangeArrowheads="1"/>
          </p:cNvSpPr>
          <p:nvPr/>
        </p:nvSpPr>
        <p:spPr bwMode="auto">
          <a:xfrm>
            <a:off x="1008063" y="3284538"/>
            <a:ext cx="7740650" cy="1570037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）副高北移快，势力强，则夏季风势力强，进得快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 </a:t>
            </a:r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北涝南旱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）副高北移慢，势力弱，则夏季风势力弱，进得慢</a:t>
            </a:r>
          </a:p>
          <a:p>
            <a:pPr defTabSz="914400"/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 </a:t>
            </a:r>
            <a:r>
              <a:rPr lang="en-US" altLang="zh-CN" sz="2400" b="1">
                <a:solidFill>
                  <a:schemeClr val="bg1"/>
                </a:solidFill>
                <a:ea typeface="黑体" pitchFamily="49" charset="-122"/>
              </a:rPr>
              <a:t>——</a:t>
            </a:r>
            <a:r>
              <a:rPr lang="zh-CN" altLang="en-US" sz="24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北旱南涝</a:t>
            </a:r>
          </a:p>
        </p:txBody>
      </p:sp>
      <p:sp>
        <p:nvSpPr>
          <p:cNvPr id="44042" name="AutoShape 1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6308725"/>
            <a:ext cx="433388" cy="350838"/>
          </a:xfrm>
          <a:prstGeom prst="actionButtonDocumen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animBg="1"/>
      <p:bldP spid="152580" grpId="0" animBg="1"/>
      <p:bldP spid="152581" grpId="0" animBg="1"/>
      <p:bldP spid="152582" grpId="0" animBg="1"/>
      <p:bldP spid="152582" grpId="1" animBg="1"/>
      <p:bldP spid="152583" grpId="0" animBg="1"/>
      <p:bldP spid="152583" grpId="1" animBg="1"/>
      <p:bldP spid="152584" grpId="0" animBg="1"/>
      <p:bldP spid="152584" grpId="1" animBg="1"/>
      <p:bldP spid="152585" grpId="0" animBg="1"/>
      <p:bldP spid="152585" grpId="1" animBg="1"/>
      <p:bldP spid="1525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/>
          <p:cNvSpPr txBox="1">
            <a:spLocks noChangeArrowheads="1"/>
          </p:cNvSpPr>
          <p:nvPr/>
        </p:nvSpPr>
        <p:spPr bwMode="auto">
          <a:xfrm>
            <a:off x="0" y="333375"/>
            <a:ext cx="5148263" cy="44735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季风活动与我国锋面雨推移规律 （正常年份）：</a:t>
            </a:r>
          </a:p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五月，南部沿海进入雨季；</a:t>
            </a:r>
          </a:p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六月，长江中下游“梅雨”；</a:t>
            </a:r>
          </a:p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七、八月，华北、东北多雨、江淮地区进入伏旱天气；</a:t>
            </a:r>
          </a:p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九月，雨带迅速南移；</a:t>
            </a:r>
          </a:p>
          <a:p>
            <a:pPr defTabSz="914400"/>
            <a:r>
              <a:rPr lang="zh-CN" altLang="en-US" sz="24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十月，雨季结束。</a:t>
            </a:r>
          </a:p>
          <a:p>
            <a:pPr defTabSz="914400"/>
            <a:r>
              <a:rPr lang="zh-CN" altLang="en-US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南方雨季开始早，结束晚，雨季长，降水多；</a:t>
            </a:r>
          </a:p>
          <a:p>
            <a:pPr defTabSz="914400"/>
            <a:r>
              <a:rPr lang="zh-CN" altLang="en-US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北方雨季开始晚，结束早，雨季短，降水少；</a:t>
            </a:r>
          </a:p>
        </p:txBody>
      </p:sp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9700" y="188913"/>
            <a:ext cx="38830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0" y="4630738"/>
            <a:ext cx="7777163" cy="180022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/>
            <a:endParaRPr lang="zh-CN" altLang="en-US" sz="2800" b="1">
              <a:solidFill>
                <a:schemeClr val="tx2"/>
              </a:solidFill>
            </a:endParaRPr>
          </a:p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季风活动不稳定，降水季节、年际变化大，旱涝灾害多发，夏季风强，南旱北涝；</a:t>
            </a:r>
          </a:p>
          <a:p>
            <a:pPr defTabSz="914400"/>
            <a:r>
              <a:rPr lang="zh-CN" altLang="en-US" sz="2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夏季风弱，南涝北旱。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757238" y="1676400"/>
            <a:ext cx="7392987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zh-CN" altLang="en-US" sz="3600" b="1">
                <a:solidFill>
                  <a:srgbClr val="0000FF"/>
                </a:solidFill>
                <a:latin typeface="Garamond" pitchFamily="18" charset="0"/>
                <a:ea typeface="黑体" pitchFamily="49" charset="-122"/>
              </a:rPr>
              <a:t>季风对其它地理要素的影响</a:t>
            </a:r>
          </a:p>
          <a:p>
            <a:pPr defTabSz="914400">
              <a:spcBef>
                <a:spcPct val="50000"/>
              </a:spcBef>
            </a:pPr>
            <a:r>
              <a:rPr lang="zh-CN" altLang="en-US" sz="2800" b="1">
                <a:latin typeface="Garamond" pitchFamily="18" charset="0"/>
              </a:rPr>
              <a:t>对降水影响：雨热同期，降水集中在夏季</a:t>
            </a:r>
          </a:p>
          <a:p>
            <a:pPr defTabSz="914400">
              <a:spcBef>
                <a:spcPct val="50000"/>
              </a:spcBef>
            </a:pPr>
            <a:r>
              <a:rPr lang="zh-CN" altLang="en-US" sz="2800" b="1">
                <a:latin typeface="Garamond" pitchFamily="18" charset="0"/>
              </a:rPr>
              <a:t>对农业影响：降水特点利于农业生产，但旱涝灾害多发，影响农业发展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/>
          <p:cNvSpPr txBox="1">
            <a:spLocks noChangeArrowheads="1"/>
          </p:cNvSpPr>
          <p:nvPr/>
        </p:nvSpPr>
        <p:spPr bwMode="auto">
          <a:xfrm>
            <a:off x="523875" y="0"/>
            <a:ext cx="8620125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宋体" charset="-122"/>
              </a:rPr>
              <a:t>4</a:t>
            </a:r>
            <a:endParaRPr lang="zh-CN" altLang="en-US" sz="2800" b="1">
              <a:latin typeface="宋体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>
              <a:solidFill>
                <a:schemeClr val="tx2"/>
              </a:solidFill>
              <a:latin typeface="宋体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tx2"/>
                </a:solidFill>
                <a:latin typeface="宋体" charset="-122"/>
              </a:rPr>
              <a:t>①北进过程主要是暖锋</a:t>
            </a:r>
            <a:r>
              <a:rPr lang="zh-CN" altLang="en-US" sz="2800" b="1">
                <a:solidFill>
                  <a:srgbClr val="FFFF66"/>
                </a:solidFill>
                <a:latin typeface="宋体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②南退过程主要是冷锋。</a:t>
            </a:r>
          </a:p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③</a:t>
            </a: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月江淮流域主要是准静止锋。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FF3399"/>
                </a:solidFill>
                <a:latin typeface="宋体" charset="-122"/>
              </a:rPr>
              <a:t>5</a:t>
            </a:r>
            <a:r>
              <a:rPr lang="zh-CN" altLang="en-US" sz="2800" b="1">
                <a:solidFill>
                  <a:srgbClr val="FF3399"/>
                </a:solidFill>
                <a:latin typeface="宋体" charset="-122"/>
              </a:rPr>
              <a:t>、正常年份雨带推移规律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月：南部沿海进入雨季。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6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月：长江中下游形成“梅雨”。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7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～</a:t>
            </a: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8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月：雨带移至华北、东北。</a:t>
            </a: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9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月：雨带南撤。</a:t>
            </a:r>
            <a:r>
              <a:rPr lang="en-US" altLang="zh-CN" sz="2800" b="1">
                <a:solidFill>
                  <a:srgbClr val="000000"/>
                </a:solidFill>
                <a:latin typeface="宋体" charset="-122"/>
              </a:rPr>
              <a:t>10</a:t>
            </a:r>
            <a:r>
              <a:rPr lang="zh-CN" altLang="en-US" sz="2800" b="1">
                <a:solidFill>
                  <a:srgbClr val="000000"/>
                </a:solidFill>
                <a:latin typeface="宋体" charset="-122"/>
              </a:rPr>
              <a:t>月：雨季结束。</a:t>
            </a:r>
          </a:p>
        </p:txBody>
      </p:sp>
      <p:sp>
        <p:nvSpPr>
          <p:cNvPr id="47106" name="Text Box 3"/>
          <p:cNvSpPr txBox="1">
            <a:spLocks noChangeArrowheads="1"/>
          </p:cNvSpPr>
          <p:nvPr/>
        </p:nvSpPr>
        <p:spPr bwMode="auto">
          <a:xfrm>
            <a:off x="769938" y="731838"/>
            <a:ext cx="28575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altLang="zh-CN" sz="3200" b="1"/>
              <a:t>4</a:t>
            </a:r>
            <a:r>
              <a:rPr lang="zh-CN" altLang="en-US" sz="3200" b="1"/>
              <a:t>、锋面类型。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矩形 1"/>
          <p:cNvSpPr>
            <a:spLocks noChangeArrowheads="1"/>
          </p:cNvSpPr>
          <p:nvPr/>
        </p:nvSpPr>
        <p:spPr bwMode="auto">
          <a:xfrm>
            <a:off x="273050" y="582613"/>
            <a:ext cx="859790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    读某地四种不同天气系统过境前后气压变化示意图，完成下列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>1-2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题。</a:t>
            </a:r>
          </a:p>
        </p:txBody>
      </p:sp>
      <p:pic>
        <p:nvPicPr>
          <p:cNvPr id="48130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4100" y="2189163"/>
            <a:ext cx="3683000" cy="400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/>
            </a:extLst>
          </p:cNvPr>
          <p:cNvSpPr/>
          <p:nvPr/>
        </p:nvSpPr>
        <p:spPr>
          <a:xfrm>
            <a:off x="273050" y="1530350"/>
            <a:ext cx="4814888" cy="4979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200" b="1" dirty="0">
                <a:solidFill>
                  <a:srgbClr val="0000FF"/>
                </a:solidFill>
                <a:latin typeface="+mn-lt"/>
                <a:ea typeface="+mn-ea"/>
              </a:rPr>
              <a:t>关于四种天气系统的判断</a:t>
            </a:r>
            <a:r>
              <a:rPr lang="en-US" altLang="zh-CN" sz="2200" b="1" dirty="0">
                <a:solidFill>
                  <a:srgbClr val="0000FF"/>
                </a:solidFill>
                <a:latin typeface="+mn-lt"/>
                <a:ea typeface="+mn-ea"/>
              </a:rPr>
              <a:t>, </a:t>
            </a:r>
            <a:r>
              <a:rPr lang="zh-CN" altLang="en-US" sz="2200" b="1" dirty="0">
                <a:solidFill>
                  <a:srgbClr val="0000FF"/>
                </a:solidFill>
                <a:latin typeface="+mn-lt"/>
                <a:ea typeface="+mn-ea"/>
              </a:rPr>
              <a:t>正确的是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A. </a:t>
            </a:r>
            <a:r>
              <a:rPr lang="zh-CN" altLang="en-US" sz="2200" b="1" dirty="0">
                <a:latin typeface="+mn-lt"/>
                <a:ea typeface="+mn-ea"/>
              </a:rPr>
              <a:t>甲是暖锋过境	</a:t>
            </a:r>
            <a:endParaRPr lang="en-US" altLang="zh-CN" sz="22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B. </a:t>
            </a:r>
            <a:r>
              <a:rPr lang="zh-CN" altLang="en-US" sz="2200" b="1" dirty="0">
                <a:latin typeface="+mn-lt"/>
                <a:ea typeface="+mn-ea"/>
              </a:rPr>
              <a:t>乙是高压过境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C. </a:t>
            </a:r>
            <a:r>
              <a:rPr lang="zh-CN" altLang="en-US" sz="2200" b="1" dirty="0">
                <a:latin typeface="+mn-lt"/>
                <a:ea typeface="+mn-ea"/>
              </a:rPr>
              <a:t>丙是低压过境</a:t>
            </a:r>
            <a:endParaRPr lang="en-US" altLang="zh-CN" sz="22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D. </a:t>
            </a:r>
            <a:r>
              <a:rPr lang="zh-CN" altLang="en-US" sz="2200" b="1" dirty="0">
                <a:latin typeface="+mn-lt"/>
                <a:ea typeface="+mn-ea"/>
              </a:rPr>
              <a:t>丁是冷锋过境</a:t>
            </a:r>
          </a:p>
          <a:p>
            <a:pPr marL="457200" indent="-45720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zh-CN" altLang="en-US" sz="2200" b="1" dirty="0">
                <a:solidFill>
                  <a:srgbClr val="0000FF"/>
                </a:solidFill>
                <a:latin typeface="+mn-lt"/>
                <a:ea typeface="+mn-ea"/>
              </a:rPr>
              <a:t>四种天气系统与其影响下可能出现的天气现象，组合正确的是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A. </a:t>
            </a:r>
            <a:r>
              <a:rPr lang="zh-CN" altLang="en-US" sz="2200" b="1" dirty="0">
                <a:latin typeface="+mn-lt"/>
                <a:ea typeface="+mn-ea"/>
              </a:rPr>
              <a:t>甲</a:t>
            </a:r>
            <a:r>
              <a:rPr lang="en-US" altLang="zh-CN" sz="2200" b="1" dirty="0">
                <a:latin typeface="+mn-lt"/>
                <a:ea typeface="+mn-ea"/>
              </a:rPr>
              <a:t>——</a:t>
            </a:r>
            <a:r>
              <a:rPr lang="zh-CN" altLang="en-US" sz="2200" b="1" dirty="0">
                <a:latin typeface="+mn-lt"/>
                <a:ea typeface="+mn-ea"/>
              </a:rPr>
              <a:t>台风				</a:t>
            </a:r>
            <a:endParaRPr lang="en-US" altLang="zh-CN" sz="22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B. </a:t>
            </a:r>
            <a:r>
              <a:rPr lang="zh-CN" altLang="en-US" sz="2200" b="1" dirty="0">
                <a:latin typeface="+mn-lt"/>
                <a:ea typeface="+mn-ea"/>
              </a:rPr>
              <a:t>乙</a:t>
            </a:r>
            <a:r>
              <a:rPr lang="en-US" altLang="zh-CN" sz="2200" b="1" dirty="0">
                <a:latin typeface="+mn-lt"/>
                <a:ea typeface="+mn-ea"/>
              </a:rPr>
              <a:t>——</a:t>
            </a:r>
            <a:r>
              <a:rPr lang="zh-CN" altLang="en-US" sz="2200" b="1" dirty="0">
                <a:latin typeface="+mn-lt"/>
                <a:ea typeface="+mn-ea"/>
              </a:rPr>
              <a:t>我国北方夏季的暴雨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n-lt"/>
                <a:ea typeface="+mn-ea"/>
              </a:rPr>
              <a:t>	C. </a:t>
            </a:r>
            <a:r>
              <a:rPr lang="zh-CN" altLang="en-US" sz="2200" b="1" dirty="0">
                <a:latin typeface="+mn-lt"/>
                <a:ea typeface="+mn-ea"/>
              </a:rPr>
              <a:t>丙</a:t>
            </a:r>
            <a:r>
              <a:rPr lang="en-US" altLang="zh-CN" sz="2200" b="1" dirty="0">
                <a:latin typeface="+mn-lt"/>
                <a:ea typeface="+mn-ea"/>
              </a:rPr>
              <a:t>——</a:t>
            </a:r>
            <a:r>
              <a:rPr lang="zh-CN" altLang="en-US" sz="2200" b="1" dirty="0">
                <a:latin typeface="+mn-lt"/>
                <a:ea typeface="+mn-ea"/>
              </a:rPr>
              <a:t>长江流域的伏旱</a:t>
            </a:r>
            <a:endParaRPr lang="en-US" altLang="zh-CN" sz="22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latin typeface="+mn-lt"/>
                <a:ea typeface="+mn-ea"/>
              </a:rPr>
              <a:t>	</a:t>
            </a:r>
            <a:r>
              <a:rPr lang="en-US" altLang="zh-CN" sz="2200" b="1" dirty="0">
                <a:latin typeface="+mn-lt"/>
                <a:ea typeface="+mn-ea"/>
              </a:rPr>
              <a:t>D. </a:t>
            </a:r>
            <a:r>
              <a:rPr lang="zh-CN" altLang="en-US" sz="2200" b="1" dirty="0">
                <a:latin typeface="+mn-lt"/>
                <a:ea typeface="+mn-ea"/>
              </a:rPr>
              <a:t>丁</a:t>
            </a:r>
            <a:r>
              <a:rPr lang="en-US" altLang="zh-CN" sz="2200" b="1" dirty="0">
                <a:latin typeface="+mn-lt"/>
                <a:ea typeface="+mn-ea"/>
              </a:rPr>
              <a:t>——</a:t>
            </a:r>
            <a:r>
              <a:rPr lang="zh-CN" altLang="en-US" sz="2200" b="1" dirty="0">
                <a:latin typeface="+mn-lt"/>
                <a:ea typeface="+mn-ea"/>
              </a:rPr>
              <a:t>寒潮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077200" y="2967038"/>
            <a:ext cx="647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气旋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77200" y="3625850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反气旋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8077200" y="4581525"/>
            <a:ext cx="6477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冷锋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077200" y="5472113"/>
            <a:ext cx="647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暖锋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171950" y="3255963"/>
            <a:ext cx="866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答案</a:t>
            </a:r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200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"/>
          <p:cNvSpPr>
            <a:spLocks noChangeArrowheads="1"/>
          </p:cNvSpPr>
          <p:nvPr/>
        </p:nvSpPr>
        <p:spPr bwMode="auto">
          <a:xfrm>
            <a:off x="455613" y="415925"/>
            <a:ext cx="84137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读等压线分布图，图中箭头表示风向及其受力情况，完成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题。</a:t>
            </a:r>
          </a:p>
        </p:txBody>
      </p:sp>
      <p:pic>
        <p:nvPicPr>
          <p:cNvPr id="49154" name="图片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6525" y="1295400"/>
            <a:ext cx="3295650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/>
            </a:extLst>
          </p:cNvPr>
          <p:cNvSpPr/>
          <p:nvPr/>
        </p:nvSpPr>
        <p:spPr>
          <a:xfrm>
            <a:off x="311150" y="1069975"/>
            <a:ext cx="5054600" cy="4914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auto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从气流运动看，该图表示的是</a:t>
            </a:r>
            <a:endParaRPr lang="en-US" altLang="zh-CN" sz="24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A.  </a:t>
            </a:r>
            <a:r>
              <a:rPr lang="zh-CN" altLang="en-US" sz="2400" b="1" dirty="0">
                <a:latin typeface="+mn-lt"/>
                <a:ea typeface="+mn-ea"/>
              </a:rPr>
              <a:t>北半球气旋</a:t>
            </a:r>
            <a:endParaRPr lang="en-US" altLang="zh-CN" sz="24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B.  </a:t>
            </a:r>
            <a:r>
              <a:rPr lang="zh-CN" altLang="en-US" sz="2400" b="1" dirty="0">
                <a:latin typeface="+mn-lt"/>
                <a:ea typeface="+mn-ea"/>
              </a:rPr>
              <a:t>南半球气旋</a:t>
            </a: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C.  </a:t>
            </a:r>
            <a:r>
              <a:rPr lang="zh-CN" altLang="en-US" sz="2400" b="1" dirty="0">
                <a:latin typeface="+mn-lt"/>
                <a:ea typeface="+mn-ea"/>
              </a:rPr>
              <a:t>北半球反气旋	</a:t>
            </a:r>
            <a:endParaRPr lang="en-US" altLang="zh-CN" sz="24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D.  </a:t>
            </a:r>
            <a:r>
              <a:rPr lang="zh-CN" altLang="en-US" sz="2400" b="1" dirty="0">
                <a:latin typeface="+mn-lt"/>
                <a:ea typeface="+mn-ea"/>
              </a:rPr>
              <a:t>南半球反气旋</a:t>
            </a:r>
          </a:p>
          <a:p>
            <a:pPr marL="457200" indent="-457200" fontAlgn="auto">
              <a:lnSpc>
                <a:spcPts val="32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 startAt="4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若该天气系统位于上海以东的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+mn-ea"/>
              </a:rPr>
              <a:t/>
            </a:r>
            <a:br>
              <a:rPr lang="en-US" altLang="zh-CN" sz="2400" b="1" dirty="0">
                <a:solidFill>
                  <a:srgbClr val="0000FF"/>
                </a:solidFill>
                <a:latin typeface="+mn-lt"/>
                <a:ea typeface="+mn-ea"/>
              </a:rPr>
            </a:b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+mn-ea"/>
              </a:rPr>
              <a:t>洋面上，则上海吹</a:t>
            </a:r>
            <a:endParaRPr lang="en-US" altLang="zh-CN" sz="2400" b="1" dirty="0">
              <a:solidFill>
                <a:srgbClr val="0000FF"/>
              </a:solidFill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A.  </a:t>
            </a:r>
            <a:r>
              <a:rPr lang="zh-CN" altLang="en-US" sz="2400" b="1" dirty="0">
                <a:latin typeface="+mn-lt"/>
                <a:ea typeface="+mn-ea"/>
              </a:rPr>
              <a:t>东南风  	</a:t>
            </a:r>
            <a:endParaRPr lang="en-US" altLang="zh-CN" sz="24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B.  </a:t>
            </a:r>
            <a:r>
              <a:rPr lang="zh-CN" altLang="en-US" sz="2400" b="1" dirty="0">
                <a:latin typeface="+mn-lt"/>
                <a:ea typeface="+mn-ea"/>
              </a:rPr>
              <a:t>西南风  	</a:t>
            </a:r>
            <a:endParaRPr lang="en-US" altLang="zh-CN" sz="24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C.  </a:t>
            </a:r>
            <a:r>
              <a:rPr lang="zh-CN" altLang="en-US" sz="2400" b="1" dirty="0">
                <a:latin typeface="+mn-lt"/>
                <a:ea typeface="+mn-ea"/>
              </a:rPr>
              <a:t>偏东风  	</a:t>
            </a:r>
            <a:endParaRPr lang="en-US" altLang="zh-CN" sz="2400" b="1" dirty="0">
              <a:latin typeface="+mn-lt"/>
              <a:ea typeface="+mn-ea"/>
            </a:endParaRPr>
          </a:p>
          <a:p>
            <a:pPr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</a:rPr>
              <a:t>	D.  </a:t>
            </a:r>
            <a:r>
              <a:rPr lang="zh-CN" altLang="en-US" sz="2400" b="1" dirty="0">
                <a:latin typeface="+mn-lt"/>
                <a:ea typeface="+mn-ea"/>
              </a:rPr>
              <a:t>偏北风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572250" y="2409825"/>
            <a:ext cx="1801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水平气压梯度力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648575" y="3003550"/>
            <a:ext cx="647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风向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493000" y="4968875"/>
            <a:ext cx="1339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地转偏向力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622925" y="4968875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摩擦力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370388" y="2443163"/>
            <a:ext cx="6461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上海</a:t>
            </a:r>
          </a:p>
          <a:p>
            <a:pPr algn="r"/>
            <a:r>
              <a:rPr lang="en-US" altLang="zh-CN">
                <a:solidFill>
                  <a:srgbClr val="FF0000"/>
                </a:solidFill>
                <a:latin typeface="Calibri" pitchFamily="34" charset="0"/>
                <a:ea typeface="微软雅黑" pitchFamily="34" charset="-122"/>
              </a:rPr>
              <a:t>• </a:t>
            </a:r>
          </a:p>
        </p:txBody>
      </p:sp>
      <p:cxnSp>
        <p:nvCxnSpPr>
          <p:cNvPr id="13" name="直接箭头连接符 12">
            <a:extLst>
              <a:ext uri="{FF2B5EF4-FFF2-40B4-BE49-F238E27FC236}"/>
            </a:extLst>
          </p:cNvPr>
          <p:cNvCxnSpPr/>
          <p:nvPr/>
        </p:nvCxnSpPr>
        <p:spPr>
          <a:xfrm>
            <a:off x="4873625" y="2906713"/>
            <a:ext cx="61277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/>
            </a:extLst>
          </p:cNvPr>
          <p:cNvCxnSpPr/>
          <p:nvPr/>
        </p:nvCxnSpPr>
        <p:spPr>
          <a:xfrm>
            <a:off x="4795838" y="2906713"/>
            <a:ext cx="611187" cy="5222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184650" y="4938713"/>
            <a:ext cx="8683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答案</a:t>
            </a:r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200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1"/>
          <p:cNvSpPr txBox="1">
            <a:spLocks noChangeArrowheads="1"/>
          </p:cNvSpPr>
          <p:nvPr/>
        </p:nvSpPr>
        <p:spPr bwMode="auto">
          <a:xfrm>
            <a:off x="561975" y="885825"/>
            <a:ext cx="812958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下图表示南、北半球</a:t>
            </a:r>
            <a:r>
              <a:rPr lang="zh-CN" altLang="en-US" sz="2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近地面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的气压分布状况，运用风的相关知识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b="1">
                <a:latin typeface="楷体" pitchFamily="49" charset="-122"/>
                <a:ea typeface="楷体" pitchFamily="49" charset="-122"/>
              </a:rPr>
            </a:b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画出图中各点的</a:t>
            </a:r>
            <a:r>
              <a:rPr lang="zh-CN" altLang="en-US" sz="2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风向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，并比较差异。</a:t>
            </a:r>
          </a:p>
        </p:txBody>
      </p:sp>
      <p:sp>
        <p:nvSpPr>
          <p:cNvPr id="3" name="文本框 2">
            <a:extLst>
              <a:ext uri="{FF2B5EF4-FFF2-40B4-BE49-F238E27FC236}"/>
            </a:extLst>
          </p:cNvPr>
          <p:cNvSpPr txBox="1"/>
          <p:nvPr/>
        </p:nvSpPr>
        <p:spPr>
          <a:xfrm>
            <a:off x="6604000" y="106363"/>
            <a:ext cx="1979613" cy="523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低压与气旋</a:t>
            </a:r>
          </a:p>
        </p:txBody>
      </p:sp>
      <p:sp>
        <p:nvSpPr>
          <p:cNvPr id="21507" name="文本框 37"/>
          <p:cNvSpPr txBox="1">
            <a:spLocks noChangeArrowheads="1"/>
          </p:cNvSpPr>
          <p:nvPr/>
        </p:nvSpPr>
        <p:spPr bwMode="auto">
          <a:xfrm>
            <a:off x="258763" y="455613"/>
            <a:ext cx="50450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为什么低压从气流运动角度又称气旋</a:t>
            </a:r>
          </a:p>
        </p:txBody>
      </p:sp>
      <p:grpSp>
        <p:nvGrpSpPr>
          <p:cNvPr id="21508" name="组合 38"/>
          <p:cNvGrpSpPr>
            <a:grpSpLocks/>
          </p:cNvGrpSpPr>
          <p:nvPr/>
        </p:nvGrpSpPr>
        <p:grpSpPr bwMode="auto">
          <a:xfrm>
            <a:off x="788988" y="1801813"/>
            <a:ext cx="3130550" cy="3130550"/>
            <a:chOff x="990462" y="1687133"/>
            <a:chExt cx="3130778" cy="3130778"/>
          </a:xfrm>
        </p:grpSpPr>
        <p:grpSp>
          <p:nvGrpSpPr>
            <p:cNvPr id="21567" name="组合 39"/>
            <p:cNvGrpSpPr>
              <a:grpSpLocks/>
            </p:cNvGrpSpPr>
            <p:nvPr/>
          </p:nvGrpSpPr>
          <p:grpSpPr bwMode="auto">
            <a:xfrm>
              <a:off x="990462" y="1687133"/>
              <a:ext cx="3130778" cy="3130778"/>
              <a:chOff x="1080614" y="1777285"/>
              <a:chExt cx="2575775" cy="2575775"/>
            </a:xfrm>
          </p:grpSpPr>
          <p:sp>
            <p:nvSpPr>
              <p:cNvPr id="44" name="椭圆 4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80614" y="1777285"/>
                <a:ext cx="2575775" cy="257577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482916" y="2179587"/>
                <a:ext cx="1771172" cy="1771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883911" y="2580582"/>
                <a:ext cx="969181" cy="96918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1568" name="文本框 40"/>
            <p:cNvSpPr txBox="1">
              <a:spLocks noChangeArrowheads="1"/>
            </p:cNvSpPr>
            <p:nvPr/>
          </p:nvSpPr>
          <p:spPr bwMode="auto">
            <a:xfrm rot="-2814153">
              <a:off x="1753599" y="2636706"/>
              <a:ext cx="5453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992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69" name="文本框 41"/>
            <p:cNvSpPr txBox="1">
              <a:spLocks noChangeArrowheads="1"/>
            </p:cNvSpPr>
            <p:nvPr/>
          </p:nvSpPr>
          <p:spPr bwMode="auto">
            <a:xfrm rot="-2814153">
              <a:off x="1394671" y="2332714"/>
              <a:ext cx="5453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996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70" name="文本框 42"/>
            <p:cNvSpPr txBox="1">
              <a:spLocks noChangeArrowheads="1"/>
            </p:cNvSpPr>
            <p:nvPr/>
          </p:nvSpPr>
          <p:spPr bwMode="auto">
            <a:xfrm rot="-2814153">
              <a:off x="975631" y="1961395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1000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509" name="组合 46"/>
          <p:cNvGrpSpPr>
            <a:grpSpLocks/>
          </p:cNvGrpSpPr>
          <p:nvPr/>
        </p:nvGrpSpPr>
        <p:grpSpPr bwMode="auto">
          <a:xfrm>
            <a:off x="5218113" y="1801813"/>
            <a:ext cx="3132137" cy="3130550"/>
            <a:chOff x="990462" y="1687133"/>
            <a:chExt cx="3130778" cy="3130778"/>
          </a:xfrm>
        </p:grpSpPr>
        <p:grpSp>
          <p:nvGrpSpPr>
            <p:cNvPr id="21560" name="组合 47"/>
            <p:cNvGrpSpPr>
              <a:grpSpLocks/>
            </p:cNvGrpSpPr>
            <p:nvPr/>
          </p:nvGrpSpPr>
          <p:grpSpPr bwMode="auto">
            <a:xfrm>
              <a:off x="990462" y="1687133"/>
              <a:ext cx="3130778" cy="3130778"/>
              <a:chOff x="1080614" y="1777285"/>
              <a:chExt cx="2575775" cy="2575775"/>
            </a:xfrm>
          </p:grpSpPr>
          <p:sp>
            <p:nvSpPr>
              <p:cNvPr id="52" name="椭圆 5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80614" y="1777285"/>
                <a:ext cx="2575775" cy="257577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482712" y="2179587"/>
                <a:ext cx="1771580" cy="1771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883504" y="2580582"/>
                <a:ext cx="969996" cy="96918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1561" name="文本框 48"/>
            <p:cNvSpPr txBox="1">
              <a:spLocks noChangeArrowheads="1"/>
            </p:cNvSpPr>
            <p:nvPr/>
          </p:nvSpPr>
          <p:spPr bwMode="auto">
            <a:xfrm rot="-2814153">
              <a:off x="1796728" y="2580698"/>
              <a:ext cx="5453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992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62" name="文本框 49"/>
            <p:cNvSpPr txBox="1">
              <a:spLocks noChangeArrowheads="1"/>
            </p:cNvSpPr>
            <p:nvPr/>
          </p:nvSpPr>
          <p:spPr bwMode="auto">
            <a:xfrm rot="-2814153">
              <a:off x="1437800" y="2276706"/>
              <a:ext cx="5453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996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63" name="文本框 50"/>
            <p:cNvSpPr txBox="1">
              <a:spLocks noChangeArrowheads="1"/>
            </p:cNvSpPr>
            <p:nvPr/>
          </p:nvSpPr>
          <p:spPr bwMode="auto">
            <a:xfrm rot="-2814153">
              <a:off x="1018760" y="1905387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1000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510" name="文本框 54"/>
          <p:cNvSpPr txBox="1">
            <a:spLocks noChangeArrowheads="1"/>
          </p:cNvSpPr>
          <p:nvPr/>
        </p:nvSpPr>
        <p:spPr bwMode="auto">
          <a:xfrm>
            <a:off x="2108200" y="3135313"/>
            <a:ext cx="492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低</a:t>
            </a:r>
          </a:p>
        </p:txBody>
      </p:sp>
      <p:sp>
        <p:nvSpPr>
          <p:cNvPr id="21511" name="文本框 55"/>
          <p:cNvSpPr txBox="1">
            <a:spLocks noChangeArrowheads="1"/>
          </p:cNvSpPr>
          <p:nvPr/>
        </p:nvSpPr>
        <p:spPr bwMode="auto">
          <a:xfrm>
            <a:off x="6537325" y="3135313"/>
            <a:ext cx="4937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低</a:t>
            </a:r>
          </a:p>
        </p:txBody>
      </p:sp>
      <p:sp>
        <p:nvSpPr>
          <p:cNvPr id="21512" name="文本框 56"/>
          <p:cNvSpPr txBox="1">
            <a:spLocks noChangeArrowheads="1"/>
          </p:cNvSpPr>
          <p:nvPr/>
        </p:nvSpPr>
        <p:spPr bwMode="auto">
          <a:xfrm>
            <a:off x="1874838" y="4941888"/>
            <a:ext cx="958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北半球</a:t>
            </a:r>
          </a:p>
        </p:txBody>
      </p:sp>
      <p:sp>
        <p:nvSpPr>
          <p:cNvPr id="21513" name="文本框 57"/>
          <p:cNvSpPr txBox="1">
            <a:spLocks noChangeArrowheads="1"/>
          </p:cNvSpPr>
          <p:nvPr/>
        </p:nvSpPr>
        <p:spPr bwMode="auto">
          <a:xfrm>
            <a:off x="6303963" y="4941888"/>
            <a:ext cx="9604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南半球</a:t>
            </a:r>
          </a:p>
        </p:txBody>
      </p:sp>
      <p:cxnSp>
        <p:nvCxnSpPr>
          <p:cNvPr id="63" name="直接箭头连接符 6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990600" y="3367088"/>
            <a:ext cx="1008063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354263" y="1939925"/>
            <a:ext cx="0" cy="107950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2749550" y="3367088"/>
            <a:ext cx="900113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2354263" y="3746500"/>
            <a:ext cx="0" cy="107950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5421313" y="3367088"/>
            <a:ext cx="1008062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783388" y="1939925"/>
            <a:ext cx="0" cy="107950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7178675" y="3367088"/>
            <a:ext cx="900113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6783388" y="3746500"/>
            <a:ext cx="0" cy="107950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22" name="文本框 70"/>
          <p:cNvSpPr txBox="1">
            <a:spLocks noChangeArrowheads="1"/>
          </p:cNvSpPr>
          <p:nvPr/>
        </p:nvSpPr>
        <p:spPr bwMode="auto">
          <a:xfrm>
            <a:off x="1119188" y="3130550"/>
            <a:ext cx="319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3" name="文本框 71"/>
          <p:cNvSpPr txBox="1">
            <a:spLocks noChangeArrowheads="1"/>
          </p:cNvSpPr>
          <p:nvPr/>
        </p:nvSpPr>
        <p:spPr bwMode="auto">
          <a:xfrm>
            <a:off x="2193925" y="2046288"/>
            <a:ext cx="31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4" name="文本框 72"/>
          <p:cNvSpPr txBox="1">
            <a:spLocks noChangeArrowheads="1"/>
          </p:cNvSpPr>
          <p:nvPr/>
        </p:nvSpPr>
        <p:spPr bwMode="auto">
          <a:xfrm>
            <a:off x="3271838" y="3130550"/>
            <a:ext cx="319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5" name="文本框 73"/>
          <p:cNvSpPr txBox="1">
            <a:spLocks noChangeArrowheads="1"/>
          </p:cNvSpPr>
          <p:nvPr/>
        </p:nvSpPr>
        <p:spPr bwMode="auto">
          <a:xfrm>
            <a:off x="2193925" y="4202113"/>
            <a:ext cx="31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6" name="文本框 74"/>
          <p:cNvSpPr txBox="1">
            <a:spLocks noChangeArrowheads="1"/>
          </p:cNvSpPr>
          <p:nvPr/>
        </p:nvSpPr>
        <p:spPr bwMode="auto">
          <a:xfrm>
            <a:off x="5549900" y="3130550"/>
            <a:ext cx="319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7" name="文本框 75"/>
          <p:cNvSpPr txBox="1">
            <a:spLocks noChangeArrowheads="1"/>
          </p:cNvSpPr>
          <p:nvPr/>
        </p:nvSpPr>
        <p:spPr bwMode="auto">
          <a:xfrm>
            <a:off x="6624638" y="2046288"/>
            <a:ext cx="319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8" name="文本框 76"/>
          <p:cNvSpPr txBox="1">
            <a:spLocks noChangeArrowheads="1"/>
          </p:cNvSpPr>
          <p:nvPr/>
        </p:nvSpPr>
        <p:spPr bwMode="auto">
          <a:xfrm>
            <a:off x="7700963" y="3130550"/>
            <a:ext cx="320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29" name="文本框 77"/>
          <p:cNvSpPr txBox="1">
            <a:spLocks noChangeArrowheads="1"/>
          </p:cNvSpPr>
          <p:nvPr/>
        </p:nvSpPr>
        <p:spPr bwMode="auto">
          <a:xfrm>
            <a:off x="6624638" y="4202113"/>
            <a:ext cx="319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78"/>
          <p:cNvSpPr txBox="1">
            <a:spLocks noChangeArrowheads="1"/>
          </p:cNvSpPr>
          <p:nvPr/>
        </p:nvSpPr>
        <p:spPr bwMode="auto">
          <a:xfrm>
            <a:off x="901700" y="3321050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②</a:t>
            </a:r>
          </a:p>
        </p:txBody>
      </p:sp>
      <p:sp>
        <p:nvSpPr>
          <p:cNvPr id="80" name="文本框 79"/>
          <p:cNvSpPr txBox="1">
            <a:spLocks noChangeArrowheads="1"/>
          </p:cNvSpPr>
          <p:nvPr/>
        </p:nvSpPr>
        <p:spPr bwMode="auto">
          <a:xfrm>
            <a:off x="2316163" y="4397375"/>
            <a:ext cx="414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③</a:t>
            </a:r>
          </a:p>
        </p:txBody>
      </p:sp>
      <p:sp>
        <p:nvSpPr>
          <p:cNvPr id="81" name="文本框 80"/>
          <p:cNvSpPr txBox="1">
            <a:spLocks noChangeArrowheads="1"/>
          </p:cNvSpPr>
          <p:nvPr/>
        </p:nvSpPr>
        <p:spPr bwMode="auto">
          <a:xfrm>
            <a:off x="3394075" y="29797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④</a:t>
            </a:r>
          </a:p>
        </p:txBody>
      </p:sp>
      <p:sp>
        <p:nvSpPr>
          <p:cNvPr id="82" name="文本框 81"/>
          <p:cNvSpPr txBox="1">
            <a:spLocks noChangeArrowheads="1"/>
          </p:cNvSpPr>
          <p:nvPr/>
        </p:nvSpPr>
        <p:spPr bwMode="auto">
          <a:xfrm>
            <a:off x="1966913" y="19510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①</a:t>
            </a:r>
          </a:p>
        </p:txBody>
      </p:sp>
      <p:sp>
        <p:nvSpPr>
          <p:cNvPr id="83" name="文本框 82"/>
          <p:cNvSpPr txBox="1">
            <a:spLocks noChangeArrowheads="1"/>
          </p:cNvSpPr>
          <p:nvPr/>
        </p:nvSpPr>
        <p:spPr bwMode="auto">
          <a:xfrm>
            <a:off x="5313363" y="2971800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⑧</a:t>
            </a:r>
          </a:p>
        </p:txBody>
      </p:sp>
      <p:sp>
        <p:nvSpPr>
          <p:cNvPr id="84" name="文本框 83"/>
          <p:cNvSpPr txBox="1">
            <a:spLocks noChangeArrowheads="1"/>
          </p:cNvSpPr>
          <p:nvPr/>
        </p:nvSpPr>
        <p:spPr bwMode="auto">
          <a:xfrm>
            <a:off x="6362700" y="4429125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⑦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7807325" y="33797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⑥</a:t>
            </a:r>
          </a:p>
        </p:txBody>
      </p:sp>
      <p:sp>
        <p:nvSpPr>
          <p:cNvPr id="86" name="文本框 85"/>
          <p:cNvSpPr txBox="1">
            <a:spLocks noChangeArrowheads="1"/>
          </p:cNvSpPr>
          <p:nvPr/>
        </p:nvSpPr>
        <p:spPr bwMode="auto">
          <a:xfrm>
            <a:off x="6757988" y="19192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⑤</a:t>
            </a:r>
          </a:p>
        </p:txBody>
      </p:sp>
      <p:sp>
        <p:nvSpPr>
          <p:cNvPr id="87" name="任意多边形 66">
            <a:extLst>
              <a:ext uri="{FF2B5EF4-FFF2-40B4-BE49-F238E27FC236}"/>
            </a:extLst>
          </p:cNvPr>
          <p:cNvSpPr/>
          <p:nvPr/>
        </p:nvSpPr>
        <p:spPr>
          <a:xfrm>
            <a:off x="1119188" y="3060700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任意多边形 67">
            <a:extLst>
              <a:ext uri="{FF2B5EF4-FFF2-40B4-BE49-F238E27FC236}"/>
            </a:extLst>
          </p:cNvPr>
          <p:cNvSpPr/>
          <p:nvPr/>
        </p:nvSpPr>
        <p:spPr>
          <a:xfrm rot="16200000">
            <a:off x="2008981" y="4015582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任意多边形 68">
            <a:extLst>
              <a:ext uri="{FF2B5EF4-FFF2-40B4-BE49-F238E27FC236}"/>
            </a:extLst>
          </p:cNvPr>
          <p:cNvSpPr/>
          <p:nvPr/>
        </p:nvSpPr>
        <p:spPr>
          <a:xfrm flipH="1" flipV="1">
            <a:off x="3001963" y="3087688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任意多边形 69">
            <a:extLst>
              <a:ext uri="{FF2B5EF4-FFF2-40B4-BE49-F238E27FC236}"/>
            </a:extLst>
          </p:cNvPr>
          <p:cNvSpPr/>
          <p:nvPr/>
        </p:nvSpPr>
        <p:spPr>
          <a:xfrm rot="5400000">
            <a:off x="2077244" y="2097882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任意多边形 70">
            <a:extLst>
              <a:ext uri="{FF2B5EF4-FFF2-40B4-BE49-F238E27FC236}"/>
            </a:extLst>
          </p:cNvPr>
          <p:cNvSpPr/>
          <p:nvPr/>
        </p:nvSpPr>
        <p:spPr>
          <a:xfrm flipV="1">
            <a:off x="5516563" y="3084513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任意多边形 71">
            <a:extLst>
              <a:ext uri="{FF2B5EF4-FFF2-40B4-BE49-F238E27FC236}"/>
            </a:extLst>
          </p:cNvPr>
          <p:cNvSpPr/>
          <p:nvPr/>
        </p:nvSpPr>
        <p:spPr>
          <a:xfrm rot="5400000" flipH="1">
            <a:off x="6471444" y="3987007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任意多边形 72">
            <a:extLst>
              <a:ext uri="{FF2B5EF4-FFF2-40B4-BE49-F238E27FC236}"/>
            </a:extLst>
          </p:cNvPr>
          <p:cNvSpPr/>
          <p:nvPr/>
        </p:nvSpPr>
        <p:spPr>
          <a:xfrm flipH="1">
            <a:off x="7437438" y="3038475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任意多边形 73">
            <a:extLst>
              <a:ext uri="{FF2B5EF4-FFF2-40B4-BE49-F238E27FC236}"/>
            </a:extLst>
          </p:cNvPr>
          <p:cNvSpPr/>
          <p:nvPr/>
        </p:nvSpPr>
        <p:spPr>
          <a:xfrm rot="16200000" flipH="1">
            <a:off x="6474619" y="2121694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任意多边形 76">
            <a:extLst>
              <a:ext uri="{FF2B5EF4-FFF2-40B4-BE49-F238E27FC236}"/>
            </a:extLst>
          </p:cNvPr>
          <p:cNvSpPr/>
          <p:nvPr/>
        </p:nvSpPr>
        <p:spPr>
          <a:xfrm rot="8284019">
            <a:off x="2759075" y="2433638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任意多边形 77">
            <a:extLst>
              <a:ext uri="{FF2B5EF4-FFF2-40B4-BE49-F238E27FC236}"/>
            </a:extLst>
          </p:cNvPr>
          <p:cNvSpPr/>
          <p:nvPr/>
        </p:nvSpPr>
        <p:spPr>
          <a:xfrm rot="2884019">
            <a:off x="1381919" y="2458244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任意多边形 78">
            <a:extLst>
              <a:ext uri="{FF2B5EF4-FFF2-40B4-BE49-F238E27FC236}"/>
            </a:extLst>
          </p:cNvPr>
          <p:cNvSpPr/>
          <p:nvPr/>
        </p:nvSpPr>
        <p:spPr>
          <a:xfrm rot="19084019">
            <a:off x="1368425" y="3722688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任意多边形 79">
            <a:extLst>
              <a:ext uri="{FF2B5EF4-FFF2-40B4-BE49-F238E27FC236}"/>
            </a:extLst>
          </p:cNvPr>
          <p:cNvSpPr/>
          <p:nvPr/>
        </p:nvSpPr>
        <p:spPr>
          <a:xfrm rot="13684019">
            <a:off x="2719387" y="3762376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任意多边形 82">
            <a:extLst>
              <a:ext uri="{FF2B5EF4-FFF2-40B4-BE49-F238E27FC236}"/>
            </a:extLst>
          </p:cNvPr>
          <p:cNvSpPr/>
          <p:nvPr/>
        </p:nvSpPr>
        <p:spPr>
          <a:xfrm rot="18572064" flipH="1">
            <a:off x="7135019" y="2329657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任意多边形 83">
            <a:extLst>
              <a:ext uri="{FF2B5EF4-FFF2-40B4-BE49-F238E27FC236}"/>
            </a:extLst>
          </p:cNvPr>
          <p:cNvSpPr/>
          <p:nvPr/>
        </p:nvSpPr>
        <p:spPr>
          <a:xfrm rot="2372064" flipH="1">
            <a:off x="7108825" y="3716338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任意多边形 84">
            <a:extLst>
              <a:ext uri="{FF2B5EF4-FFF2-40B4-BE49-F238E27FC236}"/>
            </a:extLst>
          </p:cNvPr>
          <p:cNvSpPr/>
          <p:nvPr/>
        </p:nvSpPr>
        <p:spPr>
          <a:xfrm rot="7772064" flipH="1">
            <a:off x="5832475" y="3694113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任意多边形 85">
            <a:extLst>
              <a:ext uri="{FF2B5EF4-FFF2-40B4-BE49-F238E27FC236}"/>
            </a:extLst>
          </p:cNvPr>
          <p:cNvSpPr/>
          <p:nvPr/>
        </p:nvSpPr>
        <p:spPr>
          <a:xfrm rot="13172064" flipH="1">
            <a:off x="5754688" y="2444750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文本框 106"/>
          <p:cNvSpPr txBox="1">
            <a:spLocks noChangeArrowheads="1"/>
          </p:cNvSpPr>
          <p:nvPr/>
        </p:nvSpPr>
        <p:spPr bwMode="auto">
          <a:xfrm>
            <a:off x="249238" y="5768975"/>
            <a:ext cx="5570537" cy="4000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气旋是中心气压低、四周气压高的大气水平涡旋</a:t>
            </a:r>
          </a:p>
        </p:txBody>
      </p:sp>
      <p:sp>
        <p:nvSpPr>
          <p:cNvPr id="108" name="文本框 107"/>
          <p:cNvSpPr txBox="1">
            <a:spLocks noChangeArrowheads="1"/>
          </p:cNvSpPr>
          <p:nvPr/>
        </p:nvSpPr>
        <p:spPr bwMode="auto">
          <a:xfrm>
            <a:off x="6135688" y="5511800"/>
            <a:ext cx="27241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北半球：</a:t>
            </a: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逆时针方向</a:t>
            </a:r>
          </a:p>
        </p:txBody>
      </p:sp>
      <p:sp>
        <p:nvSpPr>
          <p:cNvPr id="109" name="文本框 108">
            <a:extLst>
              <a:ext uri="{FF2B5EF4-FFF2-40B4-BE49-F238E27FC236}"/>
            </a:extLst>
          </p:cNvPr>
          <p:cNvSpPr txBox="1"/>
          <p:nvPr/>
        </p:nvSpPr>
        <p:spPr>
          <a:xfrm>
            <a:off x="6135688" y="5997575"/>
            <a:ext cx="273208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南半球：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顺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</a:rPr>
              <a:t>时针方向</a:t>
            </a:r>
          </a:p>
        </p:txBody>
      </p:sp>
      <p:cxnSp>
        <p:nvCxnSpPr>
          <p:cNvPr id="112" name="连接符: 肘形 111">
            <a:extLst>
              <a:ext uri="{FF2B5EF4-FFF2-40B4-BE49-F238E27FC236}"/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5819775" y="5726113"/>
            <a:ext cx="315913" cy="242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>
            <a:extLst>
              <a:ext uri="{FF2B5EF4-FFF2-40B4-BE49-F238E27FC236}"/>
            </a:extLst>
          </p:cNvPr>
          <p:cNvCxnSpPr>
            <a:stCxn id="107" idx="3"/>
            <a:endCxn id="109" idx="1"/>
          </p:cNvCxnSpPr>
          <p:nvPr/>
        </p:nvCxnSpPr>
        <p:spPr>
          <a:xfrm>
            <a:off x="5819775" y="5969000"/>
            <a:ext cx="315913" cy="242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>
            <a:spLocks noChangeArrowheads="1"/>
          </p:cNvSpPr>
          <p:nvPr/>
        </p:nvSpPr>
        <p:spPr bwMode="auto">
          <a:xfrm>
            <a:off x="962025" y="6132513"/>
            <a:ext cx="389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（气流从四周向中心辐合）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107" grpId="0" animBg="1"/>
      <p:bldP spid="108" grpId="0"/>
      <p:bldP spid="109" grpId="0"/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文本框 1"/>
          <p:cNvSpPr txBox="1">
            <a:spLocks noChangeArrowheads="1"/>
          </p:cNvSpPr>
          <p:nvPr/>
        </p:nvSpPr>
        <p:spPr bwMode="auto">
          <a:xfrm>
            <a:off x="330200" y="434975"/>
            <a:ext cx="84836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 typeface="微软雅黑" pitchFamily="34" charset="-122"/>
              <a:buAutoNum type="arabicPeriod" startAt="5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下图中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四地为甲地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气旋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过境时的风向。图中甲地</a:t>
            </a:r>
          </a:p>
        </p:txBody>
      </p:sp>
      <p:grpSp>
        <p:nvGrpSpPr>
          <p:cNvPr id="50178" name="组合 2"/>
          <p:cNvGrpSpPr>
            <a:grpSpLocks/>
          </p:cNvGrpSpPr>
          <p:nvPr/>
        </p:nvGrpSpPr>
        <p:grpSpPr bwMode="auto">
          <a:xfrm>
            <a:off x="2128838" y="1344613"/>
            <a:ext cx="4289425" cy="2109787"/>
            <a:chOff x="655045" y="4570112"/>
            <a:chExt cx="4288430" cy="2108480"/>
          </a:xfrm>
        </p:grpSpPr>
        <p:sp>
          <p:nvSpPr>
            <p:cNvPr id="4" name="平行四边形 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55045" y="4573285"/>
              <a:ext cx="4288430" cy="2084683"/>
            </a:xfrm>
            <a:prstGeom prst="parallelogram">
              <a:avLst>
                <a:gd name="adj" fmla="val 3988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平行四边形 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159646" y="5322121"/>
              <a:ext cx="985608" cy="560040"/>
            </a:xfrm>
            <a:prstGeom prst="parallelogram">
              <a:avLst>
                <a:gd name="adj" fmla="val 39886"/>
              </a:avLst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185" name="文本框 5"/>
            <p:cNvSpPr txBox="1">
              <a:spLocks noChangeArrowheads="1"/>
            </p:cNvSpPr>
            <p:nvPr/>
          </p:nvSpPr>
          <p:spPr bwMode="auto">
            <a:xfrm>
              <a:off x="2585586" y="4831262"/>
              <a:ext cx="3193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•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86" name="文本框 6"/>
            <p:cNvSpPr txBox="1">
              <a:spLocks noChangeArrowheads="1"/>
            </p:cNvSpPr>
            <p:nvPr/>
          </p:nvSpPr>
          <p:spPr bwMode="auto">
            <a:xfrm>
              <a:off x="3328560" y="5371233"/>
              <a:ext cx="3193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•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87" name="文本框 7"/>
            <p:cNvSpPr txBox="1">
              <a:spLocks noChangeArrowheads="1"/>
            </p:cNvSpPr>
            <p:nvPr/>
          </p:nvSpPr>
          <p:spPr bwMode="auto">
            <a:xfrm>
              <a:off x="2261935" y="5965725"/>
              <a:ext cx="3193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•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88" name="文本框 8"/>
            <p:cNvSpPr txBox="1">
              <a:spLocks noChangeArrowheads="1"/>
            </p:cNvSpPr>
            <p:nvPr/>
          </p:nvSpPr>
          <p:spPr bwMode="auto">
            <a:xfrm>
              <a:off x="1505802" y="5371233"/>
              <a:ext cx="3193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•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89" name="文本框 9"/>
            <p:cNvSpPr txBox="1">
              <a:spLocks noChangeArrowheads="1"/>
            </p:cNvSpPr>
            <p:nvPr/>
          </p:nvSpPr>
          <p:spPr bwMode="auto">
            <a:xfrm>
              <a:off x="2563620" y="4622397"/>
              <a:ext cx="13131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d </a:t>
              </a:r>
              <a:r>
                <a:rPr lang="zh-CN" altLang="en-US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偏西风</a:t>
              </a:r>
            </a:p>
          </p:txBody>
        </p:sp>
        <p:sp>
          <p:nvSpPr>
            <p:cNvPr id="50190" name="文本框 10"/>
            <p:cNvSpPr txBox="1">
              <a:spLocks noChangeArrowheads="1"/>
            </p:cNvSpPr>
            <p:nvPr/>
          </p:nvSpPr>
          <p:spPr bwMode="auto">
            <a:xfrm>
              <a:off x="3310617" y="5628112"/>
              <a:ext cx="13131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b </a:t>
              </a:r>
              <a:r>
                <a:rPr lang="zh-CN" altLang="en-US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偏北风</a:t>
              </a:r>
            </a:p>
          </p:txBody>
        </p:sp>
        <p:sp>
          <p:nvSpPr>
            <p:cNvPr id="50191" name="文本框 11"/>
            <p:cNvSpPr txBox="1">
              <a:spLocks noChangeArrowheads="1"/>
            </p:cNvSpPr>
            <p:nvPr/>
          </p:nvSpPr>
          <p:spPr bwMode="auto">
            <a:xfrm>
              <a:off x="2488228" y="5966825"/>
              <a:ext cx="32573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200"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92" name="文本框 12"/>
            <p:cNvSpPr txBox="1">
              <a:spLocks noChangeArrowheads="1"/>
            </p:cNvSpPr>
            <p:nvPr/>
          </p:nvSpPr>
          <p:spPr bwMode="auto">
            <a:xfrm>
              <a:off x="1734547" y="5399670"/>
              <a:ext cx="340158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200"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193" name="文本框 13"/>
            <p:cNvSpPr txBox="1">
              <a:spLocks noChangeArrowheads="1"/>
            </p:cNvSpPr>
            <p:nvPr/>
          </p:nvSpPr>
          <p:spPr bwMode="auto">
            <a:xfrm>
              <a:off x="1127158" y="5759928"/>
              <a:ext cx="10310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偏南风</a:t>
              </a:r>
            </a:p>
          </p:txBody>
        </p:sp>
        <p:sp>
          <p:nvSpPr>
            <p:cNvPr id="50194" name="文本框 14"/>
            <p:cNvSpPr txBox="1">
              <a:spLocks noChangeArrowheads="1"/>
            </p:cNvSpPr>
            <p:nvPr/>
          </p:nvSpPr>
          <p:spPr bwMode="auto">
            <a:xfrm>
              <a:off x="2389378" y="6247705"/>
              <a:ext cx="10310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200" b="1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偏东风</a:t>
              </a:r>
            </a:p>
          </p:txBody>
        </p:sp>
        <p:sp>
          <p:nvSpPr>
            <p:cNvPr id="50195" name="文本框 15"/>
            <p:cNvSpPr txBox="1">
              <a:spLocks noChangeArrowheads="1"/>
            </p:cNvSpPr>
            <p:nvPr/>
          </p:nvSpPr>
          <p:spPr bwMode="auto">
            <a:xfrm>
              <a:off x="2502058" y="5408974"/>
              <a:ext cx="307777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r>
                <a:rPr lang="zh-CN" altLang="en-US" sz="2400">
                  <a:latin typeface="微软雅黑" pitchFamily="34" charset="-122"/>
                  <a:ea typeface="微软雅黑" pitchFamily="34" charset="-122"/>
                </a:rPr>
                <a:t>甲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4286402" y="4919146"/>
              <a:ext cx="247593" cy="541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197" name="文本框 17"/>
            <p:cNvSpPr txBox="1">
              <a:spLocks noChangeArrowheads="1"/>
            </p:cNvSpPr>
            <p:nvPr/>
          </p:nvSpPr>
          <p:spPr bwMode="auto">
            <a:xfrm>
              <a:off x="4376031" y="4570112"/>
              <a:ext cx="41389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200">
                  <a:latin typeface="微软雅黑" pitchFamily="34" charset="-122"/>
                  <a:ea typeface="微软雅黑" pitchFamily="34" charset="-122"/>
                </a:rPr>
                <a:t>N</a:t>
              </a:r>
              <a:endParaRPr lang="zh-CN" altLang="en-US" sz="2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749300" y="3967163"/>
            <a:ext cx="24923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Aft>
                <a:spcPts val="600"/>
              </a:spcAft>
              <a:buFont typeface="微软雅黑" pitchFamily="34" charset="-122"/>
              <a:buAutoNum type="alphaUcPeriod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位于北半球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spcAft>
                <a:spcPts val="600"/>
              </a:spcAft>
              <a:buFont typeface="微软雅黑" pitchFamily="34" charset="-122"/>
              <a:buAutoNum type="alphaUcPeriod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位于南半球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spcAft>
                <a:spcPts val="600"/>
              </a:spcAft>
              <a:buFont typeface="微软雅黑" pitchFamily="34" charset="-122"/>
              <a:buAutoNum type="alphaUcPeriod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天气晴朗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spcAft>
                <a:spcPts val="600"/>
              </a:spcAft>
              <a:buFont typeface="微软雅黑" pitchFamily="34" charset="-122"/>
              <a:buAutoNum type="alphaUcPeriod"/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昼夜温差增大</a:t>
            </a:r>
          </a:p>
        </p:txBody>
      </p:sp>
      <p:cxnSp>
        <p:nvCxnSpPr>
          <p:cNvPr id="20" name="直接箭头连接符 19">
            <a:extLst>
              <a:ext uri="{FF2B5EF4-FFF2-40B4-BE49-F238E27FC236}"/>
            </a:extLst>
          </p:cNvPr>
          <p:cNvCxnSpPr/>
          <p:nvPr/>
        </p:nvCxnSpPr>
        <p:spPr>
          <a:xfrm flipV="1">
            <a:off x="2800350" y="2108200"/>
            <a:ext cx="631825" cy="573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/>
            </a:extLst>
          </p:cNvPr>
          <p:cNvCxnSpPr/>
          <p:nvPr/>
        </p:nvCxnSpPr>
        <p:spPr>
          <a:xfrm flipH="1" flipV="1">
            <a:off x="2838450" y="2108200"/>
            <a:ext cx="631825" cy="573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5761038" y="5367338"/>
            <a:ext cx="866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答案</a:t>
            </a:r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200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矩形 11"/>
          <p:cNvSpPr>
            <a:spLocks noChangeArrowheads="1"/>
          </p:cNvSpPr>
          <p:nvPr/>
        </p:nvSpPr>
        <p:spPr bwMode="auto">
          <a:xfrm>
            <a:off x="265113" y="3046413"/>
            <a:ext cx="86995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．该锋面系统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		(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　　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．位于北半球中纬度  	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．位于南半球中纬度</a:t>
            </a:r>
          </a:p>
          <a:p>
            <a:pPr lvl="1"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．中心区域盛行下沉气流  	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．外围区域盛行上升气流</a:t>
            </a: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．图中四点属于暖气团控制下的是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		(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　　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lvl="1">
              <a:lnSpc>
                <a:spcPts val="3200"/>
              </a:lnSpc>
              <a:spcAft>
                <a:spcPts val="600"/>
              </a:spcAft>
            </a:pP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ab   		B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bd  			C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ac   			D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．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cd</a:t>
            </a:r>
          </a:p>
        </p:txBody>
      </p:sp>
      <p:sp>
        <p:nvSpPr>
          <p:cNvPr id="51202" name="矩形 12"/>
          <p:cNvSpPr>
            <a:spLocks noChangeArrowheads="1"/>
          </p:cNvSpPr>
          <p:nvPr/>
        </p:nvSpPr>
        <p:spPr bwMode="auto">
          <a:xfrm>
            <a:off x="836613" y="295275"/>
            <a:ext cx="5472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读“锋面气旋示意图”，完成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题。</a:t>
            </a:r>
          </a:p>
        </p:txBody>
      </p:sp>
      <p:pic>
        <p:nvPicPr>
          <p:cNvPr id="51203" name="图片 13"/>
          <p:cNvPicPr>
            <a:picLocks noChangeAspect="1"/>
          </p:cNvPicPr>
          <p:nvPr/>
        </p:nvPicPr>
        <p:blipFill>
          <a:blip r:embed="rId2">
            <a:grayscl/>
            <a:biLevel thresh="50000"/>
          </a:blip>
          <a:srcRect/>
          <a:stretch>
            <a:fillRect/>
          </a:stretch>
        </p:blipFill>
        <p:spPr bwMode="auto">
          <a:xfrm>
            <a:off x="2489200" y="895350"/>
            <a:ext cx="3427413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3321050" y="3046413"/>
            <a:ext cx="5032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Arial Black" pitchFamily="34" charset="0"/>
              </a:rPr>
              <a:t>B</a:t>
            </a:r>
            <a:endParaRPr lang="zh-CN" altLang="en-US" sz="3200" b="1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980113" y="5462588"/>
            <a:ext cx="50482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Arial Black" pitchFamily="34" charset="0"/>
              </a:rPr>
              <a:t>C</a:t>
            </a:r>
            <a:endParaRPr lang="zh-CN" altLang="en-US" sz="3200" b="1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669213" y="4440238"/>
            <a:ext cx="868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答案</a:t>
            </a:r>
            <a:r>
              <a:rPr lang="en-US" altLang="zh-CN" sz="200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]</a:t>
            </a:r>
            <a:endParaRPr lang="zh-CN" altLang="en-US" sz="200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ChangeArrowheads="1"/>
          </p:cNvSpPr>
          <p:nvPr/>
        </p:nvSpPr>
        <p:spPr bwMode="auto">
          <a:xfrm>
            <a:off x="250825" y="404813"/>
            <a:ext cx="3960813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>
                <a:solidFill>
                  <a:srgbClr val="000099"/>
                </a:solidFill>
              </a:rPr>
              <a:t>   </a:t>
            </a:r>
            <a:r>
              <a:rPr kumimoji="1" lang="en-US" altLang="zh-CN" sz="2000" b="1">
                <a:solidFill>
                  <a:srgbClr val="000099"/>
                </a:solidFill>
              </a:rPr>
              <a:t>8</a:t>
            </a:r>
            <a:r>
              <a:rPr kumimoji="1" lang="zh-CN" altLang="en-US" sz="2000" b="1">
                <a:solidFill>
                  <a:srgbClr val="000099"/>
                </a:solidFill>
              </a:rPr>
              <a:t>、右图为某中学气象小组测得当地</a:t>
            </a:r>
            <a:r>
              <a:rPr kumimoji="1" lang="en-US" altLang="zh-CN" sz="2000" b="1">
                <a:solidFill>
                  <a:srgbClr val="000099"/>
                </a:solidFill>
              </a:rPr>
              <a:t>2</a:t>
            </a:r>
            <a:r>
              <a:rPr kumimoji="1" lang="zh-CN" altLang="en-US" sz="2000" b="1">
                <a:solidFill>
                  <a:srgbClr val="000099"/>
                </a:solidFill>
              </a:rPr>
              <a:t>月份数日的气象统计资料，读图回答：</a:t>
            </a:r>
          </a:p>
          <a:p>
            <a:pPr>
              <a:lnSpc>
                <a:spcPct val="130000"/>
              </a:lnSpc>
            </a:pPr>
            <a:r>
              <a:rPr kumimoji="1" lang="zh-CN" altLang="en-US" sz="2000" b="1">
                <a:latin typeface="宋体" charset="-122"/>
              </a:rPr>
              <a:t>（</a:t>
            </a:r>
            <a:r>
              <a:rPr kumimoji="1" lang="en-US" altLang="zh-CN" sz="2000" b="1">
                <a:latin typeface="宋体" charset="-122"/>
              </a:rPr>
              <a:t>1</a:t>
            </a:r>
            <a:r>
              <a:rPr kumimoji="1" lang="zh-CN" altLang="en-US" sz="2000" b="1">
                <a:latin typeface="宋体" charset="-122"/>
              </a:rPr>
              <a:t>）</a:t>
            </a:r>
            <a:r>
              <a:rPr kumimoji="1" lang="en-US" altLang="zh-CN" sz="2000" b="1">
                <a:latin typeface="宋体" charset="-122"/>
              </a:rPr>
              <a:t>2</a:t>
            </a:r>
            <a:r>
              <a:rPr kumimoji="1" lang="zh-CN" altLang="en-US" sz="2000" b="1">
                <a:latin typeface="宋体" charset="-122"/>
              </a:rPr>
              <a:t>月</a:t>
            </a:r>
            <a:r>
              <a:rPr kumimoji="1" lang="en-US" altLang="zh-CN" sz="2000" b="1">
                <a:latin typeface="宋体" charset="-122"/>
              </a:rPr>
              <a:t>6</a:t>
            </a:r>
            <a:r>
              <a:rPr kumimoji="1" lang="zh-CN" altLang="en-US" sz="2000" b="1">
                <a:latin typeface="宋体" charset="-122"/>
              </a:rPr>
              <a:t>日－</a:t>
            </a:r>
            <a:r>
              <a:rPr kumimoji="1" lang="en-US" altLang="zh-CN" sz="2000" b="1">
                <a:latin typeface="宋体" charset="-122"/>
              </a:rPr>
              <a:t>12</a:t>
            </a:r>
            <a:r>
              <a:rPr kumimoji="1" lang="zh-CN" altLang="en-US" sz="2000" b="1">
                <a:latin typeface="宋体" charset="-122"/>
              </a:rPr>
              <a:t>日气压变化呈</a:t>
            </a:r>
            <a:r>
              <a:rPr kumimoji="1" lang="en-US" altLang="zh-CN" sz="2000" b="1">
                <a:latin typeface="宋体" charset="-122"/>
              </a:rPr>
              <a:t>___</a:t>
            </a:r>
            <a:r>
              <a:rPr kumimoji="1" lang="en-US" altLang="zh-CN" sz="2000" b="1" u="sng">
                <a:latin typeface="宋体" charset="-122"/>
              </a:rPr>
              <a:t>    </a:t>
            </a:r>
            <a:r>
              <a:rPr kumimoji="1" lang="zh-CN" altLang="en-US" sz="2000" b="1">
                <a:latin typeface="宋体" charset="-122"/>
              </a:rPr>
              <a:t>趋势，气温变化呈</a:t>
            </a:r>
            <a:r>
              <a:rPr kumimoji="1" lang="en-US" altLang="zh-CN" sz="2000" b="1">
                <a:latin typeface="宋体" charset="-122"/>
              </a:rPr>
              <a:t>______</a:t>
            </a:r>
            <a:r>
              <a:rPr kumimoji="1" lang="en-US" altLang="zh-CN" sz="2000" b="1" u="sng">
                <a:latin typeface="宋体" charset="-122"/>
              </a:rPr>
              <a:t>        </a:t>
            </a:r>
            <a:r>
              <a:rPr kumimoji="1" lang="zh-CN" altLang="en-US" sz="2000" b="1">
                <a:latin typeface="宋体" charset="-122"/>
              </a:rPr>
              <a:t>趋势。</a:t>
            </a:r>
          </a:p>
          <a:p>
            <a:pPr>
              <a:lnSpc>
                <a:spcPct val="130000"/>
              </a:lnSpc>
            </a:pPr>
            <a:r>
              <a:rPr kumimoji="1" lang="zh-CN" altLang="en-US" sz="2000" b="1">
                <a:latin typeface="宋体" charset="-122"/>
              </a:rPr>
              <a:t>（</a:t>
            </a:r>
            <a:r>
              <a:rPr kumimoji="1" lang="en-US" altLang="zh-CN" sz="2000" b="1">
                <a:latin typeface="宋体" charset="-122"/>
              </a:rPr>
              <a:t>2</a:t>
            </a:r>
            <a:r>
              <a:rPr kumimoji="1" lang="zh-CN" altLang="en-US" sz="2000" b="1">
                <a:latin typeface="宋体" charset="-122"/>
              </a:rPr>
              <a:t>）</a:t>
            </a:r>
            <a:r>
              <a:rPr kumimoji="1" lang="en-US" altLang="zh-CN" sz="2000" b="1">
                <a:latin typeface="宋体" charset="-122"/>
              </a:rPr>
              <a:t>2</a:t>
            </a:r>
            <a:r>
              <a:rPr kumimoji="1" lang="zh-CN" altLang="en-US" sz="2000" b="1">
                <a:latin typeface="宋体" charset="-122"/>
              </a:rPr>
              <a:t>月</a:t>
            </a:r>
            <a:r>
              <a:rPr kumimoji="1" lang="en-US" altLang="zh-CN" sz="2000" b="1">
                <a:latin typeface="宋体" charset="-122"/>
              </a:rPr>
              <a:t>6</a:t>
            </a:r>
            <a:r>
              <a:rPr kumimoji="1" lang="zh-CN" altLang="en-US" sz="2000" b="1">
                <a:latin typeface="宋体" charset="-122"/>
              </a:rPr>
              <a:t>日前后该地受</a:t>
            </a:r>
            <a:r>
              <a:rPr kumimoji="1" lang="zh-CN" altLang="en-US" sz="2000" b="1" u="sng">
                <a:latin typeface="宋体" charset="-122"/>
              </a:rPr>
              <a:t>      </a:t>
            </a:r>
            <a:r>
              <a:rPr kumimoji="1" lang="zh-CN" altLang="en-US" sz="2000" b="1">
                <a:latin typeface="宋体" charset="-122"/>
              </a:rPr>
              <a:t>气团控制，</a:t>
            </a:r>
            <a:r>
              <a:rPr kumimoji="1" lang="en-US" altLang="zh-CN" sz="2000" b="1">
                <a:latin typeface="宋体" charset="-122"/>
              </a:rPr>
              <a:t>2</a:t>
            </a:r>
            <a:r>
              <a:rPr kumimoji="1" lang="zh-CN" altLang="en-US" sz="2000" b="1">
                <a:latin typeface="宋体" charset="-122"/>
              </a:rPr>
              <a:t>月</a:t>
            </a:r>
            <a:r>
              <a:rPr kumimoji="1" lang="en-US" altLang="zh-CN" sz="2000" b="1">
                <a:latin typeface="宋体" charset="-122"/>
              </a:rPr>
              <a:t>12</a:t>
            </a:r>
            <a:r>
              <a:rPr kumimoji="1" lang="zh-CN" altLang="en-US" sz="2000" b="1">
                <a:latin typeface="宋体" charset="-122"/>
              </a:rPr>
              <a:t>日前后受</a:t>
            </a:r>
            <a:r>
              <a:rPr kumimoji="1" lang="zh-CN" altLang="en-US" sz="2000" b="1" u="sng">
                <a:latin typeface="宋体" charset="-122"/>
              </a:rPr>
              <a:t>      </a:t>
            </a:r>
            <a:r>
              <a:rPr kumimoji="1" lang="zh-CN" altLang="en-US" sz="2000" b="1">
                <a:latin typeface="宋体" charset="-122"/>
              </a:rPr>
              <a:t>气团控制。</a:t>
            </a:r>
          </a:p>
          <a:p>
            <a:pPr>
              <a:lnSpc>
                <a:spcPct val="130000"/>
              </a:lnSpc>
            </a:pPr>
            <a:r>
              <a:rPr kumimoji="1" lang="zh-CN" altLang="en-US" sz="2000" b="1">
                <a:latin typeface="宋体" charset="-122"/>
              </a:rPr>
              <a:t>（</a:t>
            </a:r>
            <a:r>
              <a:rPr kumimoji="1" lang="en-US" altLang="zh-CN" sz="2000" b="1">
                <a:latin typeface="宋体" charset="-122"/>
              </a:rPr>
              <a:t>3</a:t>
            </a:r>
            <a:r>
              <a:rPr kumimoji="1" lang="zh-CN" altLang="en-US" sz="2000" b="1">
                <a:latin typeface="宋体" charset="-122"/>
              </a:rPr>
              <a:t>）这种天气变化是由于</a:t>
            </a:r>
            <a:r>
              <a:rPr kumimoji="1" lang="en-US" altLang="zh-CN" sz="2000" b="1">
                <a:latin typeface="宋体" charset="-122"/>
              </a:rPr>
              <a:t>_____</a:t>
            </a:r>
            <a:r>
              <a:rPr kumimoji="1" lang="en-US" altLang="zh-CN" sz="2000" b="1" u="sng">
                <a:latin typeface="宋体" charset="-122"/>
              </a:rPr>
              <a:t>       </a:t>
            </a:r>
            <a:r>
              <a:rPr kumimoji="1" lang="zh-CN" altLang="en-US" sz="2000" b="1">
                <a:latin typeface="宋体" charset="-122"/>
              </a:rPr>
              <a:t>锋过境造成的，锋面过境大致是在</a:t>
            </a:r>
            <a:r>
              <a:rPr kumimoji="1" lang="en-US" altLang="zh-CN" sz="2000" b="1">
                <a:latin typeface="宋体" charset="-122"/>
              </a:rPr>
              <a:t>____</a:t>
            </a:r>
            <a:r>
              <a:rPr kumimoji="1" lang="zh-CN" altLang="en-US" sz="2000" b="1">
                <a:latin typeface="宋体" charset="-122"/>
              </a:rPr>
              <a:t>日前后，该锋面过境时降水的特点是</a:t>
            </a:r>
            <a:r>
              <a:rPr kumimoji="1" lang="en-US" altLang="zh-CN" sz="2000" b="1">
                <a:latin typeface="宋体" charset="-122"/>
              </a:rPr>
              <a:t>___________________________</a:t>
            </a:r>
            <a:r>
              <a:rPr kumimoji="1" lang="zh-CN" altLang="en-US" sz="2000" b="1">
                <a:latin typeface="宋体" charset="-122"/>
              </a:rPr>
              <a:t>。</a:t>
            </a:r>
          </a:p>
        </p:txBody>
      </p:sp>
      <p:pic>
        <p:nvPicPr>
          <p:cNvPr id="52226" name="Picture 3" descr="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0200" y="188913"/>
            <a:ext cx="5003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348038" y="1916113"/>
            <a:ext cx="7969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上升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395288" y="1916113"/>
            <a:ext cx="7969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下降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132138" y="3141663"/>
            <a:ext cx="488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暖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3132138" y="2708275"/>
            <a:ext cx="488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冷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3419475" y="3933825"/>
            <a:ext cx="488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暖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 rot="10561546" flipV="1">
            <a:off x="755650" y="47244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395288" y="5516563"/>
            <a:ext cx="35544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连续性降水，但强度不大</a:t>
            </a:r>
          </a:p>
        </p:txBody>
      </p:sp>
      <p:sp>
        <p:nvSpPr>
          <p:cNvPr id="52234" name="Rectangle 11"/>
          <p:cNvSpPr>
            <a:spLocks noChangeArrowheads="1"/>
          </p:cNvSpPr>
          <p:nvPr/>
        </p:nvSpPr>
        <p:spPr bwMode="auto">
          <a:xfrm rot="-2093698">
            <a:off x="5148263" y="2276475"/>
            <a:ext cx="793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400" b="1"/>
              <a:t>气温</a:t>
            </a:r>
          </a:p>
        </p:txBody>
      </p:sp>
      <p:sp>
        <p:nvSpPr>
          <p:cNvPr id="52235" name="Rectangle 12"/>
          <p:cNvSpPr>
            <a:spLocks noChangeArrowheads="1"/>
          </p:cNvSpPr>
          <p:nvPr/>
        </p:nvSpPr>
        <p:spPr bwMode="auto">
          <a:xfrm rot="2547687">
            <a:off x="7451725" y="2276475"/>
            <a:ext cx="793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400" b="1"/>
              <a:t>气压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69" grpId="0"/>
      <p:bldP spid="62470" grpId="0"/>
      <p:bldP spid="62471" grpId="0"/>
      <p:bldP spid="62472" grpId="0"/>
      <p:bldP spid="62473" grpId="0"/>
      <p:bldP spid="624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 idx="4294967295"/>
          </p:nvPr>
        </p:nvSpPr>
        <p:spPr>
          <a:xfrm>
            <a:off x="628650" y="527050"/>
            <a:ext cx="7886700" cy="1163638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49218" name="Text Box 2"/>
          <p:cNvSpPr txBox="1">
            <a:spLocks noChangeArrowheads="1"/>
          </p:cNvSpPr>
          <p:nvPr/>
        </p:nvSpPr>
        <p:spPr bwMode="auto">
          <a:xfrm>
            <a:off x="323850" y="1700213"/>
            <a:ext cx="79248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）我国北方秋高气爽</a:t>
            </a:r>
            <a:endParaRPr lang="zh-CN" altLang="en-US" sz="3200" b="1">
              <a:latin typeface="黑体" pitchFamily="49" charset="-122"/>
              <a:ea typeface="黑体" pitchFamily="49" charset="-122"/>
            </a:endParaRP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）冬春季节的大风、沙暴和寒潮天气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）一场春雨一场暖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4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）一场秋雨一场凉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5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）夏秋影响我国东南沿海的台风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6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6—7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月份长江中下游的梅雨天气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7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7—8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月份长江中下游的伏旱天气</a:t>
            </a: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kumimoji="1" lang="zh-CN" altLang="en-US" sz="3200" b="1">
              <a:latin typeface="黑体" pitchFamily="49" charset="-122"/>
              <a:ea typeface="黑体" pitchFamily="49" charset="-122"/>
            </a:endParaRPr>
          </a:p>
          <a:p>
            <a:pPr defTabSz="9144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（</a:t>
            </a: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8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）北方夏季的暴雨</a:t>
            </a:r>
          </a:p>
        </p:txBody>
      </p:sp>
      <p:sp>
        <p:nvSpPr>
          <p:cNvPr id="649219" name="Text Box 3"/>
          <p:cNvSpPr txBox="1">
            <a:spLocks noChangeArrowheads="1"/>
          </p:cNvSpPr>
          <p:nvPr/>
        </p:nvSpPr>
        <p:spPr bwMode="auto">
          <a:xfrm>
            <a:off x="395288" y="404813"/>
            <a:ext cx="838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3600" b="1">
                <a:latin typeface="Tahoma" pitchFamily="34" charset="0"/>
              </a:rPr>
              <a:t>判断以下天气现象所属的天气系统。</a:t>
            </a:r>
          </a:p>
        </p:txBody>
      </p:sp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4724400" y="16764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反气旋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1" name="Text Box 5"/>
          <p:cNvSpPr txBox="1">
            <a:spLocks noChangeArrowheads="1"/>
          </p:cNvSpPr>
          <p:nvPr/>
        </p:nvSpPr>
        <p:spPr bwMode="auto">
          <a:xfrm>
            <a:off x="7620000" y="220980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冷锋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2" name="Text Box 6"/>
          <p:cNvSpPr txBox="1">
            <a:spLocks noChangeArrowheads="1"/>
          </p:cNvSpPr>
          <p:nvPr/>
        </p:nvSpPr>
        <p:spPr bwMode="auto">
          <a:xfrm>
            <a:off x="4495800" y="2667000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暖锋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3" name="Text Box 7"/>
          <p:cNvSpPr txBox="1">
            <a:spLocks noChangeArrowheads="1"/>
          </p:cNvSpPr>
          <p:nvPr/>
        </p:nvSpPr>
        <p:spPr bwMode="auto">
          <a:xfrm>
            <a:off x="4495800" y="320040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冷锋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4" name="Text Box 8"/>
          <p:cNvSpPr txBox="1">
            <a:spLocks noChangeArrowheads="1"/>
          </p:cNvSpPr>
          <p:nvPr/>
        </p:nvSpPr>
        <p:spPr bwMode="auto">
          <a:xfrm>
            <a:off x="6781800" y="36576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气旋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5" name="Text Box 9"/>
          <p:cNvSpPr txBox="1">
            <a:spLocks noChangeArrowheads="1"/>
          </p:cNvSpPr>
          <p:nvPr/>
        </p:nvSpPr>
        <p:spPr bwMode="auto">
          <a:xfrm>
            <a:off x="6983413" y="4221163"/>
            <a:ext cx="2160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准静止锋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9643" name="Text Box 10"/>
          <p:cNvSpPr txBox="1">
            <a:spLocks noChangeArrowheads="1"/>
          </p:cNvSpPr>
          <p:nvPr/>
        </p:nvSpPr>
        <p:spPr bwMode="auto">
          <a:xfrm>
            <a:off x="2466975" y="5346700"/>
            <a:ext cx="31845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副高、反气旋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  <p:sp>
        <p:nvSpPr>
          <p:cNvPr id="649227" name="Text Box 11"/>
          <p:cNvSpPr txBox="1">
            <a:spLocks noChangeArrowheads="1"/>
          </p:cNvSpPr>
          <p:nvPr/>
        </p:nvSpPr>
        <p:spPr bwMode="auto">
          <a:xfrm>
            <a:off x="4410075" y="6002338"/>
            <a:ext cx="1905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3200" b="1">
                <a:solidFill>
                  <a:srgbClr val="FF3300"/>
                </a:solidFill>
              </a:rPr>
              <a:t>(</a:t>
            </a:r>
            <a:r>
              <a:rPr lang="zh-CN" altLang="en-US" sz="3200" b="1">
                <a:solidFill>
                  <a:srgbClr val="FF3300"/>
                </a:solidFill>
              </a:rPr>
              <a:t>冷锋</a:t>
            </a:r>
            <a:r>
              <a:rPr lang="en-US" altLang="zh-CN" sz="3200" b="1">
                <a:solidFill>
                  <a:srgbClr val="FF3300"/>
                </a:solidFill>
              </a:rPr>
              <a:t>)</a:t>
            </a: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4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8" grpId="0" bldLvl="0" animBg="1"/>
      <p:bldP spid="649219" grpId="0"/>
      <p:bldP spid="649220" grpId="0"/>
      <p:bldP spid="649221" grpId="0"/>
      <p:bldP spid="649222" grpId="0"/>
      <p:bldP spid="649223" grpId="0"/>
      <p:bldP spid="649224" grpId="0"/>
      <p:bldP spid="649225" grpId="0"/>
      <p:bldP spid="69643" grpId="0"/>
      <p:bldP spid="6492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>
            <a:extLst>
              <a:ext uri="{FF2B5EF4-FFF2-40B4-BE49-F238E27FC236}"/>
            </a:extLst>
          </p:cNvPr>
          <p:cNvSpPr txBox="1"/>
          <p:nvPr/>
        </p:nvSpPr>
        <p:spPr>
          <a:xfrm>
            <a:off x="6243638" y="106363"/>
            <a:ext cx="2339975" cy="523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高压与反气旋</a:t>
            </a:r>
          </a:p>
        </p:txBody>
      </p:sp>
      <p:sp>
        <p:nvSpPr>
          <p:cNvPr id="22530" name="文本框 73"/>
          <p:cNvSpPr txBox="1">
            <a:spLocks noChangeArrowheads="1"/>
          </p:cNvSpPr>
          <p:nvPr/>
        </p:nvSpPr>
        <p:spPr bwMode="auto">
          <a:xfrm>
            <a:off x="258763" y="455613"/>
            <a:ext cx="5326062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为什么高压从气流运动角度又称反气旋</a:t>
            </a:r>
          </a:p>
        </p:txBody>
      </p:sp>
      <p:sp>
        <p:nvSpPr>
          <p:cNvPr id="22531" name="文本框 74"/>
          <p:cNvSpPr txBox="1">
            <a:spLocks noChangeArrowheads="1"/>
          </p:cNvSpPr>
          <p:nvPr/>
        </p:nvSpPr>
        <p:spPr bwMode="auto">
          <a:xfrm>
            <a:off x="561975" y="885825"/>
            <a:ext cx="812958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下图表示南、北半球</a:t>
            </a:r>
            <a:r>
              <a:rPr lang="zh-CN" altLang="en-US" sz="2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近地面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的气压分布状况，运用风的相关知识</a:t>
            </a:r>
            <a:r>
              <a:rPr lang="en-US" altLang="zh-CN" sz="2200" b="1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b="1">
                <a:latin typeface="楷体" pitchFamily="49" charset="-122"/>
                <a:ea typeface="楷体" pitchFamily="49" charset="-122"/>
              </a:rPr>
            </a:b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画出图中各点的</a:t>
            </a:r>
            <a:r>
              <a:rPr lang="zh-CN" altLang="en-US" sz="2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风向</a:t>
            </a: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，并比较差异。</a:t>
            </a:r>
          </a:p>
        </p:txBody>
      </p:sp>
      <p:grpSp>
        <p:nvGrpSpPr>
          <p:cNvPr id="22532" name="组合 75"/>
          <p:cNvGrpSpPr>
            <a:grpSpLocks/>
          </p:cNvGrpSpPr>
          <p:nvPr/>
        </p:nvGrpSpPr>
        <p:grpSpPr bwMode="auto">
          <a:xfrm>
            <a:off x="788988" y="1801813"/>
            <a:ext cx="3130550" cy="3130550"/>
            <a:chOff x="990462" y="1687133"/>
            <a:chExt cx="3130778" cy="3130778"/>
          </a:xfrm>
        </p:grpSpPr>
        <p:grpSp>
          <p:nvGrpSpPr>
            <p:cNvPr id="22591" name="组合 76"/>
            <p:cNvGrpSpPr>
              <a:grpSpLocks/>
            </p:cNvGrpSpPr>
            <p:nvPr/>
          </p:nvGrpSpPr>
          <p:grpSpPr bwMode="auto">
            <a:xfrm>
              <a:off x="990462" y="1687133"/>
              <a:ext cx="3130778" cy="3130778"/>
              <a:chOff x="1080614" y="1777285"/>
              <a:chExt cx="2575775" cy="2575775"/>
            </a:xfrm>
          </p:grpSpPr>
          <p:sp>
            <p:nvSpPr>
              <p:cNvPr id="81" name="椭圆 8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80614" y="1777285"/>
                <a:ext cx="2575775" cy="257577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482916" y="2179587"/>
                <a:ext cx="1771172" cy="1771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883911" y="2580582"/>
                <a:ext cx="969181" cy="96918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2592" name="文本框 77"/>
            <p:cNvSpPr txBox="1">
              <a:spLocks noChangeArrowheads="1"/>
            </p:cNvSpPr>
            <p:nvPr/>
          </p:nvSpPr>
          <p:spPr bwMode="auto">
            <a:xfrm rot="-2814153">
              <a:off x="1693487" y="2636706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1032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93" name="文本框 78"/>
            <p:cNvSpPr txBox="1">
              <a:spLocks noChangeArrowheads="1"/>
            </p:cNvSpPr>
            <p:nvPr/>
          </p:nvSpPr>
          <p:spPr bwMode="auto">
            <a:xfrm rot="-2814153">
              <a:off x="1334559" y="2332714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1020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94" name="文本框 79"/>
            <p:cNvSpPr txBox="1">
              <a:spLocks noChangeArrowheads="1"/>
            </p:cNvSpPr>
            <p:nvPr/>
          </p:nvSpPr>
          <p:spPr bwMode="auto">
            <a:xfrm rot="-2814153">
              <a:off x="975631" y="1961395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1008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533" name="组合 83"/>
          <p:cNvGrpSpPr>
            <a:grpSpLocks/>
          </p:cNvGrpSpPr>
          <p:nvPr/>
        </p:nvGrpSpPr>
        <p:grpSpPr bwMode="auto">
          <a:xfrm>
            <a:off x="5218113" y="1801813"/>
            <a:ext cx="3132137" cy="3130550"/>
            <a:chOff x="990462" y="1687133"/>
            <a:chExt cx="3130778" cy="3130778"/>
          </a:xfrm>
        </p:grpSpPr>
        <p:grpSp>
          <p:nvGrpSpPr>
            <p:cNvPr id="22584" name="组合 84"/>
            <p:cNvGrpSpPr>
              <a:grpSpLocks/>
            </p:cNvGrpSpPr>
            <p:nvPr/>
          </p:nvGrpSpPr>
          <p:grpSpPr bwMode="auto">
            <a:xfrm>
              <a:off x="990462" y="1687133"/>
              <a:ext cx="3130778" cy="3130778"/>
              <a:chOff x="1080614" y="1777285"/>
              <a:chExt cx="2575775" cy="2575775"/>
            </a:xfrm>
          </p:grpSpPr>
          <p:sp>
            <p:nvSpPr>
              <p:cNvPr id="89" name="椭圆 8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80614" y="1777285"/>
                <a:ext cx="2575775" cy="2575775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482712" y="2179587"/>
                <a:ext cx="1771580" cy="1771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883504" y="2580582"/>
                <a:ext cx="969996" cy="96918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2585" name="文本框 85"/>
            <p:cNvSpPr txBox="1">
              <a:spLocks noChangeArrowheads="1"/>
            </p:cNvSpPr>
            <p:nvPr/>
          </p:nvSpPr>
          <p:spPr bwMode="auto">
            <a:xfrm rot="-2814153">
              <a:off x="1736616" y="2580698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1032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86" name="文本框 86"/>
            <p:cNvSpPr txBox="1">
              <a:spLocks noChangeArrowheads="1"/>
            </p:cNvSpPr>
            <p:nvPr/>
          </p:nvSpPr>
          <p:spPr bwMode="auto">
            <a:xfrm rot="-2814153">
              <a:off x="1377688" y="2276706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1020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87" name="文本框 87"/>
            <p:cNvSpPr txBox="1">
              <a:spLocks noChangeArrowheads="1"/>
            </p:cNvSpPr>
            <p:nvPr/>
          </p:nvSpPr>
          <p:spPr bwMode="auto">
            <a:xfrm rot="-2814153">
              <a:off x="1018760" y="1905387"/>
              <a:ext cx="6655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1008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534" name="文本框 91"/>
          <p:cNvSpPr txBox="1">
            <a:spLocks noChangeArrowheads="1"/>
          </p:cNvSpPr>
          <p:nvPr/>
        </p:nvSpPr>
        <p:spPr bwMode="auto">
          <a:xfrm>
            <a:off x="2108200" y="3135313"/>
            <a:ext cx="4937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高</a:t>
            </a:r>
          </a:p>
        </p:txBody>
      </p:sp>
      <p:sp>
        <p:nvSpPr>
          <p:cNvPr id="22535" name="文本框 92"/>
          <p:cNvSpPr txBox="1">
            <a:spLocks noChangeArrowheads="1"/>
          </p:cNvSpPr>
          <p:nvPr/>
        </p:nvSpPr>
        <p:spPr bwMode="auto">
          <a:xfrm>
            <a:off x="6537325" y="3135313"/>
            <a:ext cx="495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高</a:t>
            </a:r>
          </a:p>
        </p:txBody>
      </p:sp>
      <p:sp>
        <p:nvSpPr>
          <p:cNvPr id="22536" name="文本框 93"/>
          <p:cNvSpPr txBox="1">
            <a:spLocks noChangeArrowheads="1"/>
          </p:cNvSpPr>
          <p:nvPr/>
        </p:nvSpPr>
        <p:spPr bwMode="auto">
          <a:xfrm>
            <a:off x="1874838" y="4941888"/>
            <a:ext cx="958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北半球</a:t>
            </a:r>
          </a:p>
        </p:txBody>
      </p:sp>
      <p:sp>
        <p:nvSpPr>
          <p:cNvPr id="22537" name="文本框 94"/>
          <p:cNvSpPr txBox="1">
            <a:spLocks noChangeArrowheads="1"/>
          </p:cNvSpPr>
          <p:nvPr/>
        </p:nvSpPr>
        <p:spPr bwMode="auto">
          <a:xfrm>
            <a:off x="6303963" y="4941888"/>
            <a:ext cx="9604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latin typeface="楷体" pitchFamily="49" charset="-122"/>
                <a:ea typeface="楷体" pitchFamily="49" charset="-122"/>
              </a:rPr>
              <a:t>南半球</a:t>
            </a:r>
          </a:p>
        </p:txBody>
      </p:sp>
      <p:cxnSp>
        <p:nvCxnSpPr>
          <p:cNvPr id="96" name="直接箭头连接符 9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863600" y="3367088"/>
            <a:ext cx="755650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2354263" y="1897063"/>
            <a:ext cx="0" cy="75565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3100388" y="3367088"/>
            <a:ext cx="755650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2354263" y="4086225"/>
            <a:ext cx="0" cy="757238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5324475" y="3367088"/>
            <a:ext cx="792163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783388" y="1865313"/>
            <a:ext cx="0" cy="75565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7508875" y="3367088"/>
            <a:ext cx="792163" cy="0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 flipV="1">
            <a:off x="6783388" y="4086225"/>
            <a:ext cx="0" cy="757238"/>
          </a:xfrm>
          <a:prstGeom prst="straightConnector1">
            <a:avLst/>
          </a:prstGeom>
          <a:ln w="6350">
            <a:solidFill>
              <a:srgbClr val="002060"/>
            </a:solidFill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46" name="文本框 103"/>
          <p:cNvSpPr txBox="1">
            <a:spLocks noChangeArrowheads="1"/>
          </p:cNvSpPr>
          <p:nvPr/>
        </p:nvSpPr>
        <p:spPr bwMode="auto">
          <a:xfrm>
            <a:off x="1119188" y="3130550"/>
            <a:ext cx="319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7" name="文本框 104"/>
          <p:cNvSpPr txBox="1">
            <a:spLocks noChangeArrowheads="1"/>
          </p:cNvSpPr>
          <p:nvPr/>
        </p:nvSpPr>
        <p:spPr bwMode="auto">
          <a:xfrm>
            <a:off x="2193925" y="2046288"/>
            <a:ext cx="31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8" name="文本框 105"/>
          <p:cNvSpPr txBox="1">
            <a:spLocks noChangeArrowheads="1"/>
          </p:cNvSpPr>
          <p:nvPr/>
        </p:nvSpPr>
        <p:spPr bwMode="auto">
          <a:xfrm>
            <a:off x="3271838" y="3130550"/>
            <a:ext cx="3190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49" name="文本框 106"/>
          <p:cNvSpPr txBox="1">
            <a:spLocks noChangeArrowheads="1"/>
          </p:cNvSpPr>
          <p:nvPr/>
        </p:nvSpPr>
        <p:spPr bwMode="auto">
          <a:xfrm>
            <a:off x="2193925" y="4202113"/>
            <a:ext cx="31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50" name="文本框 107"/>
          <p:cNvSpPr txBox="1">
            <a:spLocks noChangeArrowheads="1"/>
          </p:cNvSpPr>
          <p:nvPr/>
        </p:nvSpPr>
        <p:spPr bwMode="auto">
          <a:xfrm>
            <a:off x="5549900" y="3130550"/>
            <a:ext cx="319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51" name="文本框 108"/>
          <p:cNvSpPr txBox="1">
            <a:spLocks noChangeArrowheads="1"/>
          </p:cNvSpPr>
          <p:nvPr/>
        </p:nvSpPr>
        <p:spPr bwMode="auto">
          <a:xfrm>
            <a:off x="6624638" y="2046288"/>
            <a:ext cx="319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52" name="文本框 109"/>
          <p:cNvSpPr txBox="1">
            <a:spLocks noChangeArrowheads="1"/>
          </p:cNvSpPr>
          <p:nvPr/>
        </p:nvSpPr>
        <p:spPr bwMode="auto">
          <a:xfrm>
            <a:off x="7700963" y="3130550"/>
            <a:ext cx="320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553" name="文本框 110"/>
          <p:cNvSpPr txBox="1">
            <a:spLocks noChangeArrowheads="1"/>
          </p:cNvSpPr>
          <p:nvPr/>
        </p:nvSpPr>
        <p:spPr bwMode="auto">
          <a:xfrm>
            <a:off x="6624638" y="4202113"/>
            <a:ext cx="319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•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文本框 111"/>
          <p:cNvSpPr txBox="1">
            <a:spLocks noChangeArrowheads="1"/>
          </p:cNvSpPr>
          <p:nvPr/>
        </p:nvSpPr>
        <p:spPr bwMode="auto">
          <a:xfrm>
            <a:off x="901700" y="3321050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②</a:t>
            </a:r>
          </a:p>
        </p:txBody>
      </p:sp>
      <p:sp>
        <p:nvSpPr>
          <p:cNvPr id="113" name="文本框 112"/>
          <p:cNvSpPr txBox="1">
            <a:spLocks noChangeArrowheads="1"/>
          </p:cNvSpPr>
          <p:nvPr/>
        </p:nvSpPr>
        <p:spPr bwMode="auto">
          <a:xfrm>
            <a:off x="2316163" y="4397375"/>
            <a:ext cx="4143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③</a:t>
            </a:r>
          </a:p>
        </p:txBody>
      </p:sp>
      <p:sp>
        <p:nvSpPr>
          <p:cNvPr id="114" name="文本框 113"/>
          <p:cNvSpPr txBox="1">
            <a:spLocks noChangeArrowheads="1"/>
          </p:cNvSpPr>
          <p:nvPr/>
        </p:nvSpPr>
        <p:spPr bwMode="auto">
          <a:xfrm>
            <a:off x="3394075" y="29797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④</a:t>
            </a:r>
          </a:p>
        </p:txBody>
      </p:sp>
      <p:sp>
        <p:nvSpPr>
          <p:cNvPr id="115" name="文本框 114"/>
          <p:cNvSpPr txBox="1">
            <a:spLocks noChangeArrowheads="1"/>
          </p:cNvSpPr>
          <p:nvPr/>
        </p:nvSpPr>
        <p:spPr bwMode="auto">
          <a:xfrm>
            <a:off x="1966913" y="19510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①</a:t>
            </a:r>
          </a:p>
        </p:txBody>
      </p:sp>
      <p:sp>
        <p:nvSpPr>
          <p:cNvPr id="116" name="文本框 115"/>
          <p:cNvSpPr txBox="1">
            <a:spLocks noChangeArrowheads="1"/>
          </p:cNvSpPr>
          <p:nvPr/>
        </p:nvSpPr>
        <p:spPr bwMode="auto">
          <a:xfrm>
            <a:off x="5313363" y="2971800"/>
            <a:ext cx="415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⑧</a:t>
            </a:r>
          </a:p>
        </p:txBody>
      </p:sp>
      <p:sp>
        <p:nvSpPr>
          <p:cNvPr id="117" name="文本框 116"/>
          <p:cNvSpPr txBox="1">
            <a:spLocks noChangeArrowheads="1"/>
          </p:cNvSpPr>
          <p:nvPr/>
        </p:nvSpPr>
        <p:spPr bwMode="auto">
          <a:xfrm>
            <a:off x="6362700" y="4429125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⑦</a:t>
            </a:r>
          </a:p>
        </p:txBody>
      </p:sp>
      <p:sp>
        <p:nvSpPr>
          <p:cNvPr id="118" name="文本框 117"/>
          <p:cNvSpPr txBox="1">
            <a:spLocks noChangeArrowheads="1"/>
          </p:cNvSpPr>
          <p:nvPr/>
        </p:nvSpPr>
        <p:spPr bwMode="auto">
          <a:xfrm>
            <a:off x="7807325" y="33797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⑥</a:t>
            </a:r>
          </a:p>
        </p:txBody>
      </p:sp>
      <p:sp>
        <p:nvSpPr>
          <p:cNvPr id="119" name="文本框 118"/>
          <p:cNvSpPr txBox="1">
            <a:spLocks noChangeArrowheads="1"/>
          </p:cNvSpPr>
          <p:nvPr/>
        </p:nvSpPr>
        <p:spPr bwMode="auto">
          <a:xfrm>
            <a:off x="6757988" y="19192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⑤</a:t>
            </a:r>
          </a:p>
        </p:txBody>
      </p:sp>
      <p:sp>
        <p:nvSpPr>
          <p:cNvPr id="120" name="任意多边形 66">
            <a:extLst>
              <a:ext uri="{FF2B5EF4-FFF2-40B4-BE49-F238E27FC236}"/>
            </a:extLst>
          </p:cNvPr>
          <p:cNvSpPr/>
          <p:nvPr/>
        </p:nvSpPr>
        <p:spPr>
          <a:xfrm>
            <a:off x="1066800" y="2976563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任意多边形 67">
            <a:extLst>
              <a:ext uri="{FF2B5EF4-FFF2-40B4-BE49-F238E27FC236}"/>
            </a:extLst>
          </p:cNvPr>
          <p:cNvSpPr/>
          <p:nvPr/>
        </p:nvSpPr>
        <p:spPr>
          <a:xfrm rot="16200000">
            <a:off x="1933575" y="4068763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任意多边形 68">
            <a:extLst>
              <a:ext uri="{FF2B5EF4-FFF2-40B4-BE49-F238E27FC236}"/>
            </a:extLst>
          </p:cNvPr>
          <p:cNvSpPr/>
          <p:nvPr/>
        </p:nvSpPr>
        <p:spPr>
          <a:xfrm rot="16200000" flipH="1">
            <a:off x="3075781" y="3172619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3" name="任意多边形 69">
            <a:extLst>
              <a:ext uri="{FF2B5EF4-FFF2-40B4-BE49-F238E27FC236}"/>
            </a:extLst>
          </p:cNvPr>
          <p:cNvSpPr/>
          <p:nvPr/>
        </p:nvSpPr>
        <p:spPr>
          <a:xfrm flipV="1">
            <a:off x="2151063" y="2044700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4" name="任意多边形 70">
            <a:extLst>
              <a:ext uri="{FF2B5EF4-FFF2-40B4-BE49-F238E27FC236}"/>
            </a:extLst>
          </p:cNvPr>
          <p:cNvSpPr/>
          <p:nvPr/>
        </p:nvSpPr>
        <p:spPr>
          <a:xfrm flipV="1">
            <a:off x="5449888" y="3179763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5" name="任意多边形 71">
            <a:extLst>
              <a:ext uri="{FF2B5EF4-FFF2-40B4-BE49-F238E27FC236}"/>
            </a:extLst>
          </p:cNvPr>
          <p:cNvSpPr/>
          <p:nvPr/>
        </p:nvSpPr>
        <p:spPr>
          <a:xfrm rot="5400000" flipH="1">
            <a:off x="6598444" y="4090194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6" name="任意多边形 72">
            <a:extLst>
              <a:ext uri="{FF2B5EF4-FFF2-40B4-BE49-F238E27FC236}"/>
            </a:extLst>
          </p:cNvPr>
          <p:cNvSpPr/>
          <p:nvPr/>
        </p:nvSpPr>
        <p:spPr>
          <a:xfrm flipH="1">
            <a:off x="7512050" y="2930525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7" name="任意多边形 73">
            <a:extLst>
              <a:ext uri="{FF2B5EF4-FFF2-40B4-BE49-F238E27FC236}"/>
            </a:extLst>
          </p:cNvPr>
          <p:cNvSpPr/>
          <p:nvPr/>
        </p:nvSpPr>
        <p:spPr>
          <a:xfrm rot="16200000" flipH="1">
            <a:off x="6376194" y="2002632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8" name="任意多边形 76">
            <a:extLst>
              <a:ext uri="{FF2B5EF4-FFF2-40B4-BE49-F238E27FC236}"/>
            </a:extLst>
          </p:cNvPr>
          <p:cNvSpPr/>
          <p:nvPr/>
        </p:nvSpPr>
        <p:spPr>
          <a:xfrm rot="13315981" flipH="1">
            <a:off x="2886075" y="2444750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任意多边形 77">
            <a:extLst>
              <a:ext uri="{FF2B5EF4-FFF2-40B4-BE49-F238E27FC236}"/>
            </a:extLst>
          </p:cNvPr>
          <p:cNvSpPr/>
          <p:nvPr/>
        </p:nvSpPr>
        <p:spPr>
          <a:xfrm rot="2884019">
            <a:off x="1391444" y="2351882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med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" name="任意多边形 78">
            <a:extLst>
              <a:ext uri="{FF2B5EF4-FFF2-40B4-BE49-F238E27FC236}"/>
            </a:extLst>
          </p:cNvPr>
          <p:cNvSpPr/>
          <p:nvPr/>
        </p:nvSpPr>
        <p:spPr>
          <a:xfrm rot="19084019">
            <a:off x="1219200" y="3722688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1" name="任意多边形 79">
            <a:extLst>
              <a:ext uri="{FF2B5EF4-FFF2-40B4-BE49-F238E27FC236}"/>
            </a:extLst>
          </p:cNvPr>
          <p:cNvSpPr/>
          <p:nvPr/>
        </p:nvSpPr>
        <p:spPr>
          <a:xfrm rot="13684019">
            <a:off x="2720975" y="3848101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2" name="任意多边形 82">
            <a:extLst>
              <a:ext uri="{FF2B5EF4-FFF2-40B4-BE49-F238E27FC236}"/>
            </a:extLst>
          </p:cNvPr>
          <p:cNvSpPr/>
          <p:nvPr/>
        </p:nvSpPr>
        <p:spPr>
          <a:xfrm rot="18572064" flipH="1">
            <a:off x="7181056" y="2285207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" name="任意多边形 83">
            <a:extLst>
              <a:ext uri="{FF2B5EF4-FFF2-40B4-BE49-F238E27FC236}"/>
            </a:extLst>
          </p:cNvPr>
          <p:cNvSpPr/>
          <p:nvPr/>
        </p:nvSpPr>
        <p:spPr>
          <a:xfrm rot="2372064" flipH="1">
            <a:off x="7205663" y="3713163"/>
            <a:ext cx="604837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4" name="任意多边形 84">
            <a:extLst>
              <a:ext uri="{FF2B5EF4-FFF2-40B4-BE49-F238E27FC236}"/>
            </a:extLst>
          </p:cNvPr>
          <p:cNvSpPr/>
          <p:nvPr/>
        </p:nvSpPr>
        <p:spPr>
          <a:xfrm rot="7772064" flipH="1">
            <a:off x="5810250" y="3833813"/>
            <a:ext cx="606425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5" name="任意多边形 85">
            <a:extLst>
              <a:ext uri="{FF2B5EF4-FFF2-40B4-BE49-F238E27FC236}"/>
            </a:extLst>
          </p:cNvPr>
          <p:cNvSpPr/>
          <p:nvPr/>
        </p:nvSpPr>
        <p:spPr>
          <a:xfrm rot="13172064" flipH="1">
            <a:off x="5648325" y="2455863"/>
            <a:ext cx="604838" cy="628650"/>
          </a:xfrm>
          <a:custGeom>
            <a:avLst/>
            <a:gdLst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  <a:gd name="connsiteX0" fmla="*/ 0 w 605307"/>
              <a:gd name="connsiteY0" fmla="*/ 0 h 746975"/>
              <a:gd name="connsiteX1" fmla="*/ 605307 w 605307"/>
              <a:gd name="connsiteY1" fmla="*/ 746975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07" h="746975">
                <a:moveTo>
                  <a:pt x="0" y="0"/>
                </a:moveTo>
                <a:cubicBezTo>
                  <a:pt x="112131" y="397946"/>
                  <a:pt x="291528" y="621179"/>
                  <a:pt x="605307" y="746975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文本框 135"/>
          <p:cNvSpPr txBox="1">
            <a:spLocks noChangeArrowheads="1"/>
          </p:cNvSpPr>
          <p:nvPr/>
        </p:nvSpPr>
        <p:spPr bwMode="auto">
          <a:xfrm>
            <a:off x="142875" y="5768975"/>
            <a:ext cx="5816600" cy="4000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反气旋是中心气压高、四周气压低的大气水平涡旋</a:t>
            </a:r>
          </a:p>
        </p:txBody>
      </p:sp>
      <p:sp>
        <p:nvSpPr>
          <p:cNvPr id="137" name="文本框 136"/>
          <p:cNvSpPr txBox="1">
            <a:spLocks noChangeArrowheads="1"/>
          </p:cNvSpPr>
          <p:nvPr/>
        </p:nvSpPr>
        <p:spPr bwMode="auto">
          <a:xfrm>
            <a:off x="6273800" y="5511800"/>
            <a:ext cx="27305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北半球：</a:t>
            </a: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顺时针方向</a:t>
            </a:r>
          </a:p>
        </p:txBody>
      </p:sp>
      <p:sp>
        <p:nvSpPr>
          <p:cNvPr id="138" name="文本框 137">
            <a:extLst>
              <a:ext uri="{FF2B5EF4-FFF2-40B4-BE49-F238E27FC236}"/>
            </a:extLst>
          </p:cNvPr>
          <p:cNvSpPr txBox="1"/>
          <p:nvPr/>
        </p:nvSpPr>
        <p:spPr>
          <a:xfrm>
            <a:off x="6273800" y="5997575"/>
            <a:ext cx="2714625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南半球：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  <a:ea typeface="+mn-ea"/>
              </a:rPr>
              <a:t>逆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  <a:ea typeface="+mn-ea"/>
              </a:rPr>
              <a:t>时针方向</a:t>
            </a:r>
          </a:p>
        </p:txBody>
      </p:sp>
      <p:cxnSp>
        <p:nvCxnSpPr>
          <p:cNvPr id="139" name="连接符: 肘形 138">
            <a:extLst>
              <a:ext uri="{FF2B5EF4-FFF2-40B4-BE49-F238E27FC236}"/>
            </a:extLst>
          </p:cNvPr>
          <p:cNvCxnSpPr>
            <a:stCxn id="136" idx="3"/>
            <a:endCxn id="137" idx="1"/>
          </p:cNvCxnSpPr>
          <p:nvPr/>
        </p:nvCxnSpPr>
        <p:spPr>
          <a:xfrm flipV="1">
            <a:off x="5959475" y="5726113"/>
            <a:ext cx="314325" cy="242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/>
            </a:extLst>
          </p:cNvPr>
          <p:cNvCxnSpPr>
            <a:stCxn id="136" idx="3"/>
            <a:endCxn id="138" idx="1"/>
          </p:cNvCxnSpPr>
          <p:nvPr/>
        </p:nvCxnSpPr>
        <p:spPr>
          <a:xfrm>
            <a:off x="5959475" y="5969000"/>
            <a:ext cx="314325" cy="2428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文本框 140"/>
          <p:cNvSpPr txBox="1">
            <a:spLocks noChangeArrowheads="1"/>
          </p:cNvSpPr>
          <p:nvPr/>
        </p:nvSpPr>
        <p:spPr bwMode="auto">
          <a:xfrm>
            <a:off x="855663" y="6132513"/>
            <a:ext cx="3897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（气流从中心向四周辐散）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36" grpId="0" animBg="1"/>
      <p:bldP spid="137" grpId="0"/>
      <p:bldP spid="138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/>
            </a:extLst>
          </p:cNvPr>
          <p:cNvSpPr txBox="1"/>
          <p:nvPr/>
        </p:nvSpPr>
        <p:spPr>
          <a:xfrm>
            <a:off x="5167313" y="106363"/>
            <a:ext cx="3416300" cy="5238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  <a:ea typeface="+mn-ea"/>
              </a:rPr>
              <a:t>气旋、反气旋与天气</a:t>
            </a:r>
          </a:p>
        </p:txBody>
      </p:sp>
      <p:grpSp>
        <p:nvGrpSpPr>
          <p:cNvPr id="23554" name="组合 2"/>
          <p:cNvGrpSpPr>
            <a:grpSpLocks/>
          </p:cNvGrpSpPr>
          <p:nvPr/>
        </p:nvGrpSpPr>
        <p:grpSpPr bwMode="auto">
          <a:xfrm>
            <a:off x="5226050" y="2173288"/>
            <a:ext cx="2986088" cy="1616075"/>
            <a:chOff x="4857750" y="3317142"/>
            <a:chExt cx="3997207" cy="2124000"/>
          </a:xfrm>
        </p:grpSpPr>
        <p:grpSp>
          <p:nvGrpSpPr>
            <p:cNvPr id="23640" name="组合 3"/>
            <p:cNvGrpSpPr>
              <a:grpSpLocks/>
            </p:cNvGrpSpPr>
            <p:nvPr/>
          </p:nvGrpSpPr>
          <p:grpSpPr bwMode="auto">
            <a:xfrm>
              <a:off x="4857750" y="3317142"/>
              <a:ext cx="3996000" cy="2124000"/>
              <a:chOff x="4857750" y="3317142"/>
              <a:chExt cx="3996000" cy="2124000"/>
            </a:xfrm>
          </p:grpSpPr>
          <p:sp>
            <p:nvSpPr>
              <p:cNvPr id="9" name="椭圆 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4857750" y="3317142"/>
                <a:ext cx="3996000" cy="2124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7000">
                    <a:srgbClr val="B9BCDC"/>
                  </a:gs>
                  <a:gs pos="77000">
                    <a:srgbClr val="A09ECF"/>
                  </a:gs>
                  <a:gs pos="100000">
                    <a:srgbClr val="A09ECF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559014" y="3694788"/>
                <a:ext cx="2592553" cy="13687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262404" y="4055743"/>
                <a:ext cx="1185774" cy="64679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650" name="文本框 11"/>
              <p:cNvSpPr txBox="1">
                <a:spLocks noChangeArrowheads="1"/>
              </p:cNvSpPr>
              <p:nvPr/>
            </p:nvSpPr>
            <p:spPr bwMode="auto">
              <a:xfrm>
                <a:off x="6436786" y="4118641"/>
                <a:ext cx="865125" cy="4857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高压</a:t>
                </a:r>
              </a:p>
            </p:txBody>
          </p:sp>
          <p:sp>
            <p:nvSpPr>
              <p:cNvPr id="13" name="任意多边形 1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976419" y="4644120"/>
                <a:ext cx="639637" cy="515351"/>
              </a:xfrm>
              <a:custGeom>
                <a:avLst/>
                <a:gdLst>
                  <a:gd name="connsiteX0" fmla="*/ 0 w 660400"/>
                  <a:gd name="connsiteY0" fmla="*/ 516466 h 516466"/>
                  <a:gd name="connsiteX1" fmla="*/ 639234 w 660400"/>
                  <a:gd name="connsiteY1" fmla="*/ 0 h 516466"/>
                  <a:gd name="connsiteX2" fmla="*/ 639234 w 660400"/>
                  <a:gd name="connsiteY2" fmla="*/ 0 h 516466"/>
                  <a:gd name="connsiteX3" fmla="*/ 660400 w 660400"/>
                  <a:gd name="connsiteY3" fmla="*/ 4233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9234" h="516466">
                    <a:moveTo>
                      <a:pt x="0" y="516466"/>
                    </a:moveTo>
                    <a:cubicBezTo>
                      <a:pt x="255411" y="437444"/>
                      <a:pt x="574322" y="345721"/>
                      <a:pt x="639234" y="0"/>
                    </a:cubicBezTo>
                    <a:lnTo>
                      <a:pt x="639234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任意多边形 1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633057" y="4149633"/>
                <a:ext cx="535511" cy="557081"/>
              </a:xfrm>
              <a:custGeom>
                <a:avLst/>
                <a:gdLst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7633" h="558800">
                    <a:moveTo>
                      <a:pt x="537633" y="558800"/>
                    </a:moveTo>
                    <a:cubicBezTo>
                      <a:pt x="493889" y="275167"/>
                      <a:pt x="412045" y="165100"/>
                      <a:pt x="0" y="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任意多边形 1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938168" y="3855445"/>
                <a:ext cx="1139023" cy="93889"/>
              </a:xfrm>
              <a:custGeom>
                <a:avLst/>
                <a:gdLst>
                  <a:gd name="connsiteX0" fmla="*/ 1138767 w 1138767"/>
                  <a:gd name="connsiteY0" fmla="*/ 94793 h 94793"/>
                  <a:gd name="connsiteX1" fmla="*/ 643467 w 1138767"/>
                  <a:gd name="connsiteY1" fmla="*/ 1660 h 94793"/>
                  <a:gd name="connsiteX2" fmla="*/ 0 w 1138767"/>
                  <a:gd name="connsiteY2" fmla="*/ 43993 h 9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8767" h="94793">
                    <a:moveTo>
                      <a:pt x="1138767" y="94793"/>
                    </a:moveTo>
                    <a:cubicBezTo>
                      <a:pt x="986014" y="52460"/>
                      <a:pt x="833261" y="10127"/>
                      <a:pt x="643467" y="1660"/>
                    </a:cubicBezTo>
                    <a:cubicBezTo>
                      <a:pt x="453673" y="-6807"/>
                      <a:pt x="226836" y="18593"/>
                      <a:pt x="0" y="43993"/>
                    </a:cubicBezTo>
                  </a:path>
                </a:pathLst>
              </a:custGeom>
              <a:noFill/>
              <a:ln w="44450" cap="sq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任意多边形 1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062650" y="3598811"/>
                <a:ext cx="671514" cy="609242"/>
              </a:xfrm>
              <a:custGeom>
                <a:avLst/>
                <a:gdLst>
                  <a:gd name="connsiteX0" fmla="*/ 673100 w 673100"/>
                  <a:gd name="connsiteY0" fmla="*/ 0 h 609600"/>
                  <a:gd name="connsiteX1" fmla="*/ 182034 w 673100"/>
                  <a:gd name="connsiteY1" fmla="*/ 237067 h 609600"/>
                  <a:gd name="connsiteX2" fmla="*/ 0 w 673100"/>
                  <a:gd name="connsiteY2" fmla="*/ 609600 h 609600"/>
                  <a:gd name="connsiteX0" fmla="*/ 673100 w 673100"/>
                  <a:gd name="connsiteY0" fmla="*/ 0 h 609600"/>
                  <a:gd name="connsiteX1" fmla="*/ 186267 w 673100"/>
                  <a:gd name="connsiteY1" fmla="*/ 258234 h 609600"/>
                  <a:gd name="connsiteX2" fmla="*/ 0 w 673100"/>
                  <a:gd name="connsiteY2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100" h="609600">
                    <a:moveTo>
                      <a:pt x="673100" y="0"/>
                    </a:moveTo>
                    <a:cubicBezTo>
                      <a:pt x="483658" y="67733"/>
                      <a:pt x="298450" y="156634"/>
                      <a:pt x="186267" y="258234"/>
                    </a:cubicBezTo>
                    <a:cubicBezTo>
                      <a:pt x="74084" y="359834"/>
                      <a:pt x="34925" y="474133"/>
                      <a:pt x="0" y="6096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任意多边形 1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533514" y="4014014"/>
                <a:ext cx="550387" cy="600896"/>
              </a:xfrm>
              <a:custGeom>
                <a:avLst/>
                <a:gdLst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0333" h="601133">
                    <a:moveTo>
                      <a:pt x="0" y="0"/>
                    </a:moveTo>
                    <a:cubicBezTo>
                      <a:pt x="35277" y="361245"/>
                      <a:pt x="333022" y="498122"/>
                      <a:pt x="550333" y="601133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任意多边形 1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680142" y="4813122"/>
                <a:ext cx="1071022" cy="110582"/>
              </a:xfrm>
              <a:custGeom>
                <a:avLst/>
                <a:gdLst>
                  <a:gd name="connsiteX0" fmla="*/ 0 w 1071034"/>
                  <a:gd name="connsiteY0" fmla="*/ 0 h 111382"/>
                  <a:gd name="connsiteX1" fmla="*/ 588434 w 1071034"/>
                  <a:gd name="connsiteY1" fmla="*/ 110067 h 111382"/>
                  <a:gd name="connsiteX2" fmla="*/ 1071034 w 1071034"/>
                  <a:gd name="connsiteY2" fmla="*/ 50800 h 1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034" h="111382">
                    <a:moveTo>
                      <a:pt x="0" y="0"/>
                    </a:moveTo>
                    <a:cubicBezTo>
                      <a:pt x="204964" y="50800"/>
                      <a:pt x="409928" y="101600"/>
                      <a:pt x="588434" y="110067"/>
                    </a:cubicBezTo>
                    <a:cubicBezTo>
                      <a:pt x="766940" y="118534"/>
                      <a:pt x="918987" y="84667"/>
                      <a:pt x="1071034" y="508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5" name="直接箭头连接符 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4874750" y="4379141"/>
              <a:ext cx="1666034" cy="8346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7188923" y="4379141"/>
              <a:ext cx="1666034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/>
              </a:extLst>
            </p:cNvPr>
            <p:cNvCxnSpPr>
              <a:stCxn id="9" idx="4"/>
            </p:cNvCxnSpPr>
            <p:nvPr/>
          </p:nvCxnSpPr>
          <p:spPr>
            <a:xfrm flipV="1">
              <a:off x="6855291" y="4571094"/>
              <a:ext cx="0" cy="870048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6855291" y="3317142"/>
              <a:ext cx="0" cy="870046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 flipV="1">
            <a:off x="5702300" y="684213"/>
            <a:ext cx="2039938" cy="1436687"/>
            <a:chOff x="5490633" y="1388533"/>
            <a:chExt cx="2730567" cy="1888067"/>
          </a:xfrm>
        </p:grpSpPr>
        <p:sp>
          <p:nvSpPr>
            <p:cNvPr id="20" name="任意多边形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490633" y="2598565"/>
              <a:ext cx="140247" cy="678035"/>
            </a:xfrm>
            <a:custGeom>
              <a:avLst/>
              <a:gdLst>
                <a:gd name="connsiteX0" fmla="*/ 0 w 139700"/>
                <a:gd name="connsiteY0" fmla="*/ 677333 h 677333"/>
                <a:gd name="connsiteX1" fmla="*/ 105834 w 139700"/>
                <a:gd name="connsiteY1" fmla="*/ 461433 h 677333"/>
                <a:gd name="connsiteX2" fmla="*/ 139700 w 139700"/>
                <a:gd name="connsiteY2" fmla="*/ 0 h 6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677333">
                  <a:moveTo>
                    <a:pt x="0" y="677333"/>
                  </a:moveTo>
                  <a:cubicBezTo>
                    <a:pt x="41275" y="625827"/>
                    <a:pt x="82551" y="574322"/>
                    <a:pt x="105834" y="461433"/>
                  </a:cubicBezTo>
                  <a:cubicBezTo>
                    <a:pt x="129117" y="348544"/>
                    <a:pt x="134408" y="174272"/>
                    <a:pt x="139700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任意多边形 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917749" y="2454613"/>
              <a:ext cx="144497" cy="682209"/>
            </a:xfrm>
            <a:custGeom>
              <a:avLst/>
              <a:gdLst>
                <a:gd name="connsiteX0" fmla="*/ 0 w 143933"/>
                <a:gd name="connsiteY0" fmla="*/ 681567 h 681567"/>
                <a:gd name="connsiteX1" fmla="*/ 105833 w 143933"/>
                <a:gd name="connsiteY1" fmla="*/ 461433 h 681567"/>
                <a:gd name="connsiteX2" fmla="*/ 143933 w 143933"/>
                <a:gd name="connsiteY2" fmla="*/ 0 h 6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33" h="681567">
                  <a:moveTo>
                    <a:pt x="0" y="681567"/>
                  </a:moveTo>
                  <a:cubicBezTo>
                    <a:pt x="40922" y="628297"/>
                    <a:pt x="81844" y="575027"/>
                    <a:pt x="105833" y="461433"/>
                  </a:cubicBezTo>
                  <a:cubicBezTo>
                    <a:pt x="129822" y="347839"/>
                    <a:pt x="136877" y="173919"/>
                    <a:pt x="143933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任意多边形 21">
              <a:extLst>
                <a:ext uri="{FF2B5EF4-FFF2-40B4-BE49-F238E27FC236}"/>
              </a:extLst>
            </p:cNvPr>
            <p:cNvSpPr/>
            <p:nvPr/>
          </p:nvSpPr>
          <p:spPr>
            <a:xfrm flipH="1">
              <a:off x="8076703" y="2598565"/>
              <a:ext cx="144497" cy="678035"/>
            </a:xfrm>
            <a:custGeom>
              <a:avLst/>
              <a:gdLst>
                <a:gd name="connsiteX0" fmla="*/ 0 w 139700"/>
                <a:gd name="connsiteY0" fmla="*/ 677333 h 677333"/>
                <a:gd name="connsiteX1" fmla="*/ 105834 w 139700"/>
                <a:gd name="connsiteY1" fmla="*/ 461433 h 677333"/>
                <a:gd name="connsiteX2" fmla="*/ 139700 w 139700"/>
                <a:gd name="connsiteY2" fmla="*/ 0 h 6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677333">
                  <a:moveTo>
                    <a:pt x="0" y="677333"/>
                  </a:moveTo>
                  <a:cubicBezTo>
                    <a:pt x="41275" y="625827"/>
                    <a:pt x="82551" y="574322"/>
                    <a:pt x="105834" y="461433"/>
                  </a:cubicBezTo>
                  <a:cubicBezTo>
                    <a:pt x="129117" y="348544"/>
                    <a:pt x="134408" y="174272"/>
                    <a:pt x="139700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任意多边形 22">
              <a:extLst>
                <a:ext uri="{FF2B5EF4-FFF2-40B4-BE49-F238E27FC236}"/>
              </a:extLst>
            </p:cNvPr>
            <p:cNvSpPr/>
            <p:nvPr/>
          </p:nvSpPr>
          <p:spPr>
            <a:xfrm flipH="1">
              <a:off x="7645337" y="2454613"/>
              <a:ext cx="180622" cy="682209"/>
            </a:xfrm>
            <a:custGeom>
              <a:avLst/>
              <a:gdLst>
                <a:gd name="connsiteX0" fmla="*/ 0 w 143933"/>
                <a:gd name="connsiteY0" fmla="*/ 681567 h 681567"/>
                <a:gd name="connsiteX1" fmla="*/ 105833 w 143933"/>
                <a:gd name="connsiteY1" fmla="*/ 461433 h 681567"/>
                <a:gd name="connsiteX2" fmla="*/ 143933 w 143933"/>
                <a:gd name="connsiteY2" fmla="*/ 0 h 6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33" h="681567">
                  <a:moveTo>
                    <a:pt x="0" y="681567"/>
                  </a:moveTo>
                  <a:cubicBezTo>
                    <a:pt x="40922" y="628297"/>
                    <a:pt x="81844" y="575027"/>
                    <a:pt x="105833" y="461433"/>
                  </a:cubicBezTo>
                  <a:cubicBezTo>
                    <a:pt x="129822" y="347839"/>
                    <a:pt x="136877" y="173919"/>
                    <a:pt x="143933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6062246" y="1388533"/>
              <a:ext cx="0" cy="8178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5630880" y="1519967"/>
              <a:ext cx="0" cy="8178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7653837" y="1388533"/>
              <a:ext cx="0" cy="8178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8076703" y="1519967"/>
              <a:ext cx="0" cy="8178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上箭头 2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31604" y="1753730"/>
              <a:ext cx="226470" cy="994248"/>
            </a:xfrm>
            <a:prstGeom prst="upArrow">
              <a:avLst>
                <a:gd name="adj1" fmla="val 37044"/>
                <a:gd name="adj2" fmla="val 148139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70000">
                  <a:srgbClr val="FF0000"/>
                </a:gs>
                <a:gs pos="100000">
                  <a:schemeClr val="accent2">
                    <a:lumMod val="0"/>
                    <a:lumOff val="100000"/>
                  </a:schemeClr>
                </a:gs>
                <a:gs pos="0">
                  <a:srgbClr val="FF0000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649413" y="1287463"/>
            <a:ext cx="1674812" cy="830262"/>
            <a:chOff x="5717486" y="2183726"/>
            <a:chExt cx="2203493" cy="1090600"/>
          </a:xfrm>
        </p:grpSpPr>
        <p:grpSp>
          <p:nvGrpSpPr>
            <p:cNvPr id="23598" name="组合 29"/>
            <p:cNvGrpSpPr>
              <a:grpSpLocks/>
            </p:cNvGrpSpPr>
            <p:nvPr/>
          </p:nvGrpSpPr>
          <p:grpSpPr bwMode="auto">
            <a:xfrm>
              <a:off x="5867833" y="2554326"/>
              <a:ext cx="1879859" cy="720000"/>
              <a:chOff x="5867833" y="2554326"/>
              <a:chExt cx="1879859" cy="720000"/>
            </a:xfrm>
          </p:grpSpPr>
          <p:cxnSp>
            <p:nvCxnSpPr>
              <p:cNvPr id="33" name="直接连接符 32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940968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867867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014071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087172" y="2554905"/>
                <a:ext cx="187976" cy="575537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160274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379578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598884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818188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037494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256799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476104" y="2554905"/>
                <a:ext cx="233925" cy="7194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233375" y="2554905"/>
                <a:ext cx="198420" cy="610986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306477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452681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525782" y="2554905"/>
                <a:ext cx="187976" cy="575537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671985" y="2554905"/>
                <a:ext cx="198420" cy="610986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745087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891291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964392" y="2554905"/>
                <a:ext cx="185888" cy="575537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110595" y="2554905"/>
                <a:ext cx="198420" cy="610986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183698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329901" y="2554905"/>
                <a:ext cx="210950" cy="648521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403002" y="2554905"/>
                <a:ext cx="185888" cy="575537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/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7549205" y="2554905"/>
                <a:ext cx="198420" cy="610986"/>
              </a:xfrm>
              <a:prstGeom prst="line">
                <a:avLst/>
              </a:prstGeom>
              <a:ln w="15875" cap="rnd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任意多边形 3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717486" y="2183726"/>
              <a:ext cx="1220312" cy="492316"/>
            </a:xfrm>
            <a:custGeom>
              <a:avLst/>
              <a:gdLst>
                <a:gd name="connsiteX0" fmla="*/ 18 w 1227946"/>
                <a:gd name="connsiteY0" fmla="*/ 386417 h 492212"/>
                <a:gd name="connsiteX1" fmla="*/ 620503 w 1227946"/>
                <a:gd name="connsiteY1" fmla="*/ 1063 h 492212"/>
                <a:gd name="connsiteX2" fmla="*/ 1227926 w 1227946"/>
                <a:gd name="connsiteY2" fmla="*/ 278649 h 492212"/>
                <a:gd name="connsiteX3" fmla="*/ 640098 w 1227946"/>
                <a:gd name="connsiteY3" fmla="*/ 487654 h 492212"/>
                <a:gd name="connsiteX4" fmla="*/ 18 w 1227946"/>
                <a:gd name="connsiteY4" fmla="*/ 386417 h 492212"/>
                <a:gd name="connsiteX0" fmla="*/ 1335 w 1229260"/>
                <a:gd name="connsiteY0" fmla="*/ 386417 h 495518"/>
                <a:gd name="connsiteX1" fmla="*/ 621820 w 1229260"/>
                <a:gd name="connsiteY1" fmla="*/ 1063 h 495518"/>
                <a:gd name="connsiteX2" fmla="*/ 1229243 w 1229260"/>
                <a:gd name="connsiteY2" fmla="*/ 278649 h 495518"/>
                <a:gd name="connsiteX3" fmla="*/ 641415 w 1229260"/>
                <a:gd name="connsiteY3" fmla="*/ 487654 h 495518"/>
                <a:gd name="connsiteX4" fmla="*/ 461800 w 1229260"/>
                <a:gd name="connsiteY4" fmla="*/ 445200 h 495518"/>
                <a:gd name="connsiteX5" fmla="*/ 1335 w 1229260"/>
                <a:gd name="connsiteY5" fmla="*/ 386417 h 495518"/>
                <a:gd name="connsiteX0" fmla="*/ 1335 w 1229259"/>
                <a:gd name="connsiteY0" fmla="*/ 386417 h 487785"/>
                <a:gd name="connsiteX1" fmla="*/ 621820 w 1229259"/>
                <a:gd name="connsiteY1" fmla="*/ 1063 h 487785"/>
                <a:gd name="connsiteX2" fmla="*/ 1229243 w 1229259"/>
                <a:gd name="connsiteY2" fmla="*/ 278649 h 487785"/>
                <a:gd name="connsiteX3" fmla="*/ 641415 w 1229259"/>
                <a:gd name="connsiteY3" fmla="*/ 487654 h 487785"/>
                <a:gd name="connsiteX4" fmla="*/ 461800 w 1229259"/>
                <a:gd name="connsiteY4" fmla="*/ 445200 h 487785"/>
                <a:gd name="connsiteX5" fmla="*/ 1335 w 1229259"/>
                <a:gd name="connsiteY5" fmla="*/ 386417 h 487785"/>
                <a:gd name="connsiteX0" fmla="*/ 30747 w 1258671"/>
                <a:gd name="connsiteY0" fmla="*/ 386417 h 501607"/>
                <a:gd name="connsiteX1" fmla="*/ 651232 w 1258671"/>
                <a:gd name="connsiteY1" fmla="*/ 1063 h 501607"/>
                <a:gd name="connsiteX2" fmla="*/ 1258655 w 1258671"/>
                <a:gd name="connsiteY2" fmla="*/ 278649 h 501607"/>
                <a:gd name="connsiteX3" fmla="*/ 670827 w 1258671"/>
                <a:gd name="connsiteY3" fmla="*/ 487654 h 501607"/>
                <a:gd name="connsiteX4" fmla="*/ 491212 w 1258671"/>
                <a:gd name="connsiteY4" fmla="*/ 445200 h 501607"/>
                <a:gd name="connsiteX5" fmla="*/ 135252 w 1258671"/>
                <a:gd name="connsiteY5" fmla="*/ 500718 h 501607"/>
                <a:gd name="connsiteX6" fmla="*/ 30747 w 1258671"/>
                <a:gd name="connsiteY6" fmla="*/ 386417 h 501607"/>
                <a:gd name="connsiteX0" fmla="*/ 30747 w 1258671"/>
                <a:gd name="connsiteY0" fmla="*/ 386417 h 510704"/>
                <a:gd name="connsiteX1" fmla="*/ 651232 w 1258671"/>
                <a:gd name="connsiteY1" fmla="*/ 1063 h 510704"/>
                <a:gd name="connsiteX2" fmla="*/ 1258655 w 1258671"/>
                <a:gd name="connsiteY2" fmla="*/ 278649 h 510704"/>
                <a:gd name="connsiteX3" fmla="*/ 670827 w 1258671"/>
                <a:gd name="connsiteY3" fmla="*/ 487654 h 510704"/>
                <a:gd name="connsiteX4" fmla="*/ 491212 w 1258671"/>
                <a:gd name="connsiteY4" fmla="*/ 445200 h 510704"/>
                <a:gd name="connsiteX5" fmla="*/ 135252 w 1258671"/>
                <a:gd name="connsiteY5" fmla="*/ 500718 h 510704"/>
                <a:gd name="connsiteX6" fmla="*/ 30747 w 1258671"/>
                <a:gd name="connsiteY6" fmla="*/ 386417 h 510704"/>
                <a:gd name="connsiteX0" fmla="*/ 30747 w 1258671"/>
                <a:gd name="connsiteY0" fmla="*/ 386417 h 515104"/>
                <a:gd name="connsiteX1" fmla="*/ 651232 w 1258671"/>
                <a:gd name="connsiteY1" fmla="*/ 1063 h 515104"/>
                <a:gd name="connsiteX2" fmla="*/ 1258655 w 1258671"/>
                <a:gd name="connsiteY2" fmla="*/ 278649 h 515104"/>
                <a:gd name="connsiteX3" fmla="*/ 670827 w 1258671"/>
                <a:gd name="connsiteY3" fmla="*/ 487654 h 515104"/>
                <a:gd name="connsiteX4" fmla="*/ 491212 w 1258671"/>
                <a:gd name="connsiteY4" fmla="*/ 445200 h 515104"/>
                <a:gd name="connsiteX5" fmla="*/ 135252 w 1258671"/>
                <a:gd name="connsiteY5" fmla="*/ 500718 h 515104"/>
                <a:gd name="connsiteX6" fmla="*/ 30747 w 1258671"/>
                <a:gd name="connsiteY6" fmla="*/ 386417 h 515104"/>
                <a:gd name="connsiteX0" fmla="*/ 30747 w 1258671"/>
                <a:gd name="connsiteY0" fmla="*/ 386417 h 504812"/>
                <a:gd name="connsiteX1" fmla="*/ 651232 w 1258671"/>
                <a:gd name="connsiteY1" fmla="*/ 1063 h 504812"/>
                <a:gd name="connsiteX2" fmla="*/ 1258655 w 1258671"/>
                <a:gd name="connsiteY2" fmla="*/ 278649 h 504812"/>
                <a:gd name="connsiteX3" fmla="*/ 670827 w 1258671"/>
                <a:gd name="connsiteY3" fmla="*/ 487654 h 504812"/>
                <a:gd name="connsiteX4" fmla="*/ 491212 w 1258671"/>
                <a:gd name="connsiteY4" fmla="*/ 445200 h 504812"/>
                <a:gd name="connsiteX5" fmla="*/ 135252 w 1258671"/>
                <a:gd name="connsiteY5" fmla="*/ 500718 h 504812"/>
                <a:gd name="connsiteX6" fmla="*/ 30747 w 1258671"/>
                <a:gd name="connsiteY6" fmla="*/ 386417 h 504812"/>
                <a:gd name="connsiteX0" fmla="*/ 23883 w 1251807"/>
                <a:gd name="connsiteY0" fmla="*/ 386417 h 504812"/>
                <a:gd name="connsiteX1" fmla="*/ 644368 w 1251807"/>
                <a:gd name="connsiteY1" fmla="*/ 1063 h 504812"/>
                <a:gd name="connsiteX2" fmla="*/ 1251791 w 1251807"/>
                <a:gd name="connsiteY2" fmla="*/ 278649 h 504812"/>
                <a:gd name="connsiteX3" fmla="*/ 663963 w 1251807"/>
                <a:gd name="connsiteY3" fmla="*/ 487654 h 504812"/>
                <a:gd name="connsiteX4" fmla="*/ 484348 w 1251807"/>
                <a:gd name="connsiteY4" fmla="*/ 445200 h 504812"/>
                <a:gd name="connsiteX5" fmla="*/ 128388 w 1251807"/>
                <a:gd name="connsiteY5" fmla="*/ 500718 h 504812"/>
                <a:gd name="connsiteX6" fmla="*/ 23883 w 1251807"/>
                <a:gd name="connsiteY6" fmla="*/ 386417 h 504812"/>
                <a:gd name="connsiteX0" fmla="*/ 394 w 1228318"/>
                <a:gd name="connsiteY0" fmla="*/ 386417 h 504812"/>
                <a:gd name="connsiteX1" fmla="*/ 620879 w 1228318"/>
                <a:gd name="connsiteY1" fmla="*/ 1063 h 504812"/>
                <a:gd name="connsiteX2" fmla="*/ 1228302 w 1228318"/>
                <a:gd name="connsiteY2" fmla="*/ 278649 h 504812"/>
                <a:gd name="connsiteX3" fmla="*/ 640474 w 1228318"/>
                <a:gd name="connsiteY3" fmla="*/ 487654 h 504812"/>
                <a:gd name="connsiteX4" fmla="*/ 460859 w 1228318"/>
                <a:gd name="connsiteY4" fmla="*/ 445200 h 504812"/>
                <a:gd name="connsiteX5" fmla="*/ 104899 w 1228318"/>
                <a:gd name="connsiteY5" fmla="*/ 500718 h 504812"/>
                <a:gd name="connsiteX6" fmla="*/ 394 w 1228318"/>
                <a:gd name="connsiteY6" fmla="*/ 386417 h 504812"/>
                <a:gd name="connsiteX0" fmla="*/ 1358 w 1229282"/>
                <a:gd name="connsiteY0" fmla="*/ 385354 h 503749"/>
                <a:gd name="connsiteX1" fmla="*/ 190770 w 1229282"/>
                <a:gd name="connsiteY1" fmla="*/ 277586 h 503749"/>
                <a:gd name="connsiteX2" fmla="*/ 621843 w 1229282"/>
                <a:gd name="connsiteY2" fmla="*/ 0 h 503749"/>
                <a:gd name="connsiteX3" fmla="*/ 1229266 w 1229282"/>
                <a:gd name="connsiteY3" fmla="*/ 277586 h 503749"/>
                <a:gd name="connsiteX4" fmla="*/ 641438 w 1229282"/>
                <a:gd name="connsiteY4" fmla="*/ 486591 h 503749"/>
                <a:gd name="connsiteX5" fmla="*/ 461823 w 1229282"/>
                <a:gd name="connsiteY5" fmla="*/ 444137 h 503749"/>
                <a:gd name="connsiteX6" fmla="*/ 105863 w 1229282"/>
                <a:gd name="connsiteY6" fmla="*/ 499655 h 503749"/>
                <a:gd name="connsiteX7" fmla="*/ 1358 w 1229282"/>
                <a:gd name="connsiteY7" fmla="*/ 385354 h 503749"/>
                <a:gd name="connsiteX0" fmla="*/ 1358 w 1229282"/>
                <a:gd name="connsiteY0" fmla="*/ 385354 h 503749"/>
                <a:gd name="connsiteX1" fmla="*/ 190770 w 1229282"/>
                <a:gd name="connsiteY1" fmla="*/ 277586 h 503749"/>
                <a:gd name="connsiteX2" fmla="*/ 621843 w 1229282"/>
                <a:gd name="connsiteY2" fmla="*/ 0 h 503749"/>
                <a:gd name="connsiteX3" fmla="*/ 1229266 w 1229282"/>
                <a:gd name="connsiteY3" fmla="*/ 277586 h 503749"/>
                <a:gd name="connsiteX4" fmla="*/ 641438 w 1229282"/>
                <a:gd name="connsiteY4" fmla="*/ 486591 h 503749"/>
                <a:gd name="connsiteX5" fmla="*/ 461823 w 1229282"/>
                <a:gd name="connsiteY5" fmla="*/ 444137 h 503749"/>
                <a:gd name="connsiteX6" fmla="*/ 105863 w 1229282"/>
                <a:gd name="connsiteY6" fmla="*/ 499655 h 503749"/>
                <a:gd name="connsiteX7" fmla="*/ 1358 w 1229282"/>
                <a:gd name="connsiteY7" fmla="*/ 385354 h 503749"/>
                <a:gd name="connsiteX0" fmla="*/ 1358 w 1229282"/>
                <a:gd name="connsiteY0" fmla="*/ 385354 h 503749"/>
                <a:gd name="connsiteX1" fmla="*/ 190770 w 1229282"/>
                <a:gd name="connsiteY1" fmla="*/ 277586 h 503749"/>
                <a:gd name="connsiteX2" fmla="*/ 621843 w 1229282"/>
                <a:gd name="connsiteY2" fmla="*/ 0 h 503749"/>
                <a:gd name="connsiteX3" fmla="*/ 1229266 w 1229282"/>
                <a:gd name="connsiteY3" fmla="*/ 277586 h 503749"/>
                <a:gd name="connsiteX4" fmla="*/ 641438 w 1229282"/>
                <a:gd name="connsiteY4" fmla="*/ 486591 h 503749"/>
                <a:gd name="connsiteX5" fmla="*/ 461823 w 1229282"/>
                <a:gd name="connsiteY5" fmla="*/ 444137 h 503749"/>
                <a:gd name="connsiteX6" fmla="*/ 105863 w 1229282"/>
                <a:gd name="connsiteY6" fmla="*/ 499655 h 503749"/>
                <a:gd name="connsiteX7" fmla="*/ 1358 w 1229282"/>
                <a:gd name="connsiteY7" fmla="*/ 385354 h 503749"/>
                <a:gd name="connsiteX0" fmla="*/ 5038 w 1232962"/>
                <a:gd name="connsiteY0" fmla="*/ 385354 h 503749"/>
                <a:gd name="connsiteX1" fmla="*/ 194450 w 1232962"/>
                <a:gd name="connsiteY1" fmla="*/ 277586 h 503749"/>
                <a:gd name="connsiteX2" fmla="*/ 625523 w 1232962"/>
                <a:gd name="connsiteY2" fmla="*/ 0 h 503749"/>
                <a:gd name="connsiteX3" fmla="*/ 1232946 w 1232962"/>
                <a:gd name="connsiteY3" fmla="*/ 277586 h 503749"/>
                <a:gd name="connsiteX4" fmla="*/ 645118 w 1232962"/>
                <a:gd name="connsiteY4" fmla="*/ 486591 h 503749"/>
                <a:gd name="connsiteX5" fmla="*/ 465503 w 1232962"/>
                <a:gd name="connsiteY5" fmla="*/ 444137 h 503749"/>
                <a:gd name="connsiteX6" fmla="*/ 109543 w 1232962"/>
                <a:gd name="connsiteY6" fmla="*/ 499655 h 503749"/>
                <a:gd name="connsiteX7" fmla="*/ 5038 w 1232962"/>
                <a:gd name="connsiteY7" fmla="*/ 385354 h 503749"/>
                <a:gd name="connsiteX0" fmla="*/ 5038 w 1232962"/>
                <a:gd name="connsiteY0" fmla="*/ 385354 h 500675"/>
                <a:gd name="connsiteX1" fmla="*/ 194450 w 1232962"/>
                <a:gd name="connsiteY1" fmla="*/ 277586 h 500675"/>
                <a:gd name="connsiteX2" fmla="*/ 625523 w 1232962"/>
                <a:gd name="connsiteY2" fmla="*/ 0 h 500675"/>
                <a:gd name="connsiteX3" fmla="*/ 1232946 w 1232962"/>
                <a:gd name="connsiteY3" fmla="*/ 277586 h 500675"/>
                <a:gd name="connsiteX4" fmla="*/ 645118 w 1232962"/>
                <a:gd name="connsiteY4" fmla="*/ 486591 h 500675"/>
                <a:gd name="connsiteX5" fmla="*/ 465503 w 1232962"/>
                <a:gd name="connsiteY5" fmla="*/ 444137 h 500675"/>
                <a:gd name="connsiteX6" fmla="*/ 109543 w 1232962"/>
                <a:gd name="connsiteY6" fmla="*/ 499655 h 500675"/>
                <a:gd name="connsiteX7" fmla="*/ 5038 w 1232962"/>
                <a:gd name="connsiteY7" fmla="*/ 385354 h 500675"/>
                <a:gd name="connsiteX0" fmla="*/ 0 w 1227924"/>
                <a:gd name="connsiteY0" fmla="*/ 385354 h 486722"/>
                <a:gd name="connsiteX1" fmla="*/ 189412 w 1227924"/>
                <a:gd name="connsiteY1" fmla="*/ 277586 h 486722"/>
                <a:gd name="connsiteX2" fmla="*/ 620485 w 1227924"/>
                <a:gd name="connsiteY2" fmla="*/ 0 h 486722"/>
                <a:gd name="connsiteX3" fmla="*/ 1227908 w 1227924"/>
                <a:gd name="connsiteY3" fmla="*/ 277586 h 486722"/>
                <a:gd name="connsiteX4" fmla="*/ 640080 w 1227924"/>
                <a:gd name="connsiteY4" fmla="*/ 486591 h 486722"/>
                <a:gd name="connsiteX5" fmla="*/ 460465 w 1227924"/>
                <a:gd name="connsiteY5" fmla="*/ 444137 h 486722"/>
                <a:gd name="connsiteX6" fmla="*/ 0 w 1227924"/>
                <a:gd name="connsiteY6" fmla="*/ 385354 h 486722"/>
                <a:gd name="connsiteX0" fmla="*/ 0 w 1227924"/>
                <a:gd name="connsiteY0" fmla="*/ 385354 h 495662"/>
                <a:gd name="connsiteX1" fmla="*/ 189412 w 1227924"/>
                <a:gd name="connsiteY1" fmla="*/ 277586 h 495662"/>
                <a:gd name="connsiteX2" fmla="*/ 620485 w 1227924"/>
                <a:gd name="connsiteY2" fmla="*/ 0 h 495662"/>
                <a:gd name="connsiteX3" fmla="*/ 1227908 w 1227924"/>
                <a:gd name="connsiteY3" fmla="*/ 277586 h 495662"/>
                <a:gd name="connsiteX4" fmla="*/ 640080 w 1227924"/>
                <a:gd name="connsiteY4" fmla="*/ 486591 h 495662"/>
                <a:gd name="connsiteX5" fmla="*/ 460465 w 1227924"/>
                <a:gd name="connsiteY5" fmla="*/ 444137 h 495662"/>
                <a:gd name="connsiteX6" fmla="*/ 0 w 1227924"/>
                <a:gd name="connsiteY6" fmla="*/ 385354 h 495662"/>
                <a:gd name="connsiteX0" fmla="*/ 2823 w 1230747"/>
                <a:gd name="connsiteY0" fmla="*/ 385354 h 498582"/>
                <a:gd name="connsiteX1" fmla="*/ 192235 w 1230747"/>
                <a:gd name="connsiteY1" fmla="*/ 277586 h 498582"/>
                <a:gd name="connsiteX2" fmla="*/ 623308 w 1230747"/>
                <a:gd name="connsiteY2" fmla="*/ 0 h 498582"/>
                <a:gd name="connsiteX3" fmla="*/ 1230731 w 1230747"/>
                <a:gd name="connsiteY3" fmla="*/ 277586 h 498582"/>
                <a:gd name="connsiteX4" fmla="*/ 642903 w 1230747"/>
                <a:gd name="connsiteY4" fmla="*/ 486591 h 498582"/>
                <a:gd name="connsiteX5" fmla="*/ 463288 w 1230747"/>
                <a:gd name="connsiteY5" fmla="*/ 444137 h 498582"/>
                <a:gd name="connsiteX6" fmla="*/ 2823 w 1230747"/>
                <a:gd name="connsiteY6" fmla="*/ 385354 h 498582"/>
                <a:gd name="connsiteX0" fmla="*/ 4528 w 1232452"/>
                <a:gd name="connsiteY0" fmla="*/ 385354 h 502431"/>
                <a:gd name="connsiteX1" fmla="*/ 193940 w 1232452"/>
                <a:gd name="connsiteY1" fmla="*/ 277586 h 502431"/>
                <a:gd name="connsiteX2" fmla="*/ 625013 w 1232452"/>
                <a:gd name="connsiteY2" fmla="*/ 0 h 502431"/>
                <a:gd name="connsiteX3" fmla="*/ 1232436 w 1232452"/>
                <a:gd name="connsiteY3" fmla="*/ 277586 h 502431"/>
                <a:gd name="connsiteX4" fmla="*/ 644608 w 1232452"/>
                <a:gd name="connsiteY4" fmla="*/ 486591 h 502431"/>
                <a:gd name="connsiteX5" fmla="*/ 464993 w 1232452"/>
                <a:gd name="connsiteY5" fmla="*/ 444137 h 502431"/>
                <a:gd name="connsiteX6" fmla="*/ 4528 w 1232452"/>
                <a:gd name="connsiteY6" fmla="*/ 385354 h 502431"/>
                <a:gd name="connsiteX0" fmla="*/ 9563 w 1237487"/>
                <a:gd name="connsiteY0" fmla="*/ 385354 h 499197"/>
                <a:gd name="connsiteX1" fmla="*/ 198975 w 1237487"/>
                <a:gd name="connsiteY1" fmla="*/ 277586 h 499197"/>
                <a:gd name="connsiteX2" fmla="*/ 630048 w 1237487"/>
                <a:gd name="connsiteY2" fmla="*/ 0 h 499197"/>
                <a:gd name="connsiteX3" fmla="*/ 1237471 w 1237487"/>
                <a:gd name="connsiteY3" fmla="*/ 277586 h 499197"/>
                <a:gd name="connsiteX4" fmla="*/ 649643 w 1237487"/>
                <a:gd name="connsiteY4" fmla="*/ 486591 h 499197"/>
                <a:gd name="connsiteX5" fmla="*/ 470028 w 1237487"/>
                <a:gd name="connsiteY5" fmla="*/ 444137 h 499197"/>
                <a:gd name="connsiteX6" fmla="*/ 9563 w 1237487"/>
                <a:gd name="connsiteY6" fmla="*/ 385354 h 499197"/>
                <a:gd name="connsiteX0" fmla="*/ 2057 w 1229981"/>
                <a:gd name="connsiteY0" fmla="*/ 385354 h 502431"/>
                <a:gd name="connsiteX1" fmla="*/ 191469 w 1229981"/>
                <a:gd name="connsiteY1" fmla="*/ 277586 h 502431"/>
                <a:gd name="connsiteX2" fmla="*/ 622542 w 1229981"/>
                <a:gd name="connsiteY2" fmla="*/ 0 h 502431"/>
                <a:gd name="connsiteX3" fmla="*/ 1229965 w 1229981"/>
                <a:gd name="connsiteY3" fmla="*/ 277586 h 502431"/>
                <a:gd name="connsiteX4" fmla="*/ 642137 w 1229981"/>
                <a:gd name="connsiteY4" fmla="*/ 486591 h 502431"/>
                <a:gd name="connsiteX5" fmla="*/ 462522 w 1229981"/>
                <a:gd name="connsiteY5" fmla="*/ 444137 h 502431"/>
                <a:gd name="connsiteX6" fmla="*/ 2057 w 1229981"/>
                <a:gd name="connsiteY6" fmla="*/ 385354 h 502431"/>
                <a:gd name="connsiteX0" fmla="*/ 777 w 1228701"/>
                <a:gd name="connsiteY0" fmla="*/ 385354 h 490843"/>
                <a:gd name="connsiteX1" fmla="*/ 190189 w 1228701"/>
                <a:gd name="connsiteY1" fmla="*/ 277586 h 490843"/>
                <a:gd name="connsiteX2" fmla="*/ 621262 w 1228701"/>
                <a:gd name="connsiteY2" fmla="*/ 0 h 490843"/>
                <a:gd name="connsiteX3" fmla="*/ 1228685 w 1228701"/>
                <a:gd name="connsiteY3" fmla="*/ 277586 h 490843"/>
                <a:gd name="connsiteX4" fmla="*/ 640857 w 1228701"/>
                <a:gd name="connsiteY4" fmla="*/ 486591 h 490843"/>
                <a:gd name="connsiteX5" fmla="*/ 461242 w 1228701"/>
                <a:gd name="connsiteY5" fmla="*/ 444137 h 490843"/>
                <a:gd name="connsiteX6" fmla="*/ 777 w 1228701"/>
                <a:gd name="connsiteY6" fmla="*/ 385354 h 490843"/>
                <a:gd name="connsiteX0" fmla="*/ 777 w 1228701"/>
                <a:gd name="connsiteY0" fmla="*/ 385354 h 490843"/>
                <a:gd name="connsiteX1" fmla="*/ 190189 w 1228701"/>
                <a:gd name="connsiteY1" fmla="*/ 277586 h 490843"/>
                <a:gd name="connsiteX2" fmla="*/ 621262 w 1228701"/>
                <a:gd name="connsiteY2" fmla="*/ 0 h 490843"/>
                <a:gd name="connsiteX3" fmla="*/ 1228685 w 1228701"/>
                <a:gd name="connsiteY3" fmla="*/ 277586 h 490843"/>
                <a:gd name="connsiteX4" fmla="*/ 640857 w 1228701"/>
                <a:gd name="connsiteY4" fmla="*/ 486591 h 490843"/>
                <a:gd name="connsiteX5" fmla="*/ 461242 w 1228701"/>
                <a:gd name="connsiteY5" fmla="*/ 444137 h 490843"/>
                <a:gd name="connsiteX6" fmla="*/ 777 w 1228701"/>
                <a:gd name="connsiteY6" fmla="*/ 385354 h 490843"/>
                <a:gd name="connsiteX0" fmla="*/ 777 w 1228701"/>
                <a:gd name="connsiteY0" fmla="*/ 389614 h 495103"/>
                <a:gd name="connsiteX1" fmla="*/ 190189 w 1228701"/>
                <a:gd name="connsiteY1" fmla="*/ 281846 h 495103"/>
                <a:gd name="connsiteX2" fmla="*/ 467777 w 1228701"/>
                <a:gd name="connsiteY2" fmla="*/ 125091 h 495103"/>
                <a:gd name="connsiteX3" fmla="*/ 621262 w 1228701"/>
                <a:gd name="connsiteY3" fmla="*/ 4260 h 495103"/>
                <a:gd name="connsiteX4" fmla="*/ 1228685 w 1228701"/>
                <a:gd name="connsiteY4" fmla="*/ 281846 h 495103"/>
                <a:gd name="connsiteX5" fmla="*/ 640857 w 1228701"/>
                <a:gd name="connsiteY5" fmla="*/ 490851 h 495103"/>
                <a:gd name="connsiteX6" fmla="*/ 461242 w 1228701"/>
                <a:gd name="connsiteY6" fmla="*/ 448397 h 495103"/>
                <a:gd name="connsiteX7" fmla="*/ 777 w 1228701"/>
                <a:gd name="connsiteY7" fmla="*/ 389614 h 495103"/>
                <a:gd name="connsiteX0" fmla="*/ 777 w 1228701"/>
                <a:gd name="connsiteY0" fmla="*/ 389614 h 495103"/>
                <a:gd name="connsiteX1" fmla="*/ 190189 w 1228701"/>
                <a:gd name="connsiteY1" fmla="*/ 281846 h 495103"/>
                <a:gd name="connsiteX2" fmla="*/ 467777 w 1228701"/>
                <a:gd name="connsiteY2" fmla="*/ 125091 h 495103"/>
                <a:gd name="connsiteX3" fmla="*/ 621262 w 1228701"/>
                <a:gd name="connsiteY3" fmla="*/ 4260 h 495103"/>
                <a:gd name="connsiteX4" fmla="*/ 1228685 w 1228701"/>
                <a:gd name="connsiteY4" fmla="*/ 281846 h 495103"/>
                <a:gd name="connsiteX5" fmla="*/ 640857 w 1228701"/>
                <a:gd name="connsiteY5" fmla="*/ 490851 h 495103"/>
                <a:gd name="connsiteX6" fmla="*/ 461242 w 1228701"/>
                <a:gd name="connsiteY6" fmla="*/ 448397 h 495103"/>
                <a:gd name="connsiteX7" fmla="*/ 777 w 1228701"/>
                <a:gd name="connsiteY7" fmla="*/ 389614 h 495103"/>
                <a:gd name="connsiteX0" fmla="*/ 777 w 1228701"/>
                <a:gd name="connsiteY0" fmla="*/ 389614 h 495103"/>
                <a:gd name="connsiteX1" fmla="*/ 190189 w 1228701"/>
                <a:gd name="connsiteY1" fmla="*/ 281846 h 495103"/>
                <a:gd name="connsiteX2" fmla="*/ 467777 w 1228701"/>
                <a:gd name="connsiteY2" fmla="*/ 125091 h 495103"/>
                <a:gd name="connsiteX3" fmla="*/ 621262 w 1228701"/>
                <a:gd name="connsiteY3" fmla="*/ 4260 h 495103"/>
                <a:gd name="connsiteX4" fmla="*/ 1228685 w 1228701"/>
                <a:gd name="connsiteY4" fmla="*/ 281846 h 495103"/>
                <a:gd name="connsiteX5" fmla="*/ 640857 w 1228701"/>
                <a:gd name="connsiteY5" fmla="*/ 490851 h 495103"/>
                <a:gd name="connsiteX6" fmla="*/ 461242 w 1228701"/>
                <a:gd name="connsiteY6" fmla="*/ 448397 h 495103"/>
                <a:gd name="connsiteX7" fmla="*/ 777 w 1228701"/>
                <a:gd name="connsiteY7" fmla="*/ 389614 h 495103"/>
                <a:gd name="connsiteX0" fmla="*/ 777 w 1228701"/>
                <a:gd name="connsiteY0" fmla="*/ 389614 h 495103"/>
                <a:gd name="connsiteX1" fmla="*/ 190189 w 1228701"/>
                <a:gd name="connsiteY1" fmla="*/ 281846 h 495103"/>
                <a:gd name="connsiteX2" fmla="*/ 467777 w 1228701"/>
                <a:gd name="connsiteY2" fmla="*/ 125091 h 495103"/>
                <a:gd name="connsiteX3" fmla="*/ 621262 w 1228701"/>
                <a:gd name="connsiteY3" fmla="*/ 4260 h 495103"/>
                <a:gd name="connsiteX4" fmla="*/ 1228685 w 1228701"/>
                <a:gd name="connsiteY4" fmla="*/ 281846 h 495103"/>
                <a:gd name="connsiteX5" fmla="*/ 640857 w 1228701"/>
                <a:gd name="connsiteY5" fmla="*/ 490851 h 495103"/>
                <a:gd name="connsiteX6" fmla="*/ 461242 w 1228701"/>
                <a:gd name="connsiteY6" fmla="*/ 448397 h 495103"/>
                <a:gd name="connsiteX7" fmla="*/ 777 w 1228701"/>
                <a:gd name="connsiteY7" fmla="*/ 389614 h 495103"/>
                <a:gd name="connsiteX0" fmla="*/ 777 w 1228701"/>
                <a:gd name="connsiteY0" fmla="*/ 389726 h 495215"/>
                <a:gd name="connsiteX1" fmla="*/ 190189 w 1228701"/>
                <a:gd name="connsiteY1" fmla="*/ 281958 h 495215"/>
                <a:gd name="connsiteX2" fmla="*/ 467777 w 1228701"/>
                <a:gd name="connsiteY2" fmla="*/ 125203 h 495215"/>
                <a:gd name="connsiteX3" fmla="*/ 621262 w 1228701"/>
                <a:gd name="connsiteY3" fmla="*/ 4372 h 495215"/>
                <a:gd name="connsiteX4" fmla="*/ 1228685 w 1228701"/>
                <a:gd name="connsiteY4" fmla="*/ 281958 h 495215"/>
                <a:gd name="connsiteX5" fmla="*/ 640857 w 1228701"/>
                <a:gd name="connsiteY5" fmla="*/ 490963 h 495215"/>
                <a:gd name="connsiteX6" fmla="*/ 461242 w 1228701"/>
                <a:gd name="connsiteY6" fmla="*/ 448509 h 495215"/>
                <a:gd name="connsiteX7" fmla="*/ 777 w 1228701"/>
                <a:gd name="connsiteY7" fmla="*/ 389726 h 495215"/>
                <a:gd name="connsiteX0" fmla="*/ 777 w 1228701"/>
                <a:gd name="connsiteY0" fmla="*/ 385508 h 490997"/>
                <a:gd name="connsiteX1" fmla="*/ 190189 w 1228701"/>
                <a:gd name="connsiteY1" fmla="*/ 277740 h 490997"/>
                <a:gd name="connsiteX2" fmla="*/ 467777 w 1228701"/>
                <a:gd name="connsiteY2" fmla="*/ 120985 h 490997"/>
                <a:gd name="connsiteX3" fmla="*/ 621262 w 1228701"/>
                <a:gd name="connsiteY3" fmla="*/ 154 h 490997"/>
                <a:gd name="connsiteX4" fmla="*/ 1228685 w 1228701"/>
                <a:gd name="connsiteY4" fmla="*/ 277740 h 490997"/>
                <a:gd name="connsiteX5" fmla="*/ 640857 w 1228701"/>
                <a:gd name="connsiteY5" fmla="*/ 486745 h 490997"/>
                <a:gd name="connsiteX6" fmla="*/ 461242 w 1228701"/>
                <a:gd name="connsiteY6" fmla="*/ 444291 h 490997"/>
                <a:gd name="connsiteX7" fmla="*/ 777 w 1228701"/>
                <a:gd name="connsiteY7" fmla="*/ 385508 h 490997"/>
                <a:gd name="connsiteX0" fmla="*/ 777 w 1228701"/>
                <a:gd name="connsiteY0" fmla="*/ 388516 h 494005"/>
                <a:gd name="connsiteX1" fmla="*/ 190189 w 1228701"/>
                <a:gd name="connsiteY1" fmla="*/ 280748 h 494005"/>
                <a:gd name="connsiteX2" fmla="*/ 467777 w 1228701"/>
                <a:gd name="connsiteY2" fmla="*/ 123993 h 494005"/>
                <a:gd name="connsiteX3" fmla="*/ 621262 w 1228701"/>
                <a:gd name="connsiteY3" fmla="*/ 3162 h 494005"/>
                <a:gd name="connsiteX4" fmla="*/ 1228685 w 1228701"/>
                <a:gd name="connsiteY4" fmla="*/ 280748 h 494005"/>
                <a:gd name="connsiteX5" fmla="*/ 640857 w 1228701"/>
                <a:gd name="connsiteY5" fmla="*/ 489753 h 494005"/>
                <a:gd name="connsiteX6" fmla="*/ 461242 w 1228701"/>
                <a:gd name="connsiteY6" fmla="*/ 447299 h 494005"/>
                <a:gd name="connsiteX7" fmla="*/ 777 w 1228701"/>
                <a:gd name="connsiteY7" fmla="*/ 388516 h 494005"/>
                <a:gd name="connsiteX0" fmla="*/ 777 w 1232240"/>
                <a:gd name="connsiteY0" fmla="*/ 391635 h 497124"/>
                <a:gd name="connsiteX1" fmla="*/ 190189 w 1232240"/>
                <a:gd name="connsiteY1" fmla="*/ 283867 h 497124"/>
                <a:gd name="connsiteX2" fmla="*/ 467777 w 1232240"/>
                <a:gd name="connsiteY2" fmla="*/ 127112 h 497124"/>
                <a:gd name="connsiteX3" fmla="*/ 621262 w 1232240"/>
                <a:gd name="connsiteY3" fmla="*/ 6281 h 497124"/>
                <a:gd name="connsiteX4" fmla="*/ 862928 w 1232240"/>
                <a:gd name="connsiteY4" fmla="*/ 45469 h 497124"/>
                <a:gd name="connsiteX5" fmla="*/ 1228685 w 1232240"/>
                <a:gd name="connsiteY5" fmla="*/ 283867 h 497124"/>
                <a:gd name="connsiteX6" fmla="*/ 640857 w 1232240"/>
                <a:gd name="connsiteY6" fmla="*/ 492872 h 497124"/>
                <a:gd name="connsiteX7" fmla="*/ 461242 w 1232240"/>
                <a:gd name="connsiteY7" fmla="*/ 450418 h 497124"/>
                <a:gd name="connsiteX8" fmla="*/ 777 w 1232240"/>
                <a:gd name="connsiteY8" fmla="*/ 391635 h 497124"/>
                <a:gd name="connsiteX0" fmla="*/ 777 w 1232240"/>
                <a:gd name="connsiteY0" fmla="*/ 393744 h 499233"/>
                <a:gd name="connsiteX1" fmla="*/ 190189 w 1232240"/>
                <a:gd name="connsiteY1" fmla="*/ 285976 h 499233"/>
                <a:gd name="connsiteX2" fmla="*/ 467777 w 1232240"/>
                <a:gd name="connsiteY2" fmla="*/ 129221 h 499233"/>
                <a:gd name="connsiteX3" fmla="*/ 621262 w 1232240"/>
                <a:gd name="connsiteY3" fmla="*/ 8390 h 499233"/>
                <a:gd name="connsiteX4" fmla="*/ 862928 w 1232240"/>
                <a:gd name="connsiteY4" fmla="*/ 47578 h 499233"/>
                <a:gd name="connsiteX5" fmla="*/ 1228685 w 1232240"/>
                <a:gd name="connsiteY5" fmla="*/ 285976 h 499233"/>
                <a:gd name="connsiteX6" fmla="*/ 640857 w 1232240"/>
                <a:gd name="connsiteY6" fmla="*/ 494981 h 499233"/>
                <a:gd name="connsiteX7" fmla="*/ 461242 w 1232240"/>
                <a:gd name="connsiteY7" fmla="*/ 452527 h 499233"/>
                <a:gd name="connsiteX8" fmla="*/ 777 w 1232240"/>
                <a:gd name="connsiteY8" fmla="*/ 393744 h 499233"/>
                <a:gd name="connsiteX0" fmla="*/ 777 w 1232240"/>
                <a:gd name="connsiteY0" fmla="*/ 386544 h 492033"/>
                <a:gd name="connsiteX1" fmla="*/ 190189 w 1232240"/>
                <a:gd name="connsiteY1" fmla="*/ 278776 h 492033"/>
                <a:gd name="connsiteX2" fmla="*/ 467777 w 1232240"/>
                <a:gd name="connsiteY2" fmla="*/ 122021 h 492033"/>
                <a:gd name="connsiteX3" fmla="*/ 621262 w 1232240"/>
                <a:gd name="connsiteY3" fmla="*/ 1190 h 492033"/>
                <a:gd name="connsiteX4" fmla="*/ 862928 w 1232240"/>
                <a:gd name="connsiteY4" fmla="*/ 40378 h 492033"/>
                <a:gd name="connsiteX5" fmla="*/ 1228685 w 1232240"/>
                <a:gd name="connsiteY5" fmla="*/ 278776 h 492033"/>
                <a:gd name="connsiteX6" fmla="*/ 640857 w 1232240"/>
                <a:gd name="connsiteY6" fmla="*/ 487781 h 492033"/>
                <a:gd name="connsiteX7" fmla="*/ 461242 w 1232240"/>
                <a:gd name="connsiteY7" fmla="*/ 445327 h 492033"/>
                <a:gd name="connsiteX8" fmla="*/ 777 w 1232240"/>
                <a:gd name="connsiteY8" fmla="*/ 386544 h 492033"/>
                <a:gd name="connsiteX0" fmla="*/ 777 w 1232107"/>
                <a:gd name="connsiteY0" fmla="*/ 392612 h 498101"/>
                <a:gd name="connsiteX1" fmla="*/ 190189 w 1232107"/>
                <a:gd name="connsiteY1" fmla="*/ 284844 h 498101"/>
                <a:gd name="connsiteX2" fmla="*/ 467777 w 1232107"/>
                <a:gd name="connsiteY2" fmla="*/ 128089 h 498101"/>
                <a:gd name="connsiteX3" fmla="*/ 621262 w 1232107"/>
                <a:gd name="connsiteY3" fmla="*/ 7258 h 498101"/>
                <a:gd name="connsiteX4" fmla="*/ 849865 w 1232107"/>
                <a:gd name="connsiteY4" fmla="*/ 49712 h 498101"/>
                <a:gd name="connsiteX5" fmla="*/ 1228685 w 1232107"/>
                <a:gd name="connsiteY5" fmla="*/ 284844 h 498101"/>
                <a:gd name="connsiteX6" fmla="*/ 640857 w 1232107"/>
                <a:gd name="connsiteY6" fmla="*/ 493849 h 498101"/>
                <a:gd name="connsiteX7" fmla="*/ 461242 w 1232107"/>
                <a:gd name="connsiteY7" fmla="*/ 451395 h 498101"/>
                <a:gd name="connsiteX8" fmla="*/ 777 w 1232107"/>
                <a:gd name="connsiteY8" fmla="*/ 392612 h 498101"/>
                <a:gd name="connsiteX0" fmla="*/ 777 w 1232107"/>
                <a:gd name="connsiteY0" fmla="*/ 389710 h 495199"/>
                <a:gd name="connsiteX1" fmla="*/ 190189 w 1232107"/>
                <a:gd name="connsiteY1" fmla="*/ 281942 h 495199"/>
                <a:gd name="connsiteX2" fmla="*/ 467777 w 1232107"/>
                <a:gd name="connsiteY2" fmla="*/ 125187 h 495199"/>
                <a:gd name="connsiteX3" fmla="*/ 621262 w 1232107"/>
                <a:gd name="connsiteY3" fmla="*/ 4356 h 495199"/>
                <a:gd name="connsiteX4" fmla="*/ 849865 w 1232107"/>
                <a:gd name="connsiteY4" fmla="*/ 46810 h 495199"/>
                <a:gd name="connsiteX5" fmla="*/ 1228685 w 1232107"/>
                <a:gd name="connsiteY5" fmla="*/ 281942 h 495199"/>
                <a:gd name="connsiteX6" fmla="*/ 640857 w 1232107"/>
                <a:gd name="connsiteY6" fmla="*/ 490947 h 495199"/>
                <a:gd name="connsiteX7" fmla="*/ 461242 w 1232107"/>
                <a:gd name="connsiteY7" fmla="*/ 448493 h 495199"/>
                <a:gd name="connsiteX8" fmla="*/ 777 w 1232107"/>
                <a:gd name="connsiteY8" fmla="*/ 389710 h 495199"/>
                <a:gd name="connsiteX0" fmla="*/ 777 w 1232569"/>
                <a:gd name="connsiteY0" fmla="*/ 389710 h 495199"/>
                <a:gd name="connsiteX1" fmla="*/ 190189 w 1232569"/>
                <a:gd name="connsiteY1" fmla="*/ 281942 h 495199"/>
                <a:gd name="connsiteX2" fmla="*/ 467777 w 1232569"/>
                <a:gd name="connsiteY2" fmla="*/ 125187 h 495199"/>
                <a:gd name="connsiteX3" fmla="*/ 621262 w 1232569"/>
                <a:gd name="connsiteY3" fmla="*/ 4356 h 495199"/>
                <a:gd name="connsiteX4" fmla="*/ 849865 w 1232569"/>
                <a:gd name="connsiteY4" fmla="*/ 46810 h 495199"/>
                <a:gd name="connsiteX5" fmla="*/ 1228685 w 1232569"/>
                <a:gd name="connsiteY5" fmla="*/ 281942 h 495199"/>
                <a:gd name="connsiteX6" fmla="*/ 640857 w 1232569"/>
                <a:gd name="connsiteY6" fmla="*/ 490947 h 495199"/>
                <a:gd name="connsiteX7" fmla="*/ 461242 w 1232569"/>
                <a:gd name="connsiteY7" fmla="*/ 448493 h 495199"/>
                <a:gd name="connsiteX8" fmla="*/ 777 w 1232569"/>
                <a:gd name="connsiteY8" fmla="*/ 389710 h 495199"/>
                <a:gd name="connsiteX0" fmla="*/ 777 w 1232569"/>
                <a:gd name="connsiteY0" fmla="*/ 389710 h 498133"/>
                <a:gd name="connsiteX1" fmla="*/ 190189 w 1232569"/>
                <a:gd name="connsiteY1" fmla="*/ 281942 h 498133"/>
                <a:gd name="connsiteX2" fmla="*/ 467777 w 1232569"/>
                <a:gd name="connsiteY2" fmla="*/ 125187 h 498133"/>
                <a:gd name="connsiteX3" fmla="*/ 621262 w 1232569"/>
                <a:gd name="connsiteY3" fmla="*/ 4356 h 498133"/>
                <a:gd name="connsiteX4" fmla="*/ 849865 w 1232569"/>
                <a:gd name="connsiteY4" fmla="*/ 46810 h 498133"/>
                <a:gd name="connsiteX5" fmla="*/ 1228685 w 1232569"/>
                <a:gd name="connsiteY5" fmla="*/ 281942 h 498133"/>
                <a:gd name="connsiteX6" fmla="*/ 640857 w 1232569"/>
                <a:gd name="connsiteY6" fmla="*/ 490947 h 498133"/>
                <a:gd name="connsiteX7" fmla="*/ 461242 w 1232569"/>
                <a:gd name="connsiteY7" fmla="*/ 448493 h 498133"/>
                <a:gd name="connsiteX8" fmla="*/ 777 w 1232569"/>
                <a:gd name="connsiteY8" fmla="*/ 389710 h 498133"/>
                <a:gd name="connsiteX0" fmla="*/ 777 w 1253654"/>
                <a:gd name="connsiteY0" fmla="*/ 386390 h 494813"/>
                <a:gd name="connsiteX1" fmla="*/ 190189 w 1253654"/>
                <a:gd name="connsiteY1" fmla="*/ 278622 h 494813"/>
                <a:gd name="connsiteX2" fmla="*/ 467777 w 1253654"/>
                <a:gd name="connsiteY2" fmla="*/ 121867 h 494813"/>
                <a:gd name="connsiteX3" fmla="*/ 621262 w 1253654"/>
                <a:gd name="connsiteY3" fmla="*/ 1036 h 494813"/>
                <a:gd name="connsiteX4" fmla="*/ 849865 w 1253654"/>
                <a:gd name="connsiteY4" fmla="*/ 43490 h 494813"/>
                <a:gd name="connsiteX5" fmla="*/ 1107857 w 1253654"/>
                <a:gd name="connsiteY5" fmla="*/ 213308 h 494813"/>
                <a:gd name="connsiteX6" fmla="*/ 1228685 w 1253654"/>
                <a:gd name="connsiteY6" fmla="*/ 278622 h 494813"/>
                <a:gd name="connsiteX7" fmla="*/ 640857 w 1253654"/>
                <a:gd name="connsiteY7" fmla="*/ 487627 h 494813"/>
                <a:gd name="connsiteX8" fmla="*/ 461242 w 1253654"/>
                <a:gd name="connsiteY8" fmla="*/ 445173 h 494813"/>
                <a:gd name="connsiteX9" fmla="*/ 777 w 1253654"/>
                <a:gd name="connsiteY9" fmla="*/ 386390 h 494813"/>
                <a:gd name="connsiteX0" fmla="*/ 777 w 1253654"/>
                <a:gd name="connsiteY0" fmla="*/ 386390 h 494813"/>
                <a:gd name="connsiteX1" fmla="*/ 190189 w 1253654"/>
                <a:gd name="connsiteY1" fmla="*/ 278622 h 494813"/>
                <a:gd name="connsiteX2" fmla="*/ 467777 w 1253654"/>
                <a:gd name="connsiteY2" fmla="*/ 121867 h 494813"/>
                <a:gd name="connsiteX3" fmla="*/ 621262 w 1253654"/>
                <a:gd name="connsiteY3" fmla="*/ 1036 h 494813"/>
                <a:gd name="connsiteX4" fmla="*/ 849865 w 1253654"/>
                <a:gd name="connsiteY4" fmla="*/ 43490 h 494813"/>
                <a:gd name="connsiteX5" fmla="*/ 1107857 w 1253654"/>
                <a:gd name="connsiteY5" fmla="*/ 213308 h 494813"/>
                <a:gd name="connsiteX6" fmla="*/ 1228685 w 1253654"/>
                <a:gd name="connsiteY6" fmla="*/ 278622 h 494813"/>
                <a:gd name="connsiteX7" fmla="*/ 640857 w 1253654"/>
                <a:gd name="connsiteY7" fmla="*/ 487627 h 494813"/>
                <a:gd name="connsiteX8" fmla="*/ 461242 w 1253654"/>
                <a:gd name="connsiteY8" fmla="*/ 445173 h 494813"/>
                <a:gd name="connsiteX9" fmla="*/ 777 w 1253654"/>
                <a:gd name="connsiteY9" fmla="*/ 386390 h 494813"/>
                <a:gd name="connsiteX0" fmla="*/ 777 w 1253654"/>
                <a:gd name="connsiteY0" fmla="*/ 386390 h 494813"/>
                <a:gd name="connsiteX1" fmla="*/ 190189 w 1253654"/>
                <a:gd name="connsiteY1" fmla="*/ 278622 h 494813"/>
                <a:gd name="connsiteX2" fmla="*/ 467777 w 1253654"/>
                <a:gd name="connsiteY2" fmla="*/ 121867 h 494813"/>
                <a:gd name="connsiteX3" fmla="*/ 621262 w 1253654"/>
                <a:gd name="connsiteY3" fmla="*/ 1036 h 494813"/>
                <a:gd name="connsiteX4" fmla="*/ 849865 w 1253654"/>
                <a:gd name="connsiteY4" fmla="*/ 43490 h 494813"/>
                <a:gd name="connsiteX5" fmla="*/ 1107857 w 1253654"/>
                <a:gd name="connsiteY5" fmla="*/ 213308 h 494813"/>
                <a:gd name="connsiteX6" fmla="*/ 1228685 w 1253654"/>
                <a:gd name="connsiteY6" fmla="*/ 278622 h 494813"/>
                <a:gd name="connsiteX7" fmla="*/ 640857 w 1253654"/>
                <a:gd name="connsiteY7" fmla="*/ 487627 h 494813"/>
                <a:gd name="connsiteX8" fmla="*/ 461242 w 1253654"/>
                <a:gd name="connsiteY8" fmla="*/ 445173 h 494813"/>
                <a:gd name="connsiteX9" fmla="*/ 777 w 1253654"/>
                <a:gd name="connsiteY9" fmla="*/ 386390 h 494813"/>
                <a:gd name="connsiteX0" fmla="*/ 777 w 1253654"/>
                <a:gd name="connsiteY0" fmla="*/ 386390 h 494813"/>
                <a:gd name="connsiteX1" fmla="*/ 190189 w 1253654"/>
                <a:gd name="connsiteY1" fmla="*/ 278622 h 494813"/>
                <a:gd name="connsiteX2" fmla="*/ 467777 w 1253654"/>
                <a:gd name="connsiteY2" fmla="*/ 121867 h 494813"/>
                <a:gd name="connsiteX3" fmla="*/ 621262 w 1253654"/>
                <a:gd name="connsiteY3" fmla="*/ 1036 h 494813"/>
                <a:gd name="connsiteX4" fmla="*/ 849865 w 1253654"/>
                <a:gd name="connsiteY4" fmla="*/ 43490 h 494813"/>
                <a:gd name="connsiteX5" fmla="*/ 1107857 w 1253654"/>
                <a:gd name="connsiteY5" fmla="*/ 213308 h 494813"/>
                <a:gd name="connsiteX6" fmla="*/ 1228685 w 1253654"/>
                <a:gd name="connsiteY6" fmla="*/ 278622 h 494813"/>
                <a:gd name="connsiteX7" fmla="*/ 640857 w 1253654"/>
                <a:gd name="connsiteY7" fmla="*/ 487627 h 494813"/>
                <a:gd name="connsiteX8" fmla="*/ 461242 w 1253654"/>
                <a:gd name="connsiteY8" fmla="*/ 445173 h 494813"/>
                <a:gd name="connsiteX9" fmla="*/ 777 w 1253654"/>
                <a:gd name="connsiteY9" fmla="*/ 386390 h 494813"/>
                <a:gd name="connsiteX0" fmla="*/ 777 w 1222877"/>
                <a:gd name="connsiteY0" fmla="*/ 386390 h 492316"/>
                <a:gd name="connsiteX1" fmla="*/ 190189 w 1222877"/>
                <a:gd name="connsiteY1" fmla="*/ 278622 h 492316"/>
                <a:gd name="connsiteX2" fmla="*/ 467777 w 1222877"/>
                <a:gd name="connsiteY2" fmla="*/ 121867 h 492316"/>
                <a:gd name="connsiteX3" fmla="*/ 621262 w 1222877"/>
                <a:gd name="connsiteY3" fmla="*/ 1036 h 492316"/>
                <a:gd name="connsiteX4" fmla="*/ 849865 w 1222877"/>
                <a:gd name="connsiteY4" fmla="*/ 43490 h 492316"/>
                <a:gd name="connsiteX5" fmla="*/ 1107857 w 1222877"/>
                <a:gd name="connsiteY5" fmla="*/ 213308 h 492316"/>
                <a:gd name="connsiteX6" fmla="*/ 1192762 w 1222877"/>
                <a:gd name="connsiteY6" fmla="*/ 321076 h 492316"/>
                <a:gd name="connsiteX7" fmla="*/ 640857 w 1222877"/>
                <a:gd name="connsiteY7" fmla="*/ 487627 h 492316"/>
                <a:gd name="connsiteX8" fmla="*/ 461242 w 1222877"/>
                <a:gd name="connsiteY8" fmla="*/ 445173 h 492316"/>
                <a:gd name="connsiteX9" fmla="*/ 777 w 1222877"/>
                <a:gd name="connsiteY9" fmla="*/ 386390 h 492316"/>
                <a:gd name="connsiteX0" fmla="*/ 777 w 1222877"/>
                <a:gd name="connsiteY0" fmla="*/ 386390 h 492316"/>
                <a:gd name="connsiteX1" fmla="*/ 190189 w 1222877"/>
                <a:gd name="connsiteY1" fmla="*/ 278622 h 492316"/>
                <a:gd name="connsiteX2" fmla="*/ 467777 w 1222877"/>
                <a:gd name="connsiteY2" fmla="*/ 121867 h 492316"/>
                <a:gd name="connsiteX3" fmla="*/ 621262 w 1222877"/>
                <a:gd name="connsiteY3" fmla="*/ 1036 h 492316"/>
                <a:gd name="connsiteX4" fmla="*/ 849865 w 1222877"/>
                <a:gd name="connsiteY4" fmla="*/ 43490 h 492316"/>
                <a:gd name="connsiteX5" fmla="*/ 1107857 w 1222877"/>
                <a:gd name="connsiteY5" fmla="*/ 213308 h 492316"/>
                <a:gd name="connsiteX6" fmla="*/ 1192762 w 1222877"/>
                <a:gd name="connsiteY6" fmla="*/ 321076 h 492316"/>
                <a:gd name="connsiteX7" fmla="*/ 640857 w 1222877"/>
                <a:gd name="connsiteY7" fmla="*/ 487627 h 492316"/>
                <a:gd name="connsiteX8" fmla="*/ 461242 w 1222877"/>
                <a:gd name="connsiteY8" fmla="*/ 445173 h 492316"/>
                <a:gd name="connsiteX9" fmla="*/ 777 w 1222877"/>
                <a:gd name="connsiteY9" fmla="*/ 386390 h 492316"/>
                <a:gd name="connsiteX0" fmla="*/ 777 w 1220312"/>
                <a:gd name="connsiteY0" fmla="*/ 386390 h 492316"/>
                <a:gd name="connsiteX1" fmla="*/ 190189 w 1220312"/>
                <a:gd name="connsiteY1" fmla="*/ 278622 h 492316"/>
                <a:gd name="connsiteX2" fmla="*/ 467777 w 1220312"/>
                <a:gd name="connsiteY2" fmla="*/ 121867 h 492316"/>
                <a:gd name="connsiteX3" fmla="*/ 621262 w 1220312"/>
                <a:gd name="connsiteY3" fmla="*/ 1036 h 492316"/>
                <a:gd name="connsiteX4" fmla="*/ 849865 w 1220312"/>
                <a:gd name="connsiteY4" fmla="*/ 43490 h 492316"/>
                <a:gd name="connsiteX5" fmla="*/ 1091529 w 1220312"/>
                <a:gd name="connsiteY5" fmla="*/ 219840 h 492316"/>
                <a:gd name="connsiteX6" fmla="*/ 1192762 w 1220312"/>
                <a:gd name="connsiteY6" fmla="*/ 321076 h 492316"/>
                <a:gd name="connsiteX7" fmla="*/ 640857 w 1220312"/>
                <a:gd name="connsiteY7" fmla="*/ 487627 h 492316"/>
                <a:gd name="connsiteX8" fmla="*/ 461242 w 1220312"/>
                <a:gd name="connsiteY8" fmla="*/ 445173 h 492316"/>
                <a:gd name="connsiteX9" fmla="*/ 777 w 1220312"/>
                <a:gd name="connsiteY9" fmla="*/ 386390 h 49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312" h="492316">
                  <a:moveTo>
                    <a:pt x="777" y="386390"/>
                  </a:moveTo>
                  <a:cubicBezTo>
                    <a:pt x="11119" y="322708"/>
                    <a:pt x="60650" y="319988"/>
                    <a:pt x="190189" y="278622"/>
                  </a:cubicBezTo>
                  <a:cubicBezTo>
                    <a:pt x="179848" y="237800"/>
                    <a:pt x="56298" y="187725"/>
                    <a:pt x="467777" y="121867"/>
                  </a:cubicBezTo>
                  <a:cubicBezTo>
                    <a:pt x="493903" y="72338"/>
                    <a:pt x="479204" y="7567"/>
                    <a:pt x="621262" y="1036"/>
                  </a:cubicBezTo>
                  <a:cubicBezTo>
                    <a:pt x="763320" y="-5495"/>
                    <a:pt x="764956" y="20086"/>
                    <a:pt x="849865" y="43490"/>
                  </a:cubicBezTo>
                  <a:cubicBezTo>
                    <a:pt x="967431" y="30972"/>
                    <a:pt x="1090440" y="105540"/>
                    <a:pt x="1091529" y="219840"/>
                  </a:cubicBezTo>
                  <a:cubicBezTo>
                    <a:pt x="1154666" y="259029"/>
                    <a:pt x="1274405" y="263382"/>
                    <a:pt x="1192762" y="321076"/>
                  </a:cubicBezTo>
                  <a:cubicBezTo>
                    <a:pt x="1111119" y="378770"/>
                    <a:pt x="762777" y="466944"/>
                    <a:pt x="640857" y="487627"/>
                  </a:cubicBezTo>
                  <a:cubicBezTo>
                    <a:pt x="518937" y="508310"/>
                    <a:pt x="550504" y="454426"/>
                    <a:pt x="461242" y="445173"/>
                  </a:cubicBezTo>
                  <a:cubicBezTo>
                    <a:pt x="80242" y="552397"/>
                    <a:pt x="-9565" y="450072"/>
                    <a:pt x="777" y="386390"/>
                  </a:cubicBezTo>
                  <a:close/>
                </a:path>
              </a:pathLst>
            </a:custGeom>
            <a:gradFill>
              <a:gsLst>
                <a:gs pos="6000">
                  <a:schemeClr val="accent5">
                    <a:lumMod val="0"/>
                    <a:lumOff val="100000"/>
                  </a:schemeClr>
                </a:gs>
                <a:gs pos="43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637102" y="2207241"/>
              <a:ext cx="1283877" cy="507600"/>
            </a:xfrm>
            <a:custGeom>
              <a:avLst/>
              <a:gdLst>
                <a:gd name="connsiteX0" fmla="*/ 319 w 1287266"/>
                <a:gd name="connsiteY0" fmla="*/ 333317 h 500593"/>
                <a:gd name="connsiteX1" fmla="*/ 633868 w 1287266"/>
                <a:gd name="connsiteY1" fmla="*/ 214 h 500593"/>
                <a:gd name="connsiteX2" fmla="*/ 1287011 w 1287266"/>
                <a:gd name="connsiteY2" fmla="*/ 385569 h 500593"/>
                <a:gd name="connsiteX3" fmla="*/ 558756 w 1287266"/>
                <a:gd name="connsiteY3" fmla="*/ 499869 h 500593"/>
                <a:gd name="connsiteX4" fmla="*/ 319 w 1287266"/>
                <a:gd name="connsiteY4" fmla="*/ 333317 h 500593"/>
                <a:gd name="connsiteX0" fmla="*/ 33586 w 1320524"/>
                <a:gd name="connsiteY0" fmla="*/ 335982 h 503258"/>
                <a:gd name="connsiteX1" fmla="*/ 128292 w 1320524"/>
                <a:gd name="connsiteY1" fmla="*/ 218416 h 503258"/>
                <a:gd name="connsiteX2" fmla="*/ 667135 w 1320524"/>
                <a:gd name="connsiteY2" fmla="*/ 2879 h 503258"/>
                <a:gd name="connsiteX3" fmla="*/ 1320278 w 1320524"/>
                <a:gd name="connsiteY3" fmla="*/ 388234 h 503258"/>
                <a:gd name="connsiteX4" fmla="*/ 592023 w 1320524"/>
                <a:gd name="connsiteY4" fmla="*/ 502534 h 503258"/>
                <a:gd name="connsiteX5" fmla="*/ 33586 w 1320524"/>
                <a:gd name="connsiteY5" fmla="*/ 335982 h 503258"/>
                <a:gd name="connsiteX0" fmla="*/ 33586 w 1324284"/>
                <a:gd name="connsiteY0" fmla="*/ 335514 h 502632"/>
                <a:gd name="connsiteX1" fmla="*/ 128292 w 1324284"/>
                <a:gd name="connsiteY1" fmla="*/ 217948 h 502632"/>
                <a:gd name="connsiteX2" fmla="*/ 667135 w 1324284"/>
                <a:gd name="connsiteY2" fmla="*/ 2411 h 502632"/>
                <a:gd name="connsiteX3" fmla="*/ 836953 w 1324284"/>
                <a:gd name="connsiteY3" fmla="*/ 119977 h 502632"/>
                <a:gd name="connsiteX4" fmla="*/ 1320278 w 1324284"/>
                <a:gd name="connsiteY4" fmla="*/ 387766 h 502632"/>
                <a:gd name="connsiteX5" fmla="*/ 592023 w 1324284"/>
                <a:gd name="connsiteY5" fmla="*/ 502066 h 502632"/>
                <a:gd name="connsiteX6" fmla="*/ 33586 w 1324284"/>
                <a:gd name="connsiteY6" fmla="*/ 335514 h 502632"/>
                <a:gd name="connsiteX0" fmla="*/ 33586 w 1324284"/>
                <a:gd name="connsiteY0" fmla="*/ 335604 h 502722"/>
                <a:gd name="connsiteX1" fmla="*/ 128292 w 1324284"/>
                <a:gd name="connsiteY1" fmla="*/ 218038 h 502722"/>
                <a:gd name="connsiteX2" fmla="*/ 667135 w 1324284"/>
                <a:gd name="connsiteY2" fmla="*/ 2501 h 502722"/>
                <a:gd name="connsiteX3" fmla="*/ 836953 w 1324284"/>
                <a:gd name="connsiteY3" fmla="*/ 120067 h 502722"/>
                <a:gd name="connsiteX4" fmla="*/ 1320278 w 1324284"/>
                <a:gd name="connsiteY4" fmla="*/ 387856 h 502722"/>
                <a:gd name="connsiteX5" fmla="*/ 592023 w 1324284"/>
                <a:gd name="connsiteY5" fmla="*/ 502156 h 502722"/>
                <a:gd name="connsiteX6" fmla="*/ 33586 w 1324284"/>
                <a:gd name="connsiteY6" fmla="*/ 335604 h 502722"/>
                <a:gd name="connsiteX0" fmla="*/ 33586 w 1324818"/>
                <a:gd name="connsiteY0" fmla="*/ 335604 h 502722"/>
                <a:gd name="connsiteX1" fmla="*/ 128292 w 1324818"/>
                <a:gd name="connsiteY1" fmla="*/ 218038 h 502722"/>
                <a:gd name="connsiteX2" fmla="*/ 667135 w 1324818"/>
                <a:gd name="connsiteY2" fmla="*/ 2501 h 502722"/>
                <a:gd name="connsiteX3" fmla="*/ 836953 w 1324818"/>
                <a:gd name="connsiteY3" fmla="*/ 120067 h 502722"/>
                <a:gd name="connsiteX4" fmla="*/ 1320278 w 1324818"/>
                <a:gd name="connsiteY4" fmla="*/ 387856 h 502722"/>
                <a:gd name="connsiteX5" fmla="*/ 592023 w 1324818"/>
                <a:gd name="connsiteY5" fmla="*/ 502156 h 502722"/>
                <a:gd name="connsiteX6" fmla="*/ 33586 w 1324818"/>
                <a:gd name="connsiteY6" fmla="*/ 335604 h 502722"/>
                <a:gd name="connsiteX0" fmla="*/ 33586 w 1344695"/>
                <a:gd name="connsiteY0" fmla="*/ 334968 h 501914"/>
                <a:gd name="connsiteX1" fmla="*/ 128292 w 1344695"/>
                <a:gd name="connsiteY1" fmla="*/ 217402 h 501914"/>
                <a:gd name="connsiteX2" fmla="*/ 667135 w 1344695"/>
                <a:gd name="connsiteY2" fmla="*/ 1865 h 501914"/>
                <a:gd name="connsiteX3" fmla="*/ 836953 w 1344695"/>
                <a:gd name="connsiteY3" fmla="*/ 119431 h 501914"/>
                <a:gd name="connsiteX4" fmla="*/ 1114539 w 1344695"/>
                <a:gd name="connsiteY4" fmla="*/ 256591 h 501914"/>
                <a:gd name="connsiteX5" fmla="*/ 1320278 w 1344695"/>
                <a:gd name="connsiteY5" fmla="*/ 387220 h 501914"/>
                <a:gd name="connsiteX6" fmla="*/ 592023 w 1344695"/>
                <a:gd name="connsiteY6" fmla="*/ 501520 h 501914"/>
                <a:gd name="connsiteX7" fmla="*/ 33586 w 1344695"/>
                <a:gd name="connsiteY7" fmla="*/ 334968 h 501914"/>
                <a:gd name="connsiteX0" fmla="*/ 33586 w 1344695"/>
                <a:gd name="connsiteY0" fmla="*/ 334968 h 501914"/>
                <a:gd name="connsiteX1" fmla="*/ 128292 w 1344695"/>
                <a:gd name="connsiteY1" fmla="*/ 217402 h 501914"/>
                <a:gd name="connsiteX2" fmla="*/ 667135 w 1344695"/>
                <a:gd name="connsiteY2" fmla="*/ 1865 h 501914"/>
                <a:gd name="connsiteX3" fmla="*/ 836953 w 1344695"/>
                <a:gd name="connsiteY3" fmla="*/ 119431 h 501914"/>
                <a:gd name="connsiteX4" fmla="*/ 1114539 w 1344695"/>
                <a:gd name="connsiteY4" fmla="*/ 256591 h 501914"/>
                <a:gd name="connsiteX5" fmla="*/ 1320278 w 1344695"/>
                <a:gd name="connsiteY5" fmla="*/ 387220 h 501914"/>
                <a:gd name="connsiteX6" fmla="*/ 592023 w 1344695"/>
                <a:gd name="connsiteY6" fmla="*/ 501520 h 501914"/>
                <a:gd name="connsiteX7" fmla="*/ 33586 w 1344695"/>
                <a:gd name="connsiteY7" fmla="*/ 334968 h 501914"/>
                <a:gd name="connsiteX0" fmla="*/ 33586 w 1344695"/>
                <a:gd name="connsiteY0" fmla="*/ 334968 h 501914"/>
                <a:gd name="connsiteX1" fmla="*/ 128292 w 1344695"/>
                <a:gd name="connsiteY1" fmla="*/ 217402 h 501914"/>
                <a:gd name="connsiteX2" fmla="*/ 667135 w 1344695"/>
                <a:gd name="connsiteY2" fmla="*/ 1865 h 501914"/>
                <a:gd name="connsiteX3" fmla="*/ 836953 w 1344695"/>
                <a:gd name="connsiteY3" fmla="*/ 119431 h 501914"/>
                <a:gd name="connsiteX4" fmla="*/ 1114539 w 1344695"/>
                <a:gd name="connsiteY4" fmla="*/ 256591 h 501914"/>
                <a:gd name="connsiteX5" fmla="*/ 1320278 w 1344695"/>
                <a:gd name="connsiteY5" fmla="*/ 387220 h 501914"/>
                <a:gd name="connsiteX6" fmla="*/ 592023 w 1344695"/>
                <a:gd name="connsiteY6" fmla="*/ 501520 h 501914"/>
                <a:gd name="connsiteX7" fmla="*/ 33586 w 1344695"/>
                <a:gd name="connsiteY7" fmla="*/ 334968 h 501914"/>
                <a:gd name="connsiteX0" fmla="*/ 33586 w 1344695"/>
                <a:gd name="connsiteY0" fmla="*/ 334915 h 501861"/>
                <a:gd name="connsiteX1" fmla="*/ 128292 w 1344695"/>
                <a:gd name="connsiteY1" fmla="*/ 217349 h 501861"/>
                <a:gd name="connsiteX2" fmla="*/ 667135 w 1344695"/>
                <a:gd name="connsiteY2" fmla="*/ 1812 h 501861"/>
                <a:gd name="connsiteX3" fmla="*/ 836953 w 1344695"/>
                <a:gd name="connsiteY3" fmla="*/ 119378 h 501861"/>
                <a:gd name="connsiteX4" fmla="*/ 1114539 w 1344695"/>
                <a:gd name="connsiteY4" fmla="*/ 256538 h 501861"/>
                <a:gd name="connsiteX5" fmla="*/ 1320278 w 1344695"/>
                <a:gd name="connsiteY5" fmla="*/ 387167 h 501861"/>
                <a:gd name="connsiteX6" fmla="*/ 592023 w 1344695"/>
                <a:gd name="connsiteY6" fmla="*/ 501467 h 501861"/>
                <a:gd name="connsiteX7" fmla="*/ 33586 w 1344695"/>
                <a:gd name="connsiteY7" fmla="*/ 334915 h 501861"/>
                <a:gd name="connsiteX0" fmla="*/ 33586 w 1332733"/>
                <a:gd name="connsiteY0" fmla="*/ 334915 h 503377"/>
                <a:gd name="connsiteX1" fmla="*/ 128292 w 1332733"/>
                <a:gd name="connsiteY1" fmla="*/ 217349 h 503377"/>
                <a:gd name="connsiteX2" fmla="*/ 667135 w 1332733"/>
                <a:gd name="connsiteY2" fmla="*/ 1812 h 503377"/>
                <a:gd name="connsiteX3" fmla="*/ 836953 w 1332733"/>
                <a:gd name="connsiteY3" fmla="*/ 119378 h 503377"/>
                <a:gd name="connsiteX4" fmla="*/ 1114539 w 1332733"/>
                <a:gd name="connsiteY4" fmla="*/ 256538 h 503377"/>
                <a:gd name="connsiteX5" fmla="*/ 1307215 w 1332733"/>
                <a:gd name="connsiteY5" fmla="*/ 413293 h 503377"/>
                <a:gd name="connsiteX6" fmla="*/ 592023 w 1332733"/>
                <a:gd name="connsiteY6" fmla="*/ 501467 h 503377"/>
                <a:gd name="connsiteX7" fmla="*/ 33586 w 1332733"/>
                <a:gd name="connsiteY7" fmla="*/ 334915 h 503377"/>
                <a:gd name="connsiteX0" fmla="*/ 33586 w 1328032"/>
                <a:gd name="connsiteY0" fmla="*/ 334915 h 503377"/>
                <a:gd name="connsiteX1" fmla="*/ 128292 w 1328032"/>
                <a:gd name="connsiteY1" fmla="*/ 217349 h 503377"/>
                <a:gd name="connsiteX2" fmla="*/ 667135 w 1328032"/>
                <a:gd name="connsiteY2" fmla="*/ 1812 h 503377"/>
                <a:gd name="connsiteX3" fmla="*/ 836953 w 1328032"/>
                <a:gd name="connsiteY3" fmla="*/ 119378 h 503377"/>
                <a:gd name="connsiteX4" fmla="*/ 1114539 w 1328032"/>
                <a:gd name="connsiteY4" fmla="*/ 256538 h 503377"/>
                <a:gd name="connsiteX5" fmla="*/ 1307215 w 1328032"/>
                <a:gd name="connsiteY5" fmla="*/ 413293 h 503377"/>
                <a:gd name="connsiteX6" fmla="*/ 592023 w 1328032"/>
                <a:gd name="connsiteY6" fmla="*/ 501467 h 503377"/>
                <a:gd name="connsiteX7" fmla="*/ 33586 w 1328032"/>
                <a:gd name="connsiteY7" fmla="*/ 334915 h 503377"/>
                <a:gd name="connsiteX0" fmla="*/ 33586 w 1328032"/>
                <a:gd name="connsiteY0" fmla="*/ 334915 h 506403"/>
                <a:gd name="connsiteX1" fmla="*/ 128292 w 1328032"/>
                <a:gd name="connsiteY1" fmla="*/ 217349 h 506403"/>
                <a:gd name="connsiteX2" fmla="*/ 667135 w 1328032"/>
                <a:gd name="connsiteY2" fmla="*/ 1812 h 506403"/>
                <a:gd name="connsiteX3" fmla="*/ 836953 w 1328032"/>
                <a:gd name="connsiteY3" fmla="*/ 119378 h 506403"/>
                <a:gd name="connsiteX4" fmla="*/ 1114539 w 1328032"/>
                <a:gd name="connsiteY4" fmla="*/ 256538 h 506403"/>
                <a:gd name="connsiteX5" fmla="*/ 1307215 w 1328032"/>
                <a:gd name="connsiteY5" fmla="*/ 413293 h 506403"/>
                <a:gd name="connsiteX6" fmla="*/ 592023 w 1328032"/>
                <a:gd name="connsiteY6" fmla="*/ 501467 h 506403"/>
                <a:gd name="connsiteX7" fmla="*/ 33586 w 1328032"/>
                <a:gd name="connsiteY7" fmla="*/ 334915 h 506403"/>
                <a:gd name="connsiteX0" fmla="*/ 33586 w 1315369"/>
                <a:gd name="connsiteY0" fmla="*/ 334915 h 506403"/>
                <a:gd name="connsiteX1" fmla="*/ 128292 w 1315369"/>
                <a:gd name="connsiteY1" fmla="*/ 217349 h 506403"/>
                <a:gd name="connsiteX2" fmla="*/ 667135 w 1315369"/>
                <a:gd name="connsiteY2" fmla="*/ 1812 h 506403"/>
                <a:gd name="connsiteX3" fmla="*/ 836953 w 1315369"/>
                <a:gd name="connsiteY3" fmla="*/ 119378 h 506403"/>
                <a:gd name="connsiteX4" fmla="*/ 1114539 w 1315369"/>
                <a:gd name="connsiteY4" fmla="*/ 256538 h 506403"/>
                <a:gd name="connsiteX5" fmla="*/ 1307215 w 1315369"/>
                <a:gd name="connsiteY5" fmla="*/ 413293 h 506403"/>
                <a:gd name="connsiteX6" fmla="*/ 592023 w 1315369"/>
                <a:gd name="connsiteY6" fmla="*/ 501467 h 506403"/>
                <a:gd name="connsiteX7" fmla="*/ 33586 w 1315369"/>
                <a:gd name="connsiteY7" fmla="*/ 334915 h 506403"/>
                <a:gd name="connsiteX0" fmla="*/ 33586 w 1315369"/>
                <a:gd name="connsiteY0" fmla="*/ 334915 h 505704"/>
                <a:gd name="connsiteX1" fmla="*/ 128292 w 1315369"/>
                <a:gd name="connsiteY1" fmla="*/ 217349 h 505704"/>
                <a:gd name="connsiteX2" fmla="*/ 667135 w 1315369"/>
                <a:gd name="connsiteY2" fmla="*/ 1812 h 505704"/>
                <a:gd name="connsiteX3" fmla="*/ 836953 w 1315369"/>
                <a:gd name="connsiteY3" fmla="*/ 119378 h 505704"/>
                <a:gd name="connsiteX4" fmla="*/ 1114539 w 1315369"/>
                <a:gd name="connsiteY4" fmla="*/ 256538 h 505704"/>
                <a:gd name="connsiteX5" fmla="*/ 1307215 w 1315369"/>
                <a:gd name="connsiteY5" fmla="*/ 413293 h 505704"/>
                <a:gd name="connsiteX6" fmla="*/ 856548 w 1315369"/>
                <a:gd name="connsiteY6" fmla="*/ 452481 h 505704"/>
                <a:gd name="connsiteX7" fmla="*/ 592023 w 1315369"/>
                <a:gd name="connsiteY7" fmla="*/ 501467 h 505704"/>
                <a:gd name="connsiteX8" fmla="*/ 33586 w 1315369"/>
                <a:gd name="connsiteY8" fmla="*/ 334915 h 505704"/>
                <a:gd name="connsiteX0" fmla="*/ 33586 w 1315369"/>
                <a:gd name="connsiteY0" fmla="*/ 334915 h 505704"/>
                <a:gd name="connsiteX1" fmla="*/ 128292 w 1315369"/>
                <a:gd name="connsiteY1" fmla="*/ 217349 h 505704"/>
                <a:gd name="connsiteX2" fmla="*/ 667135 w 1315369"/>
                <a:gd name="connsiteY2" fmla="*/ 1812 h 505704"/>
                <a:gd name="connsiteX3" fmla="*/ 836953 w 1315369"/>
                <a:gd name="connsiteY3" fmla="*/ 119378 h 505704"/>
                <a:gd name="connsiteX4" fmla="*/ 1114539 w 1315369"/>
                <a:gd name="connsiteY4" fmla="*/ 256538 h 505704"/>
                <a:gd name="connsiteX5" fmla="*/ 1307215 w 1315369"/>
                <a:gd name="connsiteY5" fmla="*/ 413293 h 505704"/>
                <a:gd name="connsiteX6" fmla="*/ 856548 w 1315369"/>
                <a:gd name="connsiteY6" fmla="*/ 452481 h 505704"/>
                <a:gd name="connsiteX7" fmla="*/ 592023 w 1315369"/>
                <a:gd name="connsiteY7" fmla="*/ 501467 h 505704"/>
                <a:gd name="connsiteX8" fmla="*/ 33586 w 1315369"/>
                <a:gd name="connsiteY8" fmla="*/ 334915 h 505704"/>
                <a:gd name="connsiteX0" fmla="*/ 33586 w 1315369"/>
                <a:gd name="connsiteY0" fmla="*/ 334915 h 505704"/>
                <a:gd name="connsiteX1" fmla="*/ 128292 w 1315369"/>
                <a:gd name="connsiteY1" fmla="*/ 217349 h 505704"/>
                <a:gd name="connsiteX2" fmla="*/ 667135 w 1315369"/>
                <a:gd name="connsiteY2" fmla="*/ 1812 h 505704"/>
                <a:gd name="connsiteX3" fmla="*/ 836953 w 1315369"/>
                <a:gd name="connsiteY3" fmla="*/ 119378 h 505704"/>
                <a:gd name="connsiteX4" fmla="*/ 1114539 w 1315369"/>
                <a:gd name="connsiteY4" fmla="*/ 256538 h 505704"/>
                <a:gd name="connsiteX5" fmla="*/ 1307215 w 1315369"/>
                <a:gd name="connsiteY5" fmla="*/ 413293 h 505704"/>
                <a:gd name="connsiteX6" fmla="*/ 856548 w 1315369"/>
                <a:gd name="connsiteY6" fmla="*/ 452481 h 505704"/>
                <a:gd name="connsiteX7" fmla="*/ 592023 w 1315369"/>
                <a:gd name="connsiteY7" fmla="*/ 501467 h 505704"/>
                <a:gd name="connsiteX8" fmla="*/ 33586 w 1315369"/>
                <a:gd name="connsiteY8" fmla="*/ 334915 h 505704"/>
                <a:gd name="connsiteX0" fmla="*/ 17072 w 1298855"/>
                <a:gd name="connsiteY0" fmla="*/ 334915 h 501520"/>
                <a:gd name="connsiteX1" fmla="*/ 111778 w 1298855"/>
                <a:gd name="connsiteY1" fmla="*/ 217349 h 501520"/>
                <a:gd name="connsiteX2" fmla="*/ 650621 w 1298855"/>
                <a:gd name="connsiteY2" fmla="*/ 1812 h 501520"/>
                <a:gd name="connsiteX3" fmla="*/ 820439 w 1298855"/>
                <a:gd name="connsiteY3" fmla="*/ 119378 h 501520"/>
                <a:gd name="connsiteX4" fmla="*/ 1098025 w 1298855"/>
                <a:gd name="connsiteY4" fmla="*/ 256538 h 501520"/>
                <a:gd name="connsiteX5" fmla="*/ 1290701 w 1298855"/>
                <a:gd name="connsiteY5" fmla="*/ 413293 h 501520"/>
                <a:gd name="connsiteX6" fmla="*/ 840034 w 1298855"/>
                <a:gd name="connsiteY6" fmla="*/ 452481 h 501520"/>
                <a:gd name="connsiteX7" fmla="*/ 575509 w 1298855"/>
                <a:gd name="connsiteY7" fmla="*/ 501467 h 501520"/>
                <a:gd name="connsiteX8" fmla="*/ 350177 w 1298855"/>
                <a:gd name="connsiteY8" fmla="*/ 442684 h 501520"/>
                <a:gd name="connsiteX9" fmla="*/ 17072 w 1298855"/>
                <a:gd name="connsiteY9" fmla="*/ 334915 h 501520"/>
                <a:gd name="connsiteX0" fmla="*/ 17072 w 1298855"/>
                <a:gd name="connsiteY0" fmla="*/ 334915 h 501520"/>
                <a:gd name="connsiteX1" fmla="*/ 111778 w 1298855"/>
                <a:gd name="connsiteY1" fmla="*/ 217349 h 501520"/>
                <a:gd name="connsiteX2" fmla="*/ 650621 w 1298855"/>
                <a:gd name="connsiteY2" fmla="*/ 1812 h 501520"/>
                <a:gd name="connsiteX3" fmla="*/ 820439 w 1298855"/>
                <a:gd name="connsiteY3" fmla="*/ 119378 h 501520"/>
                <a:gd name="connsiteX4" fmla="*/ 1098025 w 1298855"/>
                <a:gd name="connsiteY4" fmla="*/ 256538 h 501520"/>
                <a:gd name="connsiteX5" fmla="*/ 1290701 w 1298855"/>
                <a:gd name="connsiteY5" fmla="*/ 413293 h 501520"/>
                <a:gd name="connsiteX6" fmla="*/ 840034 w 1298855"/>
                <a:gd name="connsiteY6" fmla="*/ 452481 h 501520"/>
                <a:gd name="connsiteX7" fmla="*/ 575509 w 1298855"/>
                <a:gd name="connsiteY7" fmla="*/ 501467 h 501520"/>
                <a:gd name="connsiteX8" fmla="*/ 350177 w 1298855"/>
                <a:gd name="connsiteY8" fmla="*/ 442684 h 501520"/>
                <a:gd name="connsiteX9" fmla="*/ 17072 w 1298855"/>
                <a:gd name="connsiteY9" fmla="*/ 334915 h 501520"/>
                <a:gd name="connsiteX0" fmla="*/ 17072 w 1298855"/>
                <a:gd name="connsiteY0" fmla="*/ 334915 h 506244"/>
                <a:gd name="connsiteX1" fmla="*/ 111778 w 1298855"/>
                <a:gd name="connsiteY1" fmla="*/ 217349 h 506244"/>
                <a:gd name="connsiteX2" fmla="*/ 650621 w 1298855"/>
                <a:gd name="connsiteY2" fmla="*/ 1812 h 506244"/>
                <a:gd name="connsiteX3" fmla="*/ 820439 w 1298855"/>
                <a:gd name="connsiteY3" fmla="*/ 119378 h 506244"/>
                <a:gd name="connsiteX4" fmla="*/ 1098025 w 1298855"/>
                <a:gd name="connsiteY4" fmla="*/ 256538 h 506244"/>
                <a:gd name="connsiteX5" fmla="*/ 1290701 w 1298855"/>
                <a:gd name="connsiteY5" fmla="*/ 413293 h 506244"/>
                <a:gd name="connsiteX6" fmla="*/ 840034 w 1298855"/>
                <a:gd name="connsiteY6" fmla="*/ 452481 h 506244"/>
                <a:gd name="connsiteX7" fmla="*/ 575509 w 1298855"/>
                <a:gd name="connsiteY7" fmla="*/ 501467 h 506244"/>
                <a:gd name="connsiteX8" fmla="*/ 350177 w 1298855"/>
                <a:gd name="connsiteY8" fmla="*/ 442684 h 506244"/>
                <a:gd name="connsiteX9" fmla="*/ 17072 w 1298855"/>
                <a:gd name="connsiteY9" fmla="*/ 334915 h 506244"/>
                <a:gd name="connsiteX0" fmla="*/ 17072 w 1298855"/>
                <a:gd name="connsiteY0" fmla="*/ 334915 h 506244"/>
                <a:gd name="connsiteX1" fmla="*/ 111778 w 1298855"/>
                <a:gd name="connsiteY1" fmla="*/ 217349 h 506244"/>
                <a:gd name="connsiteX2" fmla="*/ 650621 w 1298855"/>
                <a:gd name="connsiteY2" fmla="*/ 1812 h 506244"/>
                <a:gd name="connsiteX3" fmla="*/ 820439 w 1298855"/>
                <a:gd name="connsiteY3" fmla="*/ 119378 h 506244"/>
                <a:gd name="connsiteX4" fmla="*/ 1098025 w 1298855"/>
                <a:gd name="connsiteY4" fmla="*/ 256538 h 506244"/>
                <a:gd name="connsiteX5" fmla="*/ 1290701 w 1298855"/>
                <a:gd name="connsiteY5" fmla="*/ 413293 h 506244"/>
                <a:gd name="connsiteX6" fmla="*/ 840034 w 1298855"/>
                <a:gd name="connsiteY6" fmla="*/ 452481 h 506244"/>
                <a:gd name="connsiteX7" fmla="*/ 575509 w 1298855"/>
                <a:gd name="connsiteY7" fmla="*/ 501467 h 506244"/>
                <a:gd name="connsiteX8" fmla="*/ 350177 w 1298855"/>
                <a:gd name="connsiteY8" fmla="*/ 442684 h 506244"/>
                <a:gd name="connsiteX9" fmla="*/ 17072 w 1298855"/>
                <a:gd name="connsiteY9" fmla="*/ 334915 h 506244"/>
                <a:gd name="connsiteX0" fmla="*/ 17072 w 1298855"/>
                <a:gd name="connsiteY0" fmla="*/ 347978 h 506244"/>
                <a:gd name="connsiteX1" fmla="*/ 111778 w 1298855"/>
                <a:gd name="connsiteY1" fmla="*/ 217349 h 506244"/>
                <a:gd name="connsiteX2" fmla="*/ 650621 w 1298855"/>
                <a:gd name="connsiteY2" fmla="*/ 1812 h 506244"/>
                <a:gd name="connsiteX3" fmla="*/ 820439 w 1298855"/>
                <a:gd name="connsiteY3" fmla="*/ 119378 h 506244"/>
                <a:gd name="connsiteX4" fmla="*/ 1098025 w 1298855"/>
                <a:gd name="connsiteY4" fmla="*/ 256538 h 506244"/>
                <a:gd name="connsiteX5" fmla="*/ 1290701 w 1298855"/>
                <a:gd name="connsiteY5" fmla="*/ 413293 h 506244"/>
                <a:gd name="connsiteX6" fmla="*/ 840034 w 1298855"/>
                <a:gd name="connsiteY6" fmla="*/ 452481 h 506244"/>
                <a:gd name="connsiteX7" fmla="*/ 575509 w 1298855"/>
                <a:gd name="connsiteY7" fmla="*/ 501467 h 506244"/>
                <a:gd name="connsiteX8" fmla="*/ 350177 w 1298855"/>
                <a:gd name="connsiteY8" fmla="*/ 442684 h 506244"/>
                <a:gd name="connsiteX9" fmla="*/ 17072 w 1298855"/>
                <a:gd name="connsiteY9" fmla="*/ 347978 h 506244"/>
                <a:gd name="connsiteX0" fmla="*/ 1922 w 1283705"/>
                <a:gd name="connsiteY0" fmla="*/ 347978 h 506244"/>
                <a:gd name="connsiteX1" fmla="*/ 96628 w 1283705"/>
                <a:gd name="connsiteY1" fmla="*/ 217349 h 506244"/>
                <a:gd name="connsiteX2" fmla="*/ 635471 w 1283705"/>
                <a:gd name="connsiteY2" fmla="*/ 1812 h 506244"/>
                <a:gd name="connsiteX3" fmla="*/ 805289 w 1283705"/>
                <a:gd name="connsiteY3" fmla="*/ 119378 h 506244"/>
                <a:gd name="connsiteX4" fmla="*/ 1082875 w 1283705"/>
                <a:gd name="connsiteY4" fmla="*/ 256538 h 506244"/>
                <a:gd name="connsiteX5" fmla="*/ 1275551 w 1283705"/>
                <a:gd name="connsiteY5" fmla="*/ 413293 h 506244"/>
                <a:gd name="connsiteX6" fmla="*/ 824884 w 1283705"/>
                <a:gd name="connsiteY6" fmla="*/ 452481 h 506244"/>
                <a:gd name="connsiteX7" fmla="*/ 560359 w 1283705"/>
                <a:gd name="connsiteY7" fmla="*/ 501467 h 506244"/>
                <a:gd name="connsiteX8" fmla="*/ 335027 w 1283705"/>
                <a:gd name="connsiteY8" fmla="*/ 442684 h 506244"/>
                <a:gd name="connsiteX9" fmla="*/ 1922 w 1283705"/>
                <a:gd name="connsiteY9" fmla="*/ 347978 h 506244"/>
                <a:gd name="connsiteX0" fmla="*/ 10616 w 1292399"/>
                <a:gd name="connsiteY0" fmla="*/ 350051 h 508317"/>
                <a:gd name="connsiteX1" fmla="*/ 134713 w 1292399"/>
                <a:gd name="connsiteY1" fmla="*/ 274940 h 508317"/>
                <a:gd name="connsiteX2" fmla="*/ 644165 w 1292399"/>
                <a:gd name="connsiteY2" fmla="*/ 3885 h 508317"/>
                <a:gd name="connsiteX3" fmla="*/ 813983 w 1292399"/>
                <a:gd name="connsiteY3" fmla="*/ 121451 h 508317"/>
                <a:gd name="connsiteX4" fmla="*/ 1091569 w 1292399"/>
                <a:gd name="connsiteY4" fmla="*/ 258611 h 508317"/>
                <a:gd name="connsiteX5" fmla="*/ 1284245 w 1292399"/>
                <a:gd name="connsiteY5" fmla="*/ 415366 h 508317"/>
                <a:gd name="connsiteX6" fmla="*/ 833578 w 1292399"/>
                <a:gd name="connsiteY6" fmla="*/ 454554 h 508317"/>
                <a:gd name="connsiteX7" fmla="*/ 569053 w 1292399"/>
                <a:gd name="connsiteY7" fmla="*/ 503540 h 508317"/>
                <a:gd name="connsiteX8" fmla="*/ 343721 w 1292399"/>
                <a:gd name="connsiteY8" fmla="*/ 444757 h 508317"/>
                <a:gd name="connsiteX9" fmla="*/ 10616 w 1292399"/>
                <a:gd name="connsiteY9" fmla="*/ 350051 h 508317"/>
                <a:gd name="connsiteX0" fmla="*/ 10616 w 1292399"/>
                <a:gd name="connsiteY0" fmla="*/ 350051 h 508317"/>
                <a:gd name="connsiteX1" fmla="*/ 134713 w 1292399"/>
                <a:gd name="connsiteY1" fmla="*/ 274940 h 508317"/>
                <a:gd name="connsiteX2" fmla="*/ 644165 w 1292399"/>
                <a:gd name="connsiteY2" fmla="*/ 3885 h 508317"/>
                <a:gd name="connsiteX3" fmla="*/ 813983 w 1292399"/>
                <a:gd name="connsiteY3" fmla="*/ 121451 h 508317"/>
                <a:gd name="connsiteX4" fmla="*/ 1091569 w 1292399"/>
                <a:gd name="connsiteY4" fmla="*/ 258611 h 508317"/>
                <a:gd name="connsiteX5" fmla="*/ 1284245 w 1292399"/>
                <a:gd name="connsiteY5" fmla="*/ 415366 h 508317"/>
                <a:gd name="connsiteX6" fmla="*/ 833578 w 1292399"/>
                <a:gd name="connsiteY6" fmla="*/ 454554 h 508317"/>
                <a:gd name="connsiteX7" fmla="*/ 569053 w 1292399"/>
                <a:gd name="connsiteY7" fmla="*/ 503540 h 508317"/>
                <a:gd name="connsiteX8" fmla="*/ 343721 w 1292399"/>
                <a:gd name="connsiteY8" fmla="*/ 444757 h 508317"/>
                <a:gd name="connsiteX9" fmla="*/ 10616 w 1292399"/>
                <a:gd name="connsiteY9" fmla="*/ 350051 h 508317"/>
                <a:gd name="connsiteX0" fmla="*/ 10616 w 1292399"/>
                <a:gd name="connsiteY0" fmla="*/ 350051 h 508317"/>
                <a:gd name="connsiteX1" fmla="*/ 134713 w 1292399"/>
                <a:gd name="connsiteY1" fmla="*/ 274940 h 508317"/>
                <a:gd name="connsiteX2" fmla="*/ 644165 w 1292399"/>
                <a:gd name="connsiteY2" fmla="*/ 3885 h 508317"/>
                <a:gd name="connsiteX3" fmla="*/ 813983 w 1292399"/>
                <a:gd name="connsiteY3" fmla="*/ 121451 h 508317"/>
                <a:gd name="connsiteX4" fmla="*/ 1091569 w 1292399"/>
                <a:gd name="connsiteY4" fmla="*/ 258611 h 508317"/>
                <a:gd name="connsiteX5" fmla="*/ 1284245 w 1292399"/>
                <a:gd name="connsiteY5" fmla="*/ 415366 h 508317"/>
                <a:gd name="connsiteX6" fmla="*/ 833578 w 1292399"/>
                <a:gd name="connsiteY6" fmla="*/ 454554 h 508317"/>
                <a:gd name="connsiteX7" fmla="*/ 569053 w 1292399"/>
                <a:gd name="connsiteY7" fmla="*/ 503540 h 508317"/>
                <a:gd name="connsiteX8" fmla="*/ 343721 w 1292399"/>
                <a:gd name="connsiteY8" fmla="*/ 444757 h 508317"/>
                <a:gd name="connsiteX9" fmla="*/ 10616 w 1292399"/>
                <a:gd name="connsiteY9" fmla="*/ 350051 h 508317"/>
                <a:gd name="connsiteX0" fmla="*/ 10616 w 1292399"/>
                <a:gd name="connsiteY0" fmla="*/ 350051 h 508317"/>
                <a:gd name="connsiteX1" fmla="*/ 134713 w 1292399"/>
                <a:gd name="connsiteY1" fmla="*/ 274940 h 508317"/>
                <a:gd name="connsiteX2" fmla="*/ 644165 w 1292399"/>
                <a:gd name="connsiteY2" fmla="*/ 3885 h 508317"/>
                <a:gd name="connsiteX3" fmla="*/ 813983 w 1292399"/>
                <a:gd name="connsiteY3" fmla="*/ 121451 h 508317"/>
                <a:gd name="connsiteX4" fmla="*/ 1091569 w 1292399"/>
                <a:gd name="connsiteY4" fmla="*/ 258611 h 508317"/>
                <a:gd name="connsiteX5" fmla="*/ 1284245 w 1292399"/>
                <a:gd name="connsiteY5" fmla="*/ 415366 h 508317"/>
                <a:gd name="connsiteX6" fmla="*/ 833578 w 1292399"/>
                <a:gd name="connsiteY6" fmla="*/ 454554 h 508317"/>
                <a:gd name="connsiteX7" fmla="*/ 569053 w 1292399"/>
                <a:gd name="connsiteY7" fmla="*/ 503540 h 508317"/>
                <a:gd name="connsiteX8" fmla="*/ 343721 w 1292399"/>
                <a:gd name="connsiteY8" fmla="*/ 444757 h 508317"/>
                <a:gd name="connsiteX9" fmla="*/ 10616 w 1292399"/>
                <a:gd name="connsiteY9" fmla="*/ 350051 h 508317"/>
                <a:gd name="connsiteX0" fmla="*/ 8087 w 1289870"/>
                <a:gd name="connsiteY0" fmla="*/ 350189 h 508455"/>
                <a:gd name="connsiteX1" fmla="*/ 148512 w 1289870"/>
                <a:gd name="connsiteY1" fmla="*/ 278344 h 508455"/>
                <a:gd name="connsiteX2" fmla="*/ 641636 w 1289870"/>
                <a:gd name="connsiteY2" fmla="*/ 4023 h 508455"/>
                <a:gd name="connsiteX3" fmla="*/ 811454 w 1289870"/>
                <a:gd name="connsiteY3" fmla="*/ 121589 h 508455"/>
                <a:gd name="connsiteX4" fmla="*/ 1089040 w 1289870"/>
                <a:gd name="connsiteY4" fmla="*/ 258749 h 508455"/>
                <a:gd name="connsiteX5" fmla="*/ 1281716 w 1289870"/>
                <a:gd name="connsiteY5" fmla="*/ 415504 h 508455"/>
                <a:gd name="connsiteX6" fmla="*/ 831049 w 1289870"/>
                <a:gd name="connsiteY6" fmla="*/ 454692 h 508455"/>
                <a:gd name="connsiteX7" fmla="*/ 566524 w 1289870"/>
                <a:gd name="connsiteY7" fmla="*/ 503678 h 508455"/>
                <a:gd name="connsiteX8" fmla="*/ 341192 w 1289870"/>
                <a:gd name="connsiteY8" fmla="*/ 444895 h 508455"/>
                <a:gd name="connsiteX9" fmla="*/ 8087 w 1289870"/>
                <a:gd name="connsiteY9" fmla="*/ 350189 h 508455"/>
                <a:gd name="connsiteX0" fmla="*/ 8087 w 1289870"/>
                <a:gd name="connsiteY0" fmla="*/ 350189 h 508455"/>
                <a:gd name="connsiteX1" fmla="*/ 148512 w 1289870"/>
                <a:gd name="connsiteY1" fmla="*/ 278344 h 508455"/>
                <a:gd name="connsiteX2" fmla="*/ 641636 w 1289870"/>
                <a:gd name="connsiteY2" fmla="*/ 4023 h 508455"/>
                <a:gd name="connsiteX3" fmla="*/ 811454 w 1289870"/>
                <a:gd name="connsiteY3" fmla="*/ 121589 h 508455"/>
                <a:gd name="connsiteX4" fmla="*/ 1089040 w 1289870"/>
                <a:gd name="connsiteY4" fmla="*/ 258749 h 508455"/>
                <a:gd name="connsiteX5" fmla="*/ 1281716 w 1289870"/>
                <a:gd name="connsiteY5" fmla="*/ 415504 h 508455"/>
                <a:gd name="connsiteX6" fmla="*/ 831049 w 1289870"/>
                <a:gd name="connsiteY6" fmla="*/ 454692 h 508455"/>
                <a:gd name="connsiteX7" fmla="*/ 566524 w 1289870"/>
                <a:gd name="connsiteY7" fmla="*/ 503678 h 508455"/>
                <a:gd name="connsiteX8" fmla="*/ 341192 w 1289870"/>
                <a:gd name="connsiteY8" fmla="*/ 444895 h 508455"/>
                <a:gd name="connsiteX9" fmla="*/ 8087 w 1289870"/>
                <a:gd name="connsiteY9" fmla="*/ 350189 h 508455"/>
                <a:gd name="connsiteX0" fmla="*/ 8087 w 1289870"/>
                <a:gd name="connsiteY0" fmla="*/ 346623 h 504889"/>
                <a:gd name="connsiteX1" fmla="*/ 148512 w 1289870"/>
                <a:gd name="connsiteY1" fmla="*/ 274778 h 504889"/>
                <a:gd name="connsiteX2" fmla="*/ 207297 w 1289870"/>
                <a:gd name="connsiteY2" fmla="*/ 163744 h 504889"/>
                <a:gd name="connsiteX3" fmla="*/ 641636 w 1289870"/>
                <a:gd name="connsiteY3" fmla="*/ 457 h 504889"/>
                <a:gd name="connsiteX4" fmla="*/ 811454 w 1289870"/>
                <a:gd name="connsiteY4" fmla="*/ 118023 h 504889"/>
                <a:gd name="connsiteX5" fmla="*/ 1089040 w 1289870"/>
                <a:gd name="connsiteY5" fmla="*/ 255183 h 504889"/>
                <a:gd name="connsiteX6" fmla="*/ 1281716 w 1289870"/>
                <a:gd name="connsiteY6" fmla="*/ 411938 h 504889"/>
                <a:gd name="connsiteX7" fmla="*/ 831049 w 1289870"/>
                <a:gd name="connsiteY7" fmla="*/ 451126 h 504889"/>
                <a:gd name="connsiteX8" fmla="*/ 566524 w 1289870"/>
                <a:gd name="connsiteY8" fmla="*/ 500112 h 504889"/>
                <a:gd name="connsiteX9" fmla="*/ 341192 w 1289870"/>
                <a:gd name="connsiteY9" fmla="*/ 441329 h 504889"/>
                <a:gd name="connsiteX10" fmla="*/ 8087 w 1289870"/>
                <a:gd name="connsiteY10" fmla="*/ 346623 h 504889"/>
                <a:gd name="connsiteX0" fmla="*/ 8087 w 1289870"/>
                <a:gd name="connsiteY0" fmla="*/ 346623 h 504889"/>
                <a:gd name="connsiteX1" fmla="*/ 148512 w 1289870"/>
                <a:gd name="connsiteY1" fmla="*/ 274778 h 504889"/>
                <a:gd name="connsiteX2" fmla="*/ 207297 w 1289870"/>
                <a:gd name="connsiteY2" fmla="*/ 163744 h 504889"/>
                <a:gd name="connsiteX3" fmla="*/ 641636 w 1289870"/>
                <a:gd name="connsiteY3" fmla="*/ 457 h 504889"/>
                <a:gd name="connsiteX4" fmla="*/ 811454 w 1289870"/>
                <a:gd name="connsiteY4" fmla="*/ 118023 h 504889"/>
                <a:gd name="connsiteX5" fmla="*/ 1089040 w 1289870"/>
                <a:gd name="connsiteY5" fmla="*/ 255183 h 504889"/>
                <a:gd name="connsiteX6" fmla="*/ 1281716 w 1289870"/>
                <a:gd name="connsiteY6" fmla="*/ 411938 h 504889"/>
                <a:gd name="connsiteX7" fmla="*/ 831049 w 1289870"/>
                <a:gd name="connsiteY7" fmla="*/ 451126 h 504889"/>
                <a:gd name="connsiteX8" fmla="*/ 566524 w 1289870"/>
                <a:gd name="connsiteY8" fmla="*/ 500112 h 504889"/>
                <a:gd name="connsiteX9" fmla="*/ 341192 w 1289870"/>
                <a:gd name="connsiteY9" fmla="*/ 441329 h 504889"/>
                <a:gd name="connsiteX10" fmla="*/ 8087 w 1289870"/>
                <a:gd name="connsiteY10" fmla="*/ 346623 h 504889"/>
                <a:gd name="connsiteX0" fmla="*/ 8087 w 1289870"/>
                <a:gd name="connsiteY0" fmla="*/ 346623 h 504889"/>
                <a:gd name="connsiteX1" fmla="*/ 148512 w 1289870"/>
                <a:gd name="connsiteY1" fmla="*/ 274778 h 504889"/>
                <a:gd name="connsiteX2" fmla="*/ 207297 w 1289870"/>
                <a:gd name="connsiteY2" fmla="*/ 163744 h 504889"/>
                <a:gd name="connsiteX3" fmla="*/ 641636 w 1289870"/>
                <a:gd name="connsiteY3" fmla="*/ 457 h 504889"/>
                <a:gd name="connsiteX4" fmla="*/ 811454 w 1289870"/>
                <a:gd name="connsiteY4" fmla="*/ 118023 h 504889"/>
                <a:gd name="connsiteX5" fmla="*/ 1089040 w 1289870"/>
                <a:gd name="connsiteY5" fmla="*/ 255183 h 504889"/>
                <a:gd name="connsiteX6" fmla="*/ 1281716 w 1289870"/>
                <a:gd name="connsiteY6" fmla="*/ 411938 h 504889"/>
                <a:gd name="connsiteX7" fmla="*/ 831049 w 1289870"/>
                <a:gd name="connsiteY7" fmla="*/ 451126 h 504889"/>
                <a:gd name="connsiteX8" fmla="*/ 566524 w 1289870"/>
                <a:gd name="connsiteY8" fmla="*/ 500112 h 504889"/>
                <a:gd name="connsiteX9" fmla="*/ 341192 w 1289870"/>
                <a:gd name="connsiteY9" fmla="*/ 441329 h 504889"/>
                <a:gd name="connsiteX10" fmla="*/ 8087 w 1289870"/>
                <a:gd name="connsiteY10" fmla="*/ 346623 h 504889"/>
                <a:gd name="connsiteX0" fmla="*/ 8087 w 1289870"/>
                <a:gd name="connsiteY0" fmla="*/ 346509 h 504775"/>
                <a:gd name="connsiteX1" fmla="*/ 148512 w 1289870"/>
                <a:gd name="connsiteY1" fmla="*/ 274664 h 504775"/>
                <a:gd name="connsiteX2" fmla="*/ 220360 w 1289870"/>
                <a:gd name="connsiteY2" fmla="*/ 157098 h 504775"/>
                <a:gd name="connsiteX3" fmla="*/ 641636 w 1289870"/>
                <a:gd name="connsiteY3" fmla="*/ 343 h 504775"/>
                <a:gd name="connsiteX4" fmla="*/ 811454 w 1289870"/>
                <a:gd name="connsiteY4" fmla="*/ 117909 h 504775"/>
                <a:gd name="connsiteX5" fmla="*/ 1089040 w 1289870"/>
                <a:gd name="connsiteY5" fmla="*/ 255069 h 504775"/>
                <a:gd name="connsiteX6" fmla="*/ 1281716 w 1289870"/>
                <a:gd name="connsiteY6" fmla="*/ 411824 h 504775"/>
                <a:gd name="connsiteX7" fmla="*/ 831049 w 1289870"/>
                <a:gd name="connsiteY7" fmla="*/ 451012 h 504775"/>
                <a:gd name="connsiteX8" fmla="*/ 566524 w 1289870"/>
                <a:gd name="connsiteY8" fmla="*/ 499998 h 504775"/>
                <a:gd name="connsiteX9" fmla="*/ 341192 w 1289870"/>
                <a:gd name="connsiteY9" fmla="*/ 441215 h 504775"/>
                <a:gd name="connsiteX10" fmla="*/ 8087 w 1289870"/>
                <a:gd name="connsiteY10" fmla="*/ 346509 h 504775"/>
                <a:gd name="connsiteX0" fmla="*/ 8087 w 1289870"/>
                <a:gd name="connsiteY0" fmla="*/ 346509 h 504775"/>
                <a:gd name="connsiteX1" fmla="*/ 148512 w 1289870"/>
                <a:gd name="connsiteY1" fmla="*/ 274664 h 504775"/>
                <a:gd name="connsiteX2" fmla="*/ 220360 w 1289870"/>
                <a:gd name="connsiteY2" fmla="*/ 157098 h 504775"/>
                <a:gd name="connsiteX3" fmla="*/ 641636 w 1289870"/>
                <a:gd name="connsiteY3" fmla="*/ 343 h 504775"/>
                <a:gd name="connsiteX4" fmla="*/ 811454 w 1289870"/>
                <a:gd name="connsiteY4" fmla="*/ 117909 h 504775"/>
                <a:gd name="connsiteX5" fmla="*/ 1089040 w 1289870"/>
                <a:gd name="connsiteY5" fmla="*/ 255069 h 504775"/>
                <a:gd name="connsiteX6" fmla="*/ 1281716 w 1289870"/>
                <a:gd name="connsiteY6" fmla="*/ 411824 h 504775"/>
                <a:gd name="connsiteX7" fmla="*/ 831049 w 1289870"/>
                <a:gd name="connsiteY7" fmla="*/ 451012 h 504775"/>
                <a:gd name="connsiteX8" fmla="*/ 566524 w 1289870"/>
                <a:gd name="connsiteY8" fmla="*/ 499998 h 504775"/>
                <a:gd name="connsiteX9" fmla="*/ 341192 w 1289870"/>
                <a:gd name="connsiteY9" fmla="*/ 441215 h 504775"/>
                <a:gd name="connsiteX10" fmla="*/ 8087 w 1289870"/>
                <a:gd name="connsiteY10" fmla="*/ 346509 h 504775"/>
                <a:gd name="connsiteX0" fmla="*/ 8087 w 1289870"/>
                <a:gd name="connsiteY0" fmla="*/ 348428 h 506694"/>
                <a:gd name="connsiteX1" fmla="*/ 148512 w 1289870"/>
                <a:gd name="connsiteY1" fmla="*/ 276583 h 506694"/>
                <a:gd name="connsiteX2" fmla="*/ 220360 w 1289870"/>
                <a:gd name="connsiteY2" fmla="*/ 159017 h 506694"/>
                <a:gd name="connsiteX3" fmla="*/ 435897 w 1289870"/>
                <a:gd name="connsiteY3" fmla="*/ 51249 h 506694"/>
                <a:gd name="connsiteX4" fmla="*/ 641636 w 1289870"/>
                <a:gd name="connsiteY4" fmla="*/ 2262 h 506694"/>
                <a:gd name="connsiteX5" fmla="*/ 811454 w 1289870"/>
                <a:gd name="connsiteY5" fmla="*/ 119828 h 506694"/>
                <a:gd name="connsiteX6" fmla="*/ 1089040 w 1289870"/>
                <a:gd name="connsiteY6" fmla="*/ 256988 h 506694"/>
                <a:gd name="connsiteX7" fmla="*/ 1281716 w 1289870"/>
                <a:gd name="connsiteY7" fmla="*/ 413743 h 506694"/>
                <a:gd name="connsiteX8" fmla="*/ 831049 w 1289870"/>
                <a:gd name="connsiteY8" fmla="*/ 452931 h 506694"/>
                <a:gd name="connsiteX9" fmla="*/ 566524 w 1289870"/>
                <a:gd name="connsiteY9" fmla="*/ 501917 h 506694"/>
                <a:gd name="connsiteX10" fmla="*/ 341192 w 1289870"/>
                <a:gd name="connsiteY10" fmla="*/ 443134 h 506694"/>
                <a:gd name="connsiteX11" fmla="*/ 8087 w 1289870"/>
                <a:gd name="connsiteY11" fmla="*/ 348428 h 506694"/>
                <a:gd name="connsiteX0" fmla="*/ 8087 w 1289870"/>
                <a:gd name="connsiteY0" fmla="*/ 348428 h 506694"/>
                <a:gd name="connsiteX1" fmla="*/ 148512 w 1289870"/>
                <a:gd name="connsiteY1" fmla="*/ 276583 h 506694"/>
                <a:gd name="connsiteX2" fmla="*/ 220360 w 1289870"/>
                <a:gd name="connsiteY2" fmla="*/ 159017 h 506694"/>
                <a:gd name="connsiteX3" fmla="*/ 435897 w 1289870"/>
                <a:gd name="connsiteY3" fmla="*/ 51249 h 506694"/>
                <a:gd name="connsiteX4" fmla="*/ 641636 w 1289870"/>
                <a:gd name="connsiteY4" fmla="*/ 2262 h 506694"/>
                <a:gd name="connsiteX5" fmla="*/ 811454 w 1289870"/>
                <a:gd name="connsiteY5" fmla="*/ 119828 h 506694"/>
                <a:gd name="connsiteX6" fmla="*/ 1089040 w 1289870"/>
                <a:gd name="connsiteY6" fmla="*/ 256988 h 506694"/>
                <a:gd name="connsiteX7" fmla="*/ 1281716 w 1289870"/>
                <a:gd name="connsiteY7" fmla="*/ 413743 h 506694"/>
                <a:gd name="connsiteX8" fmla="*/ 831049 w 1289870"/>
                <a:gd name="connsiteY8" fmla="*/ 452931 h 506694"/>
                <a:gd name="connsiteX9" fmla="*/ 566524 w 1289870"/>
                <a:gd name="connsiteY9" fmla="*/ 501917 h 506694"/>
                <a:gd name="connsiteX10" fmla="*/ 341192 w 1289870"/>
                <a:gd name="connsiteY10" fmla="*/ 443134 h 506694"/>
                <a:gd name="connsiteX11" fmla="*/ 8087 w 1289870"/>
                <a:gd name="connsiteY11" fmla="*/ 348428 h 506694"/>
                <a:gd name="connsiteX0" fmla="*/ 8087 w 1289870"/>
                <a:gd name="connsiteY0" fmla="*/ 349536 h 507802"/>
                <a:gd name="connsiteX1" fmla="*/ 148512 w 1289870"/>
                <a:gd name="connsiteY1" fmla="*/ 277691 h 507802"/>
                <a:gd name="connsiteX2" fmla="*/ 220360 w 1289870"/>
                <a:gd name="connsiteY2" fmla="*/ 160125 h 507802"/>
                <a:gd name="connsiteX3" fmla="*/ 435897 w 1289870"/>
                <a:gd name="connsiteY3" fmla="*/ 52357 h 507802"/>
                <a:gd name="connsiteX4" fmla="*/ 641636 w 1289870"/>
                <a:gd name="connsiteY4" fmla="*/ 3370 h 507802"/>
                <a:gd name="connsiteX5" fmla="*/ 811454 w 1289870"/>
                <a:gd name="connsiteY5" fmla="*/ 120936 h 507802"/>
                <a:gd name="connsiteX6" fmla="*/ 1089040 w 1289870"/>
                <a:gd name="connsiteY6" fmla="*/ 258096 h 507802"/>
                <a:gd name="connsiteX7" fmla="*/ 1281716 w 1289870"/>
                <a:gd name="connsiteY7" fmla="*/ 414851 h 507802"/>
                <a:gd name="connsiteX8" fmla="*/ 831049 w 1289870"/>
                <a:gd name="connsiteY8" fmla="*/ 454039 h 507802"/>
                <a:gd name="connsiteX9" fmla="*/ 566524 w 1289870"/>
                <a:gd name="connsiteY9" fmla="*/ 503025 h 507802"/>
                <a:gd name="connsiteX10" fmla="*/ 341192 w 1289870"/>
                <a:gd name="connsiteY10" fmla="*/ 444242 h 507802"/>
                <a:gd name="connsiteX11" fmla="*/ 8087 w 1289870"/>
                <a:gd name="connsiteY11" fmla="*/ 349536 h 507802"/>
                <a:gd name="connsiteX0" fmla="*/ 8087 w 1289870"/>
                <a:gd name="connsiteY0" fmla="*/ 350610 h 508876"/>
                <a:gd name="connsiteX1" fmla="*/ 148512 w 1289870"/>
                <a:gd name="connsiteY1" fmla="*/ 278765 h 508876"/>
                <a:gd name="connsiteX2" fmla="*/ 220360 w 1289870"/>
                <a:gd name="connsiteY2" fmla="*/ 161199 h 508876"/>
                <a:gd name="connsiteX3" fmla="*/ 435897 w 1289870"/>
                <a:gd name="connsiteY3" fmla="*/ 53431 h 508876"/>
                <a:gd name="connsiteX4" fmla="*/ 641636 w 1289870"/>
                <a:gd name="connsiteY4" fmla="*/ 4444 h 508876"/>
                <a:gd name="connsiteX5" fmla="*/ 811454 w 1289870"/>
                <a:gd name="connsiteY5" fmla="*/ 122010 h 508876"/>
                <a:gd name="connsiteX6" fmla="*/ 1089040 w 1289870"/>
                <a:gd name="connsiteY6" fmla="*/ 259170 h 508876"/>
                <a:gd name="connsiteX7" fmla="*/ 1281716 w 1289870"/>
                <a:gd name="connsiteY7" fmla="*/ 415925 h 508876"/>
                <a:gd name="connsiteX8" fmla="*/ 831049 w 1289870"/>
                <a:gd name="connsiteY8" fmla="*/ 455113 h 508876"/>
                <a:gd name="connsiteX9" fmla="*/ 566524 w 1289870"/>
                <a:gd name="connsiteY9" fmla="*/ 504099 h 508876"/>
                <a:gd name="connsiteX10" fmla="*/ 341192 w 1289870"/>
                <a:gd name="connsiteY10" fmla="*/ 445316 h 508876"/>
                <a:gd name="connsiteX11" fmla="*/ 8087 w 1289870"/>
                <a:gd name="connsiteY11" fmla="*/ 350610 h 508876"/>
                <a:gd name="connsiteX0" fmla="*/ 8087 w 1289870"/>
                <a:gd name="connsiteY0" fmla="*/ 349537 h 507803"/>
                <a:gd name="connsiteX1" fmla="*/ 148512 w 1289870"/>
                <a:gd name="connsiteY1" fmla="*/ 277692 h 507803"/>
                <a:gd name="connsiteX2" fmla="*/ 220360 w 1289870"/>
                <a:gd name="connsiteY2" fmla="*/ 160126 h 507803"/>
                <a:gd name="connsiteX3" fmla="*/ 435897 w 1289870"/>
                <a:gd name="connsiteY3" fmla="*/ 52358 h 507803"/>
                <a:gd name="connsiteX4" fmla="*/ 641636 w 1289870"/>
                <a:gd name="connsiteY4" fmla="*/ 3371 h 507803"/>
                <a:gd name="connsiteX5" fmla="*/ 811454 w 1289870"/>
                <a:gd name="connsiteY5" fmla="*/ 120937 h 507803"/>
                <a:gd name="connsiteX6" fmla="*/ 1089040 w 1289870"/>
                <a:gd name="connsiteY6" fmla="*/ 258097 h 507803"/>
                <a:gd name="connsiteX7" fmla="*/ 1281716 w 1289870"/>
                <a:gd name="connsiteY7" fmla="*/ 414852 h 507803"/>
                <a:gd name="connsiteX8" fmla="*/ 831049 w 1289870"/>
                <a:gd name="connsiteY8" fmla="*/ 454040 h 507803"/>
                <a:gd name="connsiteX9" fmla="*/ 566524 w 1289870"/>
                <a:gd name="connsiteY9" fmla="*/ 503026 h 507803"/>
                <a:gd name="connsiteX10" fmla="*/ 341192 w 1289870"/>
                <a:gd name="connsiteY10" fmla="*/ 444243 h 507803"/>
                <a:gd name="connsiteX11" fmla="*/ 8087 w 1289870"/>
                <a:gd name="connsiteY11" fmla="*/ 349537 h 507803"/>
                <a:gd name="connsiteX0" fmla="*/ 8087 w 1289870"/>
                <a:gd name="connsiteY0" fmla="*/ 346190 h 504456"/>
                <a:gd name="connsiteX1" fmla="*/ 148512 w 1289870"/>
                <a:gd name="connsiteY1" fmla="*/ 274345 h 504456"/>
                <a:gd name="connsiteX2" fmla="*/ 220360 w 1289870"/>
                <a:gd name="connsiteY2" fmla="*/ 156779 h 504456"/>
                <a:gd name="connsiteX3" fmla="*/ 435897 w 1289870"/>
                <a:gd name="connsiteY3" fmla="*/ 49011 h 504456"/>
                <a:gd name="connsiteX4" fmla="*/ 641636 w 1289870"/>
                <a:gd name="connsiteY4" fmla="*/ 24 h 504456"/>
                <a:gd name="connsiteX5" fmla="*/ 811454 w 1289870"/>
                <a:gd name="connsiteY5" fmla="*/ 117590 h 504456"/>
                <a:gd name="connsiteX6" fmla="*/ 1089040 w 1289870"/>
                <a:gd name="connsiteY6" fmla="*/ 254750 h 504456"/>
                <a:gd name="connsiteX7" fmla="*/ 1281716 w 1289870"/>
                <a:gd name="connsiteY7" fmla="*/ 411505 h 504456"/>
                <a:gd name="connsiteX8" fmla="*/ 831049 w 1289870"/>
                <a:gd name="connsiteY8" fmla="*/ 450693 h 504456"/>
                <a:gd name="connsiteX9" fmla="*/ 566524 w 1289870"/>
                <a:gd name="connsiteY9" fmla="*/ 499679 h 504456"/>
                <a:gd name="connsiteX10" fmla="*/ 341192 w 1289870"/>
                <a:gd name="connsiteY10" fmla="*/ 440896 h 504456"/>
                <a:gd name="connsiteX11" fmla="*/ 8087 w 1289870"/>
                <a:gd name="connsiteY11" fmla="*/ 346190 h 504456"/>
                <a:gd name="connsiteX0" fmla="*/ 8087 w 1289870"/>
                <a:gd name="connsiteY0" fmla="*/ 349536 h 507802"/>
                <a:gd name="connsiteX1" fmla="*/ 148512 w 1289870"/>
                <a:gd name="connsiteY1" fmla="*/ 277691 h 507802"/>
                <a:gd name="connsiteX2" fmla="*/ 220360 w 1289870"/>
                <a:gd name="connsiteY2" fmla="*/ 160125 h 507802"/>
                <a:gd name="connsiteX3" fmla="*/ 435897 w 1289870"/>
                <a:gd name="connsiteY3" fmla="*/ 52357 h 507802"/>
                <a:gd name="connsiteX4" fmla="*/ 641636 w 1289870"/>
                <a:gd name="connsiteY4" fmla="*/ 3370 h 507802"/>
                <a:gd name="connsiteX5" fmla="*/ 811454 w 1289870"/>
                <a:gd name="connsiteY5" fmla="*/ 120936 h 507802"/>
                <a:gd name="connsiteX6" fmla="*/ 1089040 w 1289870"/>
                <a:gd name="connsiteY6" fmla="*/ 258096 h 507802"/>
                <a:gd name="connsiteX7" fmla="*/ 1281716 w 1289870"/>
                <a:gd name="connsiteY7" fmla="*/ 414851 h 507802"/>
                <a:gd name="connsiteX8" fmla="*/ 831049 w 1289870"/>
                <a:gd name="connsiteY8" fmla="*/ 454039 h 507802"/>
                <a:gd name="connsiteX9" fmla="*/ 566524 w 1289870"/>
                <a:gd name="connsiteY9" fmla="*/ 503025 h 507802"/>
                <a:gd name="connsiteX10" fmla="*/ 341192 w 1289870"/>
                <a:gd name="connsiteY10" fmla="*/ 444242 h 507802"/>
                <a:gd name="connsiteX11" fmla="*/ 8087 w 1289870"/>
                <a:gd name="connsiteY11" fmla="*/ 349536 h 507802"/>
                <a:gd name="connsiteX0" fmla="*/ 8625 w 1283877"/>
                <a:gd name="connsiteY0" fmla="*/ 369130 h 507802"/>
                <a:gd name="connsiteX1" fmla="*/ 142519 w 1283877"/>
                <a:gd name="connsiteY1" fmla="*/ 277691 h 507802"/>
                <a:gd name="connsiteX2" fmla="*/ 214367 w 1283877"/>
                <a:gd name="connsiteY2" fmla="*/ 160125 h 507802"/>
                <a:gd name="connsiteX3" fmla="*/ 429904 w 1283877"/>
                <a:gd name="connsiteY3" fmla="*/ 52357 h 507802"/>
                <a:gd name="connsiteX4" fmla="*/ 635643 w 1283877"/>
                <a:gd name="connsiteY4" fmla="*/ 3370 h 507802"/>
                <a:gd name="connsiteX5" fmla="*/ 805461 w 1283877"/>
                <a:gd name="connsiteY5" fmla="*/ 120936 h 507802"/>
                <a:gd name="connsiteX6" fmla="*/ 1083047 w 1283877"/>
                <a:gd name="connsiteY6" fmla="*/ 258096 h 507802"/>
                <a:gd name="connsiteX7" fmla="*/ 1275723 w 1283877"/>
                <a:gd name="connsiteY7" fmla="*/ 414851 h 507802"/>
                <a:gd name="connsiteX8" fmla="*/ 825056 w 1283877"/>
                <a:gd name="connsiteY8" fmla="*/ 454039 h 507802"/>
                <a:gd name="connsiteX9" fmla="*/ 560531 w 1283877"/>
                <a:gd name="connsiteY9" fmla="*/ 503025 h 507802"/>
                <a:gd name="connsiteX10" fmla="*/ 335199 w 1283877"/>
                <a:gd name="connsiteY10" fmla="*/ 444242 h 507802"/>
                <a:gd name="connsiteX11" fmla="*/ 8625 w 1283877"/>
                <a:gd name="connsiteY11" fmla="*/ 369130 h 507802"/>
                <a:gd name="connsiteX0" fmla="*/ 8625 w 1283877"/>
                <a:gd name="connsiteY0" fmla="*/ 371082 h 509754"/>
                <a:gd name="connsiteX1" fmla="*/ 142519 w 1283877"/>
                <a:gd name="connsiteY1" fmla="*/ 279643 h 509754"/>
                <a:gd name="connsiteX2" fmla="*/ 214367 w 1283877"/>
                <a:gd name="connsiteY2" fmla="*/ 162077 h 509754"/>
                <a:gd name="connsiteX3" fmla="*/ 429904 w 1283877"/>
                <a:gd name="connsiteY3" fmla="*/ 54309 h 509754"/>
                <a:gd name="connsiteX4" fmla="*/ 635643 w 1283877"/>
                <a:gd name="connsiteY4" fmla="*/ 5322 h 509754"/>
                <a:gd name="connsiteX5" fmla="*/ 805461 w 1283877"/>
                <a:gd name="connsiteY5" fmla="*/ 122888 h 509754"/>
                <a:gd name="connsiteX6" fmla="*/ 1083047 w 1283877"/>
                <a:gd name="connsiteY6" fmla="*/ 260048 h 509754"/>
                <a:gd name="connsiteX7" fmla="*/ 1275723 w 1283877"/>
                <a:gd name="connsiteY7" fmla="*/ 416803 h 509754"/>
                <a:gd name="connsiteX8" fmla="*/ 825056 w 1283877"/>
                <a:gd name="connsiteY8" fmla="*/ 455991 h 509754"/>
                <a:gd name="connsiteX9" fmla="*/ 560531 w 1283877"/>
                <a:gd name="connsiteY9" fmla="*/ 504977 h 509754"/>
                <a:gd name="connsiteX10" fmla="*/ 335199 w 1283877"/>
                <a:gd name="connsiteY10" fmla="*/ 446194 h 509754"/>
                <a:gd name="connsiteX11" fmla="*/ 8625 w 1283877"/>
                <a:gd name="connsiteY11" fmla="*/ 371082 h 509754"/>
                <a:gd name="connsiteX0" fmla="*/ 8625 w 1283877"/>
                <a:gd name="connsiteY0" fmla="*/ 318198 h 456870"/>
                <a:gd name="connsiteX1" fmla="*/ 142519 w 1283877"/>
                <a:gd name="connsiteY1" fmla="*/ 226759 h 456870"/>
                <a:gd name="connsiteX2" fmla="*/ 214367 w 1283877"/>
                <a:gd name="connsiteY2" fmla="*/ 109193 h 456870"/>
                <a:gd name="connsiteX3" fmla="*/ 429904 w 1283877"/>
                <a:gd name="connsiteY3" fmla="*/ 1425 h 456870"/>
                <a:gd name="connsiteX4" fmla="*/ 805461 w 1283877"/>
                <a:gd name="connsiteY4" fmla="*/ 70004 h 456870"/>
                <a:gd name="connsiteX5" fmla="*/ 1083047 w 1283877"/>
                <a:gd name="connsiteY5" fmla="*/ 207164 h 456870"/>
                <a:gd name="connsiteX6" fmla="*/ 1275723 w 1283877"/>
                <a:gd name="connsiteY6" fmla="*/ 363919 h 456870"/>
                <a:gd name="connsiteX7" fmla="*/ 825056 w 1283877"/>
                <a:gd name="connsiteY7" fmla="*/ 403107 h 456870"/>
                <a:gd name="connsiteX8" fmla="*/ 560531 w 1283877"/>
                <a:gd name="connsiteY8" fmla="*/ 452093 h 456870"/>
                <a:gd name="connsiteX9" fmla="*/ 335199 w 1283877"/>
                <a:gd name="connsiteY9" fmla="*/ 393310 h 456870"/>
                <a:gd name="connsiteX10" fmla="*/ 8625 w 1283877"/>
                <a:gd name="connsiteY10" fmla="*/ 318198 h 456870"/>
                <a:gd name="connsiteX0" fmla="*/ 8625 w 1283877"/>
                <a:gd name="connsiteY0" fmla="*/ 352239 h 490911"/>
                <a:gd name="connsiteX1" fmla="*/ 142519 w 1283877"/>
                <a:gd name="connsiteY1" fmla="*/ 260800 h 490911"/>
                <a:gd name="connsiteX2" fmla="*/ 214367 w 1283877"/>
                <a:gd name="connsiteY2" fmla="*/ 143234 h 490911"/>
                <a:gd name="connsiteX3" fmla="*/ 429904 w 1283877"/>
                <a:gd name="connsiteY3" fmla="*/ 35466 h 490911"/>
                <a:gd name="connsiteX4" fmla="*/ 805461 w 1283877"/>
                <a:gd name="connsiteY4" fmla="*/ 104045 h 490911"/>
                <a:gd name="connsiteX5" fmla="*/ 1083047 w 1283877"/>
                <a:gd name="connsiteY5" fmla="*/ 241205 h 490911"/>
                <a:gd name="connsiteX6" fmla="*/ 1275723 w 1283877"/>
                <a:gd name="connsiteY6" fmla="*/ 397960 h 490911"/>
                <a:gd name="connsiteX7" fmla="*/ 825056 w 1283877"/>
                <a:gd name="connsiteY7" fmla="*/ 437148 h 490911"/>
                <a:gd name="connsiteX8" fmla="*/ 560531 w 1283877"/>
                <a:gd name="connsiteY8" fmla="*/ 486134 h 490911"/>
                <a:gd name="connsiteX9" fmla="*/ 335199 w 1283877"/>
                <a:gd name="connsiteY9" fmla="*/ 427351 h 490911"/>
                <a:gd name="connsiteX10" fmla="*/ 8625 w 1283877"/>
                <a:gd name="connsiteY10" fmla="*/ 352239 h 490911"/>
                <a:gd name="connsiteX0" fmla="*/ 8625 w 1283877"/>
                <a:gd name="connsiteY0" fmla="*/ 372672 h 511344"/>
                <a:gd name="connsiteX1" fmla="*/ 142519 w 1283877"/>
                <a:gd name="connsiteY1" fmla="*/ 281233 h 511344"/>
                <a:gd name="connsiteX2" fmla="*/ 214367 w 1283877"/>
                <a:gd name="connsiteY2" fmla="*/ 163667 h 511344"/>
                <a:gd name="connsiteX3" fmla="*/ 429904 w 1283877"/>
                <a:gd name="connsiteY3" fmla="*/ 55899 h 511344"/>
                <a:gd name="connsiteX4" fmla="*/ 805461 w 1283877"/>
                <a:gd name="connsiteY4" fmla="*/ 124478 h 511344"/>
                <a:gd name="connsiteX5" fmla="*/ 1083047 w 1283877"/>
                <a:gd name="connsiteY5" fmla="*/ 261638 h 511344"/>
                <a:gd name="connsiteX6" fmla="*/ 1275723 w 1283877"/>
                <a:gd name="connsiteY6" fmla="*/ 418393 h 511344"/>
                <a:gd name="connsiteX7" fmla="*/ 825056 w 1283877"/>
                <a:gd name="connsiteY7" fmla="*/ 457581 h 511344"/>
                <a:gd name="connsiteX8" fmla="*/ 560531 w 1283877"/>
                <a:gd name="connsiteY8" fmla="*/ 506567 h 511344"/>
                <a:gd name="connsiteX9" fmla="*/ 335199 w 1283877"/>
                <a:gd name="connsiteY9" fmla="*/ 447784 h 511344"/>
                <a:gd name="connsiteX10" fmla="*/ 8625 w 1283877"/>
                <a:gd name="connsiteY10" fmla="*/ 372672 h 511344"/>
                <a:gd name="connsiteX0" fmla="*/ 8625 w 1283877"/>
                <a:gd name="connsiteY0" fmla="*/ 372672 h 507600"/>
                <a:gd name="connsiteX1" fmla="*/ 142519 w 1283877"/>
                <a:gd name="connsiteY1" fmla="*/ 281233 h 507600"/>
                <a:gd name="connsiteX2" fmla="*/ 214367 w 1283877"/>
                <a:gd name="connsiteY2" fmla="*/ 163667 h 507600"/>
                <a:gd name="connsiteX3" fmla="*/ 429904 w 1283877"/>
                <a:gd name="connsiteY3" fmla="*/ 55899 h 507600"/>
                <a:gd name="connsiteX4" fmla="*/ 805461 w 1283877"/>
                <a:gd name="connsiteY4" fmla="*/ 124478 h 507600"/>
                <a:gd name="connsiteX5" fmla="*/ 1083047 w 1283877"/>
                <a:gd name="connsiteY5" fmla="*/ 261638 h 507600"/>
                <a:gd name="connsiteX6" fmla="*/ 1275723 w 1283877"/>
                <a:gd name="connsiteY6" fmla="*/ 418393 h 507600"/>
                <a:gd name="connsiteX7" fmla="*/ 825056 w 1283877"/>
                <a:gd name="connsiteY7" fmla="*/ 457581 h 507600"/>
                <a:gd name="connsiteX8" fmla="*/ 560531 w 1283877"/>
                <a:gd name="connsiteY8" fmla="*/ 506567 h 507600"/>
                <a:gd name="connsiteX9" fmla="*/ 335199 w 1283877"/>
                <a:gd name="connsiteY9" fmla="*/ 447784 h 507600"/>
                <a:gd name="connsiteX10" fmla="*/ 8625 w 1283877"/>
                <a:gd name="connsiteY10" fmla="*/ 372672 h 507600"/>
                <a:gd name="connsiteX0" fmla="*/ 8625 w 1283877"/>
                <a:gd name="connsiteY0" fmla="*/ 372672 h 507600"/>
                <a:gd name="connsiteX1" fmla="*/ 142519 w 1283877"/>
                <a:gd name="connsiteY1" fmla="*/ 281233 h 507600"/>
                <a:gd name="connsiteX2" fmla="*/ 214367 w 1283877"/>
                <a:gd name="connsiteY2" fmla="*/ 163667 h 507600"/>
                <a:gd name="connsiteX3" fmla="*/ 429904 w 1283877"/>
                <a:gd name="connsiteY3" fmla="*/ 55899 h 507600"/>
                <a:gd name="connsiteX4" fmla="*/ 805461 w 1283877"/>
                <a:gd name="connsiteY4" fmla="*/ 124478 h 507600"/>
                <a:gd name="connsiteX5" fmla="*/ 1083047 w 1283877"/>
                <a:gd name="connsiteY5" fmla="*/ 261638 h 507600"/>
                <a:gd name="connsiteX6" fmla="*/ 1275723 w 1283877"/>
                <a:gd name="connsiteY6" fmla="*/ 418393 h 507600"/>
                <a:gd name="connsiteX7" fmla="*/ 825056 w 1283877"/>
                <a:gd name="connsiteY7" fmla="*/ 457581 h 507600"/>
                <a:gd name="connsiteX8" fmla="*/ 560531 w 1283877"/>
                <a:gd name="connsiteY8" fmla="*/ 506567 h 507600"/>
                <a:gd name="connsiteX9" fmla="*/ 335199 w 1283877"/>
                <a:gd name="connsiteY9" fmla="*/ 447784 h 507600"/>
                <a:gd name="connsiteX10" fmla="*/ 8625 w 1283877"/>
                <a:gd name="connsiteY10" fmla="*/ 372672 h 50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3877" h="507600">
                  <a:moveTo>
                    <a:pt x="8625" y="372672"/>
                  </a:moveTo>
                  <a:cubicBezTo>
                    <a:pt x="-23488" y="344914"/>
                    <a:pt x="36928" y="304093"/>
                    <a:pt x="142519" y="281233"/>
                  </a:cubicBezTo>
                  <a:cubicBezTo>
                    <a:pt x="175721" y="249120"/>
                    <a:pt x="109320" y="186527"/>
                    <a:pt x="214367" y="163667"/>
                  </a:cubicBezTo>
                  <a:cubicBezTo>
                    <a:pt x="262264" y="122846"/>
                    <a:pt x="287845" y="42837"/>
                    <a:pt x="429904" y="55899"/>
                  </a:cubicBezTo>
                  <a:cubicBezTo>
                    <a:pt x="548014" y="-6149"/>
                    <a:pt x="784778" y="-53503"/>
                    <a:pt x="805461" y="124478"/>
                  </a:cubicBezTo>
                  <a:cubicBezTo>
                    <a:pt x="972557" y="117402"/>
                    <a:pt x="1149450" y="200678"/>
                    <a:pt x="1083047" y="261638"/>
                  </a:cubicBezTo>
                  <a:cubicBezTo>
                    <a:pt x="1163601" y="306269"/>
                    <a:pt x="1321443" y="357433"/>
                    <a:pt x="1275723" y="418393"/>
                  </a:cubicBezTo>
                  <a:cubicBezTo>
                    <a:pt x="1274634" y="488061"/>
                    <a:pt x="950786" y="524527"/>
                    <a:pt x="825056" y="457581"/>
                  </a:cubicBezTo>
                  <a:cubicBezTo>
                    <a:pt x="705857" y="472277"/>
                    <a:pt x="638909" y="514732"/>
                    <a:pt x="560531" y="506567"/>
                  </a:cubicBezTo>
                  <a:cubicBezTo>
                    <a:pt x="482153" y="498402"/>
                    <a:pt x="408678" y="498403"/>
                    <a:pt x="335199" y="447784"/>
                  </a:cubicBezTo>
                  <a:cubicBezTo>
                    <a:pt x="212735" y="488605"/>
                    <a:pt x="40738" y="400430"/>
                    <a:pt x="8625" y="372672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chemeClr val="accent5">
                    <a:lumMod val="0"/>
                    <a:lumOff val="100000"/>
                  </a:schemeClr>
                </a:gs>
                <a:gs pos="43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7500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1476375" y="684213"/>
            <a:ext cx="2076450" cy="1435100"/>
            <a:chOff x="5490633" y="1388533"/>
            <a:chExt cx="2730567" cy="1888067"/>
          </a:xfrm>
        </p:grpSpPr>
        <p:sp>
          <p:nvSpPr>
            <p:cNvPr id="58" name="任意多边形 5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490633" y="2599903"/>
              <a:ext cx="139869" cy="676697"/>
            </a:xfrm>
            <a:custGeom>
              <a:avLst/>
              <a:gdLst>
                <a:gd name="connsiteX0" fmla="*/ 0 w 139700"/>
                <a:gd name="connsiteY0" fmla="*/ 677333 h 677333"/>
                <a:gd name="connsiteX1" fmla="*/ 105834 w 139700"/>
                <a:gd name="connsiteY1" fmla="*/ 461433 h 677333"/>
                <a:gd name="connsiteX2" fmla="*/ 139700 w 139700"/>
                <a:gd name="connsiteY2" fmla="*/ 0 h 6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677333">
                  <a:moveTo>
                    <a:pt x="0" y="677333"/>
                  </a:moveTo>
                  <a:cubicBezTo>
                    <a:pt x="41275" y="625827"/>
                    <a:pt x="82551" y="574322"/>
                    <a:pt x="105834" y="461433"/>
                  </a:cubicBezTo>
                  <a:cubicBezTo>
                    <a:pt x="129117" y="348544"/>
                    <a:pt x="134408" y="174272"/>
                    <a:pt x="139700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918589" y="2453704"/>
              <a:ext cx="144043" cy="682962"/>
            </a:xfrm>
            <a:custGeom>
              <a:avLst/>
              <a:gdLst>
                <a:gd name="connsiteX0" fmla="*/ 0 w 143933"/>
                <a:gd name="connsiteY0" fmla="*/ 681567 h 681567"/>
                <a:gd name="connsiteX1" fmla="*/ 105833 w 143933"/>
                <a:gd name="connsiteY1" fmla="*/ 461433 h 681567"/>
                <a:gd name="connsiteX2" fmla="*/ 143933 w 143933"/>
                <a:gd name="connsiteY2" fmla="*/ 0 h 6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33" h="681567">
                  <a:moveTo>
                    <a:pt x="0" y="681567"/>
                  </a:moveTo>
                  <a:cubicBezTo>
                    <a:pt x="40922" y="628297"/>
                    <a:pt x="81844" y="575027"/>
                    <a:pt x="105833" y="461433"/>
                  </a:cubicBezTo>
                  <a:cubicBezTo>
                    <a:pt x="129822" y="347839"/>
                    <a:pt x="136877" y="173919"/>
                    <a:pt x="143933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任意多边形 59">
              <a:extLst>
                <a:ext uri="{FF2B5EF4-FFF2-40B4-BE49-F238E27FC236}"/>
              </a:extLst>
            </p:cNvPr>
            <p:cNvSpPr/>
            <p:nvPr/>
          </p:nvSpPr>
          <p:spPr>
            <a:xfrm flipH="1">
              <a:off x="8077157" y="2599903"/>
              <a:ext cx="144043" cy="676697"/>
            </a:xfrm>
            <a:custGeom>
              <a:avLst/>
              <a:gdLst>
                <a:gd name="connsiteX0" fmla="*/ 0 w 139700"/>
                <a:gd name="connsiteY0" fmla="*/ 677333 h 677333"/>
                <a:gd name="connsiteX1" fmla="*/ 105834 w 139700"/>
                <a:gd name="connsiteY1" fmla="*/ 461433 h 677333"/>
                <a:gd name="connsiteX2" fmla="*/ 139700 w 139700"/>
                <a:gd name="connsiteY2" fmla="*/ 0 h 6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677333">
                  <a:moveTo>
                    <a:pt x="0" y="677333"/>
                  </a:moveTo>
                  <a:cubicBezTo>
                    <a:pt x="41275" y="625827"/>
                    <a:pt x="82551" y="574322"/>
                    <a:pt x="105834" y="461433"/>
                  </a:cubicBezTo>
                  <a:cubicBezTo>
                    <a:pt x="129117" y="348544"/>
                    <a:pt x="134408" y="174272"/>
                    <a:pt x="139700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任意多边形 60">
              <a:extLst>
                <a:ext uri="{FF2B5EF4-FFF2-40B4-BE49-F238E27FC236}"/>
              </a:extLst>
            </p:cNvPr>
            <p:cNvSpPr/>
            <p:nvPr/>
          </p:nvSpPr>
          <p:spPr>
            <a:xfrm flipH="1">
              <a:off x="7645025" y="2453704"/>
              <a:ext cx="179533" cy="682962"/>
            </a:xfrm>
            <a:custGeom>
              <a:avLst/>
              <a:gdLst>
                <a:gd name="connsiteX0" fmla="*/ 0 w 143933"/>
                <a:gd name="connsiteY0" fmla="*/ 681567 h 681567"/>
                <a:gd name="connsiteX1" fmla="*/ 105833 w 143933"/>
                <a:gd name="connsiteY1" fmla="*/ 461433 h 681567"/>
                <a:gd name="connsiteX2" fmla="*/ 143933 w 143933"/>
                <a:gd name="connsiteY2" fmla="*/ 0 h 68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33" h="681567">
                  <a:moveTo>
                    <a:pt x="0" y="681567"/>
                  </a:moveTo>
                  <a:cubicBezTo>
                    <a:pt x="40922" y="628297"/>
                    <a:pt x="81844" y="575027"/>
                    <a:pt x="105833" y="461433"/>
                  </a:cubicBezTo>
                  <a:cubicBezTo>
                    <a:pt x="129822" y="347839"/>
                    <a:pt x="136877" y="173919"/>
                    <a:pt x="143933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2" name="直接箭头连接符 61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6062633" y="1388533"/>
              <a:ext cx="0" cy="8166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5630502" y="1520112"/>
              <a:ext cx="0" cy="8166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7653376" y="1388533"/>
              <a:ext cx="0" cy="8166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8077157" y="1520112"/>
              <a:ext cx="0" cy="8166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上箭头 6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759971" y="1475918"/>
              <a:ext cx="196058" cy="684000"/>
            </a:xfrm>
            <a:prstGeom prst="upArrow">
              <a:avLst>
                <a:gd name="adj1" fmla="val 37044"/>
                <a:gd name="adj2" fmla="val 148139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70000">
                  <a:srgbClr val="FF0000"/>
                </a:gs>
                <a:gs pos="100000">
                  <a:schemeClr val="accent2">
                    <a:lumMod val="0"/>
                    <a:lumOff val="100000"/>
                  </a:schemeClr>
                </a:gs>
                <a:gs pos="0">
                  <a:srgbClr val="FF0000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558" name="组合 66"/>
          <p:cNvGrpSpPr>
            <a:grpSpLocks/>
          </p:cNvGrpSpPr>
          <p:nvPr/>
        </p:nvGrpSpPr>
        <p:grpSpPr bwMode="auto">
          <a:xfrm>
            <a:off x="995363" y="2149475"/>
            <a:ext cx="3038475" cy="1614488"/>
            <a:chOff x="4857750" y="3317142"/>
            <a:chExt cx="3997207" cy="2124000"/>
          </a:xfrm>
        </p:grpSpPr>
        <p:grpSp>
          <p:nvGrpSpPr>
            <p:cNvPr id="23570" name="组合 67"/>
            <p:cNvGrpSpPr>
              <a:grpSpLocks/>
            </p:cNvGrpSpPr>
            <p:nvPr/>
          </p:nvGrpSpPr>
          <p:grpSpPr bwMode="auto">
            <a:xfrm>
              <a:off x="4857750" y="3317142"/>
              <a:ext cx="3996000" cy="2124000"/>
              <a:chOff x="4857750" y="3317142"/>
              <a:chExt cx="3996000" cy="2124000"/>
            </a:xfrm>
          </p:grpSpPr>
          <p:sp>
            <p:nvSpPr>
              <p:cNvPr id="73" name="椭圆 7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4857750" y="3317142"/>
                <a:ext cx="3996000" cy="2124000"/>
              </a:xfrm>
              <a:prstGeom prst="ellipse">
                <a:avLst/>
              </a:prstGeom>
              <a:gradFill flip="none" rotWithShape="1">
                <a:gsLst>
                  <a:gs pos="77954">
                    <a:schemeClr val="accent2">
                      <a:lumMod val="60000"/>
                      <a:lumOff val="40000"/>
                    </a:schemeClr>
                  </a:gs>
                  <a:gs pos="7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559454" y="3695160"/>
                <a:ext cx="2591710" cy="136796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261158" y="4054381"/>
                <a:ext cx="1188302" cy="64952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580" name="文本框 75"/>
              <p:cNvSpPr txBox="1">
                <a:spLocks noChangeArrowheads="1"/>
              </p:cNvSpPr>
              <p:nvPr/>
            </p:nvSpPr>
            <p:spPr bwMode="auto">
              <a:xfrm>
                <a:off x="6438303" y="4153004"/>
                <a:ext cx="850098" cy="4857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低压</a:t>
                </a:r>
              </a:p>
            </p:txBody>
          </p:sp>
          <p:sp>
            <p:nvSpPr>
              <p:cNvPr id="77" name="任意多边形 7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975393" y="4643337"/>
                <a:ext cx="639052" cy="517947"/>
              </a:xfrm>
              <a:custGeom>
                <a:avLst/>
                <a:gdLst>
                  <a:gd name="connsiteX0" fmla="*/ 0 w 660400"/>
                  <a:gd name="connsiteY0" fmla="*/ 516466 h 516466"/>
                  <a:gd name="connsiteX1" fmla="*/ 639234 w 660400"/>
                  <a:gd name="connsiteY1" fmla="*/ 0 h 516466"/>
                  <a:gd name="connsiteX2" fmla="*/ 639234 w 660400"/>
                  <a:gd name="connsiteY2" fmla="*/ 0 h 516466"/>
                  <a:gd name="connsiteX3" fmla="*/ 660400 w 660400"/>
                  <a:gd name="connsiteY3" fmla="*/ 4233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9234" h="516466">
                    <a:moveTo>
                      <a:pt x="0" y="516466"/>
                    </a:moveTo>
                    <a:cubicBezTo>
                      <a:pt x="255411" y="437444"/>
                      <a:pt x="574322" y="345721"/>
                      <a:pt x="639234" y="0"/>
                    </a:cubicBezTo>
                    <a:lnTo>
                      <a:pt x="639234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任意多边形 7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631152" y="4148363"/>
                <a:ext cx="538809" cy="559717"/>
              </a:xfrm>
              <a:custGeom>
                <a:avLst/>
                <a:gdLst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7633" h="558800">
                    <a:moveTo>
                      <a:pt x="537633" y="558800"/>
                    </a:moveTo>
                    <a:cubicBezTo>
                      <a:pt x="493889" y="275167"/>
                      <a:pt x="412045" y="165100"/>
                      <a:pt x="0" y="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none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" name="任意多边形 7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937802" y="3853886"/>
                <a:ext cx="1138180" cy="96071"/>
              </a:xfrm>
              <a:custGeom>
                <a:avLst/>
                <a:gdLst>
                  <a:gd name="connsiteX0" fmla="*/ 1138767 w 1138767"/>
                  <a:gd name="connsiteY0" fmla="*/ 94793 h 94793"/>
                  <a:gd name="connsiteX1" fmla="*/ 643467 w 1138767"/>
                  <a:gd name="connsiteY1" fmla="*/ 1660 h 94793"/>
                  <a:gd name="connsiteX2" fmla="*/ 0 w 1138767"/>
                  <a:gd name="connsiteY2" fmla="*/ 43993 h 9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8767" h="94793">
                    <a:moveTo>
                      <a:pt x="1138767" y="94793"/>
                    </a:moveTo>
                    <a:cubicBezTo>
                      <a:pt x="986014" y="52460"/>
                      <a:pt x="833261" y="10127"/>
                      <a:pt x="643467" y="1660"/>
                    </a:cubicBezTo>
                    <a:cubicBezTo>
                      <a:pt x="453673" y="-6807"/>
                      <a:pt x="226836" y="18593"/>
                      <a:pt x="0" y="43993"/>
                    </a:cubicBezTo>
                  </a:path>
                </a:pathLst>
              </a:custGeom>
              <a:noFill/>
              <a:ln w="44450" cap="sq">
                <a:solidFill>
                  <a:srgbClr val="FF0000"/>
                </a:solidFill>
                <a:round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" name="任意多边形 7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062759" y="3599089"/>
                <a:ext cx="672466" cy="609841"/>
              </a:xfrm>
              <a:custGeom>
                <a:avLst/>
                <a:gdLst>
                  <a:gd name="connsiteX0" fmla="*/ 673100 w 673100"/>
                  <a:gd name="connsiteY0" fmla="*/ 0 h 609600"/>
                  <a:gd name="connsiteX1" fmla="*/ 182034 w 673100"/>
                  <a:gd name="connsiteY1" fmla="*/ 237067 h 609600"/>
                  <a:gd name="connsiteX2" fmla="*/ 0 w 673100"/>
                  <a:gd name="connsiteY2" fmla="*/ 609600 h 609600"/>
                  <a:gd name="connsiteX0" fmla="*/ 673100 w 673100"/>
                  <a:gd name="connsiteY0" fmla="*/ 0 h 609600"/>
                  <a:gd name="connsiteX1" fmla="*/ 186267 w 673100"/>
                  <a:gd name="connsiteY1" fmla="*/ 258234 h 609600"/>
                  <a:gd name="connsiteX2" fmla="*/ 0 w 673100"/>
                  <a:gd name="connsiteY2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100" h="609600">
                    <a:moveTo>
                      <a:pt x="673100" y="0"/>
                    </a:moveTo>
                    <a:cubicBezTo>
                      <a:pt x="483658" y="67733"/>
                      <a:pt x="298450" y="156634"/>
                      <a:pt x="186267" y="258234"/>
                    </a:cubicBezTo>
                    <a:cubicBezTo>
                      <a:pt x="74084" y="359834"/>
                      <a:pt x="34925" y="474133"/>
                      <a:pt x="0" y="6096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" name="任意多边形 8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532304" y="4012611"/>
                <a:ext cx="551339" cy="601487"/>
              </a:xfrm>
              <a:custGeom>
                <a:avLst/>
                <a:gdLst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0333" h="601133">
                    <a:moveTo>
                      <a:pt x="0" y="0"/>
                    </a:moveTo>
                    <a:cubicBezTo>
                      <a:pt x="35277" y="361245"/>
                      <a:pt x="333022" y="498122"/>
                      <a:pt x="550333" y="601133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" name="任意多边形 8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680582" y="4812504"/>
                <a:ext cx="1071351" cy="112779"/>
              </a:xfrm>
              <a:custGeom>
                <a:avLst/>
                <a:gdLst>
                  <a:gd name="connsiteX0" fmla="*/ 0 w 1071034"/>
                  <a:gd name="connsiteY0" fmla="*/ 0 h 111382"/>
                  <a:gd name="connsiteX1" fmla="*/ 588434 w 1071034"/>
                  <a:gd name="connsiteY1" fmla="*/ 110067 h 111382"/>
                  <a:gd name="connsiteX2" fmla="*/ 1071034 w 1071034"/>
                  <a:gd name="connsiteY2" fmla="*/ 50800 h 1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034" h="111382">
                    <a:moveTo>
                      <a:pt x="0" y="0"/>
                    </a:moveTo>
                    <a:cubicBezTo>
                      <a:pt x="204964" y="50800"/>
                      <a:pt x="409928" y="101600"/>
                      <a:pt x="588434" y="110067"/>
                    </a:cubicBezTo>
                    <a:cubicBezTo>
                      <a:pt x="766940" y="118534"/>
                      <a:pt x="918987" y="84667"/>
                      <a:pt x="1071034" y="508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69" name="直接箭头连接符 68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4857750" y="4361389"/>
              <a:ext cx="1666547" cy="52213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7188410" y="4378097"/>
              <a:ext cx="1666547" cy="2089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/>
              </a:extLst>
            </p:cNvPr>
            <p:cNvCxnSpPr>
              <a:stCxn id="73" idx="4"/>
            </p:cNvCxnSpPr>
            <p:nvPr/>
          </p:nvCxnSpPr>
          <p:spPr>
            <a:xfrm flipV="1">
              <a:off x="6856353" y="4570239"/>
              <a:ext cx="0" cy="870903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6856353" y="3317142"/>
              <a:ext cx="0" cy="870903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9" name="文本框 83"/>
          <p:cNvSpPr txBox="1">
            <a:spLocks noChangeArrowheads="1"/>
          </p:cNvSpPr>
          <p:nvPr/>
        </p:nvSpPr>
        <p:spPr bwMode="auto">
          <a:xfrm>
            <a:off x="1200150" y="3825875"/>
            <a:ext cx="2749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气旋与天气（北半球）</a:t>
            </a:r>
          </a:p>
        </p:txBody>
      </p:sp>
      <p:sp>
        <p:nvSpPr>
          <p:cNvPr id="23560" name="文本框 85"/>
          <p:cNvSpPr txBox="1">
            <a:spLocks noChangeArrowheads="1"/>
          </p:cNvSpPr>
          <p:nvPr/>
        </p:nvSpPr>
        <p:spPr bwMode="auto">
          <a:xfrm>
            <a:off x="4157663" y="2720975"/>
            <a:ext cx="954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华文中宋" pitchFamily="2" charset="-122"/>
                <a:ea typeface="华文中宋" pitchFamily="2" charset="-122"/>
              </a:rPr>
              <a:t>近地面</a:t>
            </a:r>
          </a:p>
        </p:txBody>
      </p:sp>
      <p:sp>
        <p:nvSpPr>
          <p:cNvPr id="23561" name="文本框 86"/>
          <p:cNvSpPr txBox="1">
            <a:spLocks noChangeArrowheads="1"/>
          </p:cNvSpPr>
          <p:nvPr/>
        </p:nvSpPr>
        <p:spPr bwMode="auto">
          <a:xfrm>
            <a:off x="5386388" y="3819525"/>
            <a:ext cx="3005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反气旋与天气（北半球）</a:t>
            </a:r>
          </a:p>
        </p:txBody>
      </p:sp>
      <p:sp>
        <p:nvSpPr>
          <p:cNvPr id="23562" name="文本框 90"/>
          <p:cNvSpPr txBox="1">
            <a:spLocks noChangeArrowheads="1"/>
          </p:cNvSpPr>
          <p:nvPr/>
        </p:nvSpPr>
        <p:spPr bwMode="auto">
          <a:xfrm>
            <a:off x="495300" y="128588"/>
            <a:ext cx="18891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课本</a:t>
            </a:r>
            <a:r>
              <a:rPr lang="en-US" altLang="zh-CN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44</a:t>
            </a: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页活动</a:t>
            </a:r>
          </a:p>
        </p:txBody>
      </p:sp>
      <p:sp>
        <p:nvSpPr>
          <p:cNvPr id="23563" name="文本框 93"/>
          <p:cNvSpPr txBox="1">
            <a:spLocks noChangeArrowheads="1"/>
          </p:cNvSpPr>
          <p:nvPr/>
        </p:nvSpPr>
        <p:spPr bwMode="auto">
          <a:xfrm>
            <a:off x="204788" y="4413250"/>
            <a:ext cx="8921750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微软雅黑" pitchFamily="34" charset="-122"/>
              <a:buAutoNum type="arabicPeriod"/>
            </a:pP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中心气流的运动状况，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气旋：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___________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反气旋：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___________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spcAft>
                <a:spcPts val="1200"/>
              </a:spcAft>
              <a:buFont typeface="微软雅黑" pitchFamily="34" charset="-122"/>
              <a:buAutoNum type="arabicPeriod"/>
            </a:pPr>
            <a:r>
              <a:rPr lang="zh-CN" altLang="en-US" sz="2200" b="1">
                <a:latin typeface="楷体" pitchFamily="49" charset="-122"/>
                <a:ea typeface="楷体" pitchFamily="49" charset="-122"/>
              </a:rPr>
              <a:t>若空气中含有大量水汽，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气旋控制下的地区会出现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天气，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20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原因是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_____________________________________________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Font typeface="微软雅黑" pitchFamily="34" charset="-122"/>
              <a:buAutoNum type="arabicPeriod"/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反气旋控制下的地区可能出现的天气，以我国为例，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200" b="1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冬季：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___________________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天气，</a:t>
            </a: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夏季：</a:t>
            </a: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___________________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天气。</a:t>
            </a:r>
          </a:p>
        </p:txBody>
      </p:sp>
      <p:sp>
        <p:nvSpPr>
          <p:cNvPr id="96" name="文本框 95"/>
          <p:cNvSpPr txBox="1">
            <a:spLocks noChangeArrowheads="1"/>
          </p:cNvSpPr>
          <p:nvPr/>
        </p:nvSpPr>
        <p:spPr bwMode="auto">
          <a:xfrm>
            <a:off x="4260850" y="4405313"/>
            <a:ext cx="1312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辐合上升</a:t>
            </a:r>
          </a:p>
        </p:txBody>
      </p:sp>
      <p:sp>
        <p:nvSpPr>
          <p:cNvPr id="97" name="文本框 96"/>
          <p:cNvSpPr txBox="1">
            <a:spLocks noChangeArrowheads="1"/>
          </p:cNvSpPr>
          <p:nvPr/>
        </p:nvSpPr>
        <p:spPr bwMode="auto">
          <a:xfrm>
            <a:off x="7024688" y="4405313"/>
            <a:ext cx="1312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下沉辐散</a:t>
            </a:r>
          </a:p>
        </p:txBody>
      </p:sp>
      <p:sp>
        <p:nvSpPr>
          <p:cNvPr id="98" name="文本框 97"/>
          <p:cNvSpPr txBox="1">
            <a:spLocks noChangeArrowheads="1"/>
          </p:cNvSpPr>
          <p:nvPr/>
        </p:nvSpPr>
        <p:spPr bwMode="auto">
          <a:xfrm>
            <a:off x="7002463" y="4879975"/>
            <a:ext cx="749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阴雨</a:t>
            </a:r>
          </a:p>
        </p:txBody>
      </p:sp>
      <p:sp>
        <p:nvSpPr>
          <p:cNvPr id="99" name="文本框 98"/>
          <p:cNvSpPr txBox="1">
            <a:spLocks noChangeArrowheads="1"/>
          </p:cNvSpPr>
          <p:nvPr/>
        </p:nvSpPr>
        <p:spPr bwMode="auto">
          <a:xfrm>
            <a:off x="1495425" y="5240338"/>
            <a:ext cx="55451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气流上升，温度下降，水汽易凝结成云致雨</a:t>
            </a:r>
          </a:p>
        </p:txBody>
      </p:sp>
      <p:sp>
        <p:nvSpPr>
          <p:cNvPr id="101" name="文本框 100"/>
          <p:cNvSpPr txBox="1">
            <a:spLocks noChangeArrowheads="1"/>
          </p:cNvSpPr>
          <p:nvPr/>
        </p:nvSpPr>
        <p:spPr bwMode="auto">
          <a:xfrm>
            <a:off x="1457325" y="6073775"/>
            <a:ext cx="24415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寒冷、干燥的晴朗</a:t>
            </a:r>
          </a:p>
        </p:txBody>
      </p:sp>
      <p:sp>
        <p:nvSpPr>
          <p:cNvPr id="102" name="文本框 101"/>
          <p:cNvSpPr txBox="1">
            <a:spLocks noChangeArrowheads="1"/>
          </p:cNvSpPr>
          <p:nvPr/>
        </p:nvSpPr>
        <p:spPr bwMode="auto">
          <a:xfrm>
            <a:off x="5435600" y="6073775"/>
            <a:ext cx="24415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炎热、晴朗的高温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99" grpId="0"/>
      <p:bldP spid="101" grpId="0"/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"/>
          <p:cNvGrpSpPr>
            <a:grpSpLocks/>
          </p:cNvGrpSpPr>
          <p:nvPr/>
        </p:nvGrpSpPr>
        <p:grpSpPr bwMode="auto">
          <a:xfrm>
            <a:off x="5716588" y="4024313"/>
            <a:ext cx="2335212" cy="2428875"/>
            <a:chOff x="5395236" y="3903546"/>
            <a:chExt cx="2334520" cy="2427549"/>
          </a:xfrm>
        </p:grpSpPr>
        <p:grpSp>
          <p:nvGrpSpPr>
            <p:cNvPr id="24684" name="组合 2"/>
            <p:cNvGrpSpPr>
              <a:grpSpLocks/>
            </p:cNvGrpSpPr>
            <p:nvPr/>
          </p:nvGrpSpPr>
          <p:grpSpPr bwMode="auto">
            <a:xfrm>
              <a:off x="5395236" y="3903546"/>
              <a:ext cx="2334520" cy="2427549"/>
              <a:chOff x="5279325" y="3903546"/>
              <a:chExt cx="2334520" cy="2427549"/>
            </a:xfrm>
          </p:grpSpPr>
          <p:sp>
            <p:nvSpPr>
              <p:cNvPr id="11" name="椭圆 1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279325" y="5068669"/>
                <a:ext cx="2333815" cy="12624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7000">
                    <a:srgbClr val="B9BCDC"/>
                  </a:gs>
                  <a:gs pos="77000">
                    <a:srgbClr val="A09ECF"/>
                  </a:gs>
                  <a:gs pos="100000">
                    <a:srgbClr val="A09ECF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688779" y="5293437"/>
                <a:ext cx="1514026" cy="8123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099819" y="5507632"/>
                <a:ext cx="693532" cy="38555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697" name="文本框 13"/>
              <p:cNvSpPr txBox="1">
                <a:spLocks noChangeArrowheads="1"/>
              </p:cNvSpPr>
              <p:nvPr/>
            </p:nvSpPr>
            <p:spPr bwMode="auto">
              <a:xfrm>
                <a:off x="6162905" y="5545050"/>
                <a:ext cx="5950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高压</a:t>
                </a:r>
              </a:p>
            </p:txBody>
          </p:sp>
          <p:cxnSp>
            <p:nvCxnSpPr>
              <p:cNvPr id="15" name="直接箭头连接符 1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288847" y="5699615"/>
                <a:ext cx="974436" cy="4759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6640996" y="5699615"/>
                <a:ext cx="972849" cy="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non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/>
                </a:extLst>
              </p:cNvPr>
              <p:cNvCxnSpPr>
                <a:stCxn id="11" idx="4"/>
              </p:cNvCxnSpPr>
              <p:nvPr/>
            </p:nvCxnSpPr>
            <p:spPr>
              <a:xfrm flipV="1">
                <a:off x="6445791" y="5813853"/>
                <a:ext cx="0" cy="517242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6445791" y="5068135"/>
                <a:ext cx="0" cy="517242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non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任意多边形 173">
                <a:extLst>
                  <a:ext uri="{FF2B5EF4-FFF2-40B4-BE49-F238E27FC236}"/>
                </a:extLst>
              </p:cNvPr>
              <p:cNvSpPr/>
              <p:nvPr/>
            </p:nvSpPr>
            <p:spPr>
              <a:xfrm flipV="1">
                <a:off x="5650690" y="3903546"/>
                <a:ext cx="82526" cy="403005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任意多边形 174">
                <a:extLst>
                  <a:ext uri="{FF2B5EF4-FFF2-40B4-BE49-F238E27FC236}"/>
                </a:extLst>
              </p:cNvPr>
              <p:cNvSpPr/>
              <p:nvPr/>
            </p:nvSpPr>
            <p:spPr>
              <a:xfrm flipV="1">
                <a:off x="5901441" y="3987637"/>
                <a:ext cx="84112" cy="404592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" name="任意多边形 175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 flipV="1">
                <a:off x="7161542" y="3903546"/>
                <a:ext cx="84112" cy="403005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任意多边形 176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 flipV="1">
                <a:off x="6909204" y="3987637"/>
                <a:ext cx="104744" cy="404592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3" name="直接箭头连接符 22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985553" y="4541373"/>
                <a:ext cx="0" cy="48551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5733215" y="4462041"/>
                <a:ext cx="0" cy="48551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6913965" y="4541373"/>
                <a:ext cx="0" cy="48551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7161542" y="4462041"/>
                <a:ext cx="0" cy="48551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上箭头 181">
                <a:extLst>
                  <a:ext uri="{FF2B5EF4-FFF2-40B4-BE49-F238E27FC236}"/>
                </a:extLst>
              </p:cNvPr>
              <p:cNvSpPr/>
              <p:nvPr/>
            </p:nvSpPr>
            <p:spPr>
              <a:xfrm flipV="1">
                <a:off x="6375846" y="4218061"/>
                <a:ext cx="132267" cy="591549"/>
              </a:xfrm>
              <a:prstGeom prst="upArrow">
                <a:avLst>
                  <a:gd name="adj1" fmla="val 37044"/>
                  <a:gd name="adj2" fmla="val 148139"/>
                </a:avLst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70000">
                    <a:srgbClr val="FF0000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  <a:gs pos="0">
                    <a:srgbClr val="FF0000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4685" name="组合 3"/>
            <p:cNvGrpSpPr>
              <a:grpSpLocks/>
            </p:cNvGrpSpPr>
            <p:nvPr/>
          </p:nvGrpSpPr>
          <p:grpSpPr bwMode="auto">
            <a:xfrm flipH="1">
              <a:off x="5780839" y="5248535"/>
              <a:ext cx="1566000" cy="928453"/>
              <a:chOff x="5796705" y="5248534"/>
              <a:chExt cx="1567552" cy="928453"/>
            </a:xfrm>
          </p:grpSpPr>
          <p:sp>
            <p:nvSpPr>
              <p:cNvPr id="5" name="任意多边形 12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654106" y="5870970"/>
                <a:ext cx="379677" cy="306220"/>
              </a:xfrm>
              <a:custGeom>
                <a:avLst/>
                <a:gdLst>
                  <a:gd name="connsiteX0" fmla="*/ 0 w 660400"/>
                  <a:gd name="connsiteY0" fmla="*/ 516466 h 516466"/>
                  <a:gd name="connsiteX1" fmla="*/ 639234 w 660400"/>
                  <a:gd name="connsiteY1" fmla="*/ 0 h 516466"/>
                  <a:gd name="connsiteX2" fmla="*/ 639234 w 660400"/>
                  <a:gd name="connsiteY2" fmla="*/ 0 h 516466"/>
                  <a:gd name="connsiteX3" fmla="*/ 660400 w 660400"/>
                  <a:gd name="connsiteY3" fmla="*/ 4233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9234" h="516466">
                    <a:moveTo>
                      <a:pt x="0" y="516466"/>
                    </a:moveTo>
                    <a:cubicBezTo>
                      <a:pt x="255411" y="437444"/>
                      <a:pt x="574322" y="345721"/>
                      <a:pt x="639234" y="0"/>
                    </a:cubicBezTo>
                    <a:lnTo>
                      <a:pt x="639234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" name="任意多边形 12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4902" y="5575856"/>
                <a:ext cx="319310" cy="331606"/>
              </a:xfrm>
              <a:custGeom>
                <a:avLst/>
                <a:gdLst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7633" h="558800">
                    <a:moveTo>
                      <a:pt x="537633" y="558800"/>
                    </a:moveTo>
                    <a:cubicBezTo>
                      <a:pt x="493889" y="275167"/>
                      <a:pt x="412045" y="165100"/>
                      <a:pt x="0" y="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任意多边形 12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631866" y="5401327"/>
                <a:ext cx="676745" cy="57119"/>
              </a:xfrm>
              <a:custGeom>
                <a:avLst/>
                <a:gdLst>
                  <a:gd name="connsiteX0" fmla="*/ 1138767 w 1138767"/>
                  <a:gd name="connsiteY0" fmla="*/ 94793 h 94793"/>
                  <a:gd name="connsiteX1" fmla="*/ 643467 w 1138767"/>
                  <a:gd name="connsiteY1" fmla="*/ 1660 h 94793"/>
                  <a:gd name="connsiteX2" fmla="*/ 0 w 1138767"/>
                  <a:gd name="connsiteY2" fmla="*/ 43993 h 9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8767" h="94793">
                    <a:moveTo>
                      <a:pt x="1138767" y="94793"/>
                    </a:moveTo>
                    <a:cubicBezTo>
                      <a:pt x="986014" y="52460"/>
                      <a:pt x="833261" y="10127"/>
                      <a:pt x="643467" y="1660"/>
                    </a:cubicBezTo>
                    <a:cubicBezTo>
                      <a:pt x="453673" y="-6807"/>
                      <a:pt x="226836" y="18593"/>
                      <a:pt x="0" y="43993"/>
                    </a:cubicBezTo>
                  </a:path>
                </a:pathLst>
              </a:custGeom>
              <a:noFill/>
              <a:ln w="44450" cap="sq">
                <a:solidFill>
                  <a:srgbClr val="FF0000"/>
                </a:solidFill>
                <a:round/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任意多边形 12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110804" y="5249010"/>
                <a:ext cx="400328" cy="361752"/>
              </a:xfrm>
              <a:custGeom>
                <a:avLst/>
                <a:gdLst>
                  <a:gd name="connsiteX0" fmla="*/ 673100 w 673100"/>
                  <a:gd name="connsiteY0" fmla="*/ 0 h 609600"/>
                  <a:gd name="connsiteX1" fmla="*/ 182034 w 673100"/>
                  <a:gd name="connsiteY1" fmla="*/ 237067 h 609600"/>
                  <a:gd name="connsiteX2" fmla="*/ 0 w 673100"/>
                  <a:gd name="connsiteY2" fmla="*/ 609600 h 609600"/>
                  <a:gd name="connsiteX0" fmla="*/ 673100 w 673100"/>
                  <a:gd name="connsiteY0" fmla="*/ 0 h 609600"/>
                  <a:gd name="connsiteX1" fmla="*/ 186267 w 673100"/>
                  <a:gd name="connsiteY1" fmla="*/ 258234 h 609600"/>
                  <a:gd name="connsiteX2" fmla="*/ 0 w 673100"/>
                  <a:gd name="connsiteY2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100" h="609600">
                    <a:moveTo>
                      <a:pt x="673100" y="0"/>
                    </a:moveTo>
                    <a:cubicBezTo>
                      <a:pt x="483658" y="67733"/>
                      <a:pt x="298450" y="156634"/>
                      <a:pt x="186267" y="258234"/>
                    </a:cubicBezTo>
                    <a:cubicBezTo>
                      <a:pt x="74084" y="359834"/>
                      <a:pt x="34925" y="474133"/>
                      <a:pt x="0" y="6096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" name="任意多边形 12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796261" y="5494937"/>
                <a:ext cx="327252" cy="356993"/>
              </a:xfrm>
              <a:custGeom>
                <a:avLst/>
                <a:gdLst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0333" h="601133">
                    <a:moveTo>
                      <a:pt x="0" y="0"/>
                    </a:moveTo>
                    <a:cubicBezTo>
                      <a:pt x="35277" y="361245"/>
                      <a:pt x="333022" y="498122"/>
                      <a:pt x="550333" y="601133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任意多边形 13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883634" y="5970928"/>
                <a:ext cx="637029" cy="66639"/>
              </a:xfrm>
              <a:custGeom>
                <a:avLst/>
                <a:gdLst>
                  <a:gd name="connsiteX0" fmla="*/ 0 w 1071034"/>
                  <a:gd name="connsiteY0" fmla="*/ 0 h 111382"/>
                  <a:gd name="connsiteX1" fmla="*/ 588434 w 1071034"/>
                  <a:gd name="connsiteY1" fmla="*/ 110067 h 111382"/>
                  <a:gd name="connsiteX2" fmla="*/ 1071034 w 1071034"/>
                  <a:gd name="connsiteY2" fmla="*/ 50800 h 1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034" h="111382">
                    <a:moveTo>
                      <a:pt x="0" y="0"/>
                    </a:moveTo>
                    <a:cubicBezTo>
                      <a:pt x="204964" y="50800"/>
                      <a:pt x="409928" y="101600"/>
                      <a:pt x="588434" y="110067"/>
                    </a:cubicBezTo>
                    <a:cubicBezTo>
                      <a:pt x="766940" y="118534"/>
                      <a:pt x="918987" y="84667"/>
                      <a:pt x="1071034" y="508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4578" name="组合 27"/>
          <p:cNvGrpSpPr>
            <a:grpSpLocks/>
          </p:cNvGrpSpPr>
          <p:nvPr/>
        </p:nvGrpSpPr>
        <p:grpSpPr bwMode="auto">
          <a:xfrm>
            <a:off x="2265363" y="4065588"/>
            <a:ext cx="2374900" cy="2373312"/>
            <a:chOff x="1943155" y="3943790"/>
            <a:chExt cx="2375790" cy="2374426"/>
          </a:xfrm>
        </p:grpSpPr>
        <p:grpSp>
          <p:nvGrpSpPr>
            <p:cNvPr id="24655" name="组合 28"/>
            <p:cNvGrpSpPr>
              <a:grpSpLocks/>
            </p:cNvGrpSpPr>
            <p:nvPr/>
          </p:nvGrpSpPr>
          <p:grpSpPr bwMode="auto">
            <a:xfrm>
              <a:off x="1943155" y="3943790"/>
              <a:ext cx="2375790" cy="2374426"/>
              <a:chOff x="1827244" y="3943790"/>
              <a:chExt cx="2375790" cy="2374426"/>
            </a:xfrm>
          </p:grpSpPr>
          <p:sp>
            <p:nvSpPr>
              <p:cNvPr id="37" name="椭圆 3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827244" y="5055791"/>
                <a:ext cx="2375073" cy="1262425"/>
              </a:xfrm>
              <a:prstGeom prst="ellipse">
                <a:avLst/>
              </a:prstGeom>
              <a:gradFill flip="none" rotWithShape="1">
                <a:gsLst>
                  <a:gs pos="77954">
                    <a:schemeClr val="accent2">
                      <a:lumMod val="60000"/>
                      <a:lumOff val="40000"/>
                    </a:schemeClr>
                  </a:gs>
                  <a:gs pos="7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244912" y="5281092"/>
                <a:ext cx="1540452" cy="81318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660993" y="5493917"/>
                <a:ext cx="706703" cy="38594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668" name="文本框 39"/>
              <p:cNvSpPr txBox="1">
                <a:spLocks noChangeArrowheads="1"/>
              </p:cNvSpPr>
              <p:nvPr/>
            </p:nvSpPr>
            <p:spPr bwMode="auto">
              <a:xfrm>
                <a:off x="2728029" y="5539717"/>
                <a:ext cx="5950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低压</a:t>
                </a:r>
              </a:p>
            </p:txBody>
          </p:sp>
          <p:cxnSp>
            <p:nvCxnSpPr>
              <p:cNvPr id="41" name="直接箭头连接符 40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1827244" y="5676565"/>
                <a:ext cx="990971" cy="30177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3212063" y="5687683"/>
                <a:ext cx="990971" cy="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/>
                </a:extLst>
              </p:cNvPr>
              <p:cNvCxnSpPr>
                <a:stCxn id="37" idx="4"/>
              </p:cNvCxnSpPr>
              <p:nvPr/>
            </p:nvCxnSpPr>
            <p:spPr>
              <a:xfrm flipV="1">
                <a:off x="3015139" y="5800448"/>
                <a:ext cx="0" cy="517768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3015139" y="5055562"/>
                <a:ext cx="0" cy="517768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任意多边形 146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208387" y="4663265"/>
                <a:ext cx="84169" cy="403414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任意多边形 14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462482" y="4577499"/>
                <a:ext cx="85757" cy="405003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任意多边形 148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3745663" y="4663265"/>
                <a:ext cx="85757" cy="403414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任意多边形 149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3489979" y="4577499"/>
                <a:ext cx="106403" cy="405003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49" name="直接箭头连接符 48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2548239" y="3943790"/>
                <a:ext cx="0" cy="48600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2292555" y="4021614"/>
                <a:ext cx="0" cy="48600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3494744" y="3943790"/>
                <a:ext cx="0" cy="48600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3745663" y="4021614"/>
                <a:ext cx="0" cy="486003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上箭头 15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963543" y="3995728"/>
                <a:ext cx="116530" cy="406544"/>
              </a:xfrm>
              <a:prstGeom prst="upArrow">
                <a:avLst>
                  <a:gd name="adj1" fmla="val 37044"/>
                  <a:gd name="adj2" fmla="val 148139"/>
                </a:avLst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70000">
                    <a:srgbClr val="FF0000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  <a:gs pos="0">
                    <a:srgbClr val="FF0000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4656" name="组合 29"/>
            <p:cNvGrpSpPr>
              <a:grpSpLocks/>
            </p:cNvGrpSpPr>
            <p:nvPr/>
          </p:nvGrpSpPr>
          <p:grpSpPr bwMode="auto">
            <a:xfrm flipH="1">
              <a:off x="2346649" y="5207832"/>
              <a:ext cx="1540800" cy="928454"/>
              <a:chOff x="2350481" y="5234431"/>
              <a:chExt cx="1540322" cy="928454"/>
            </a:xfrm>
          </p:grpSpPr>
          <p:sp>
            <p:nvSpPr>
              <p:cNvPr id="31" name="任意多边形 11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193964" y="5855636"/>
                <a:ext cx="373086" cy="306532"/>
              </a:xfrm>
              <a:custGeom>
                <a:avLst/>
                <a:gdLst>
                  <a:gd name="connsiteX0" fmla="*/ 0 w 660400"/>
                  <a:gd name="connsiteY0" fmla="*/ 516466 h 516466"/>
                  <a:gd name="connsiteX1" fmla="*/ 639234 w 660400"/>
                  <a:gd name="connsiteY1" fmla="*/ 0 h 516466"/>
                  <a:gd name="connsiteX2" fmla="*/ 639234 w 660400"/>
                  <a:gd name="connsiteY2" fmla="*/ 0 h 516466"/>
                  <a:gd name="connsiteX3" fmla="*/ 660400 w 660400"/>
                  <a:gd name="connsiteY3" fmla="*/ 4233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  <a:gd name="connsiteX0" fmla="*/ 0 w 639234"/>
                  <a:gd name="connsiteY0" fmla="*/ 516466 h 516466"/>
                  <a:gd name="connsiteX1" fmla="*/ 639234 w 639234"/>
                  <a:gd name="connsiteY1" fmla="*/ 0 h 516466"/>
                  <a:gd name="connsiteX2" fmla="*/ 639234 w 639234"/>
                  <a:gd name="connsiteY2" fmla="*/ 0 h 51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9234" h="516466">
                    <a:moveTo>
                      <a:pt x="0" y="516466"/>
                    </a:moveTo>
                    <a:cubicBezTo>
                      <a:pt x="255411" y="437444"/>
                      <a:pt x="574322" y="345721"/>
                      <a:pt x="639234" y="0"/>
                    </a:cubicBezTo>
                    <a:lnTo>
                      <a:pt x="639234" y="0"/>
                    </a:lnTo>
                  </a:path>
                </a:pathLst>
              </a:custGeom>
              <a:noFill/>
              <a:ln w="44450" cmpd="sng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任意多边形 11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576576" y="5561811"/>
                <a:ext cx="314345" cy="331943"/>
              </a:xfrm>
              <a:custGeom>
                <a:avLst/>
                <a:gdLst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393700 w 537633"/>
                  <a:gd name="connsiteY1" fmla="*/ 203200 h 558800"/>
                  <a:gd name="connsiteX2" fmla="*/ 0 w 537633"/>
                  <a:gd name="connsiteY2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  <a:gd name="connsiteX0" fmla="*/ 537633 w 537633"/>
                  <a:gd name="connsiteY0" fmla="*/ 558800 h 558800"/>
                  <a:gd name="connsiteX1" fmla="*/ 0 w 537633"/>
                  <a:gd name="connsiteY1" fmla="*/ 0 h 55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7633" h="558800">
                    <a:moveTo>
                      <a:pt x="537633" y="558800"/>
                    </a:moveTo>
                    <a:cubicBezTo>
                      <a:pt x="493889" y="275167"/>
                      <a:pt x="412045" y="165100"/>
                      <a:pt x="0" y="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任意多边形 12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171738" y="5387104"/>
                <a:ext cx="665205" cy="55588"/>
              </a:xfrm>
              <a:custGeom>
                <a:avLst/>
                <a:gdLst>
                  <a:gd name="connsiteX0" fmla="*/ 1138767 w 1138767"/>
                  <a:gd name="connsiteY0" fmla="*/ 94793 h 94793"/>
                  <a:gd name="connsiteX1" fmla="*/ 643467 w 1138767"/>
                  <a:gd name="connsiteY1" fmla="*/ 1660 h 94793"/>
                  <a:gd name="connsiteX2" fmla="*/ 0 w 1138767"/>
                  <a:gd name="connsiteY2" fmla="*/ 43993 h 9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8767" h="94793">
                    <a:moveTo>
                      <a:pt x="1138767" y="94793"/>
                    </a:moveTo>
                    <a:cubicBezTo>
                      <a:pt x="986014" y="52460"/>
                      <a:pt x="833261" y="10127"/>
                      <a:pt x="643467" y="1660"/>
                    </a:cubicBezTo>
                    <a:cubicBezTo>
                      <a:pt x="453673" y="-6807"/>
                      <a:pt x="226836" y="18593"/>
                      <a:pt x="0" y="43993"/>
                    </a:cubicBezTo>
                  </a:path>
                </a:pathLst>
              </a:custGeom>
              <a:noFill/>
              <a:ln w="44450" cap="sq">
                <a:solidFill>
                  <a:srgbClr val="FF0000"/>
                </a:solidFill>
                <a:round/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" name="任意多边形 12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660530" y="5234632"/>
                <a:ext cx="392137" cy="362120"/>
              </a:xfrm>
              <a:custGeom>
                <a:avLst/>
                <a:gdLst>
                  <a:gd name="connsiteX0" fmla="*/ 673100 w 673100"/>
                  <a:gd name="connsiteY0" fmla="*/ 0 h 609600"/>
                  <a:gd name="connsiteX1" fmla="*/ 182034 w 673100"/>
                  <a:gd name="connsiteY1" fmla="*/ 237067 h 609600"/>
                  <a:gd name="connsiteX2" fmla="*/ 0 w 673100"/>
                  <a:gd name="connsiteY2" fmla="*/ 609600 h 609600"/>
                  <a:gd name="connsiteX0" fmla="*/ 673100 w 673100"/>
                  <a:gd name="connsiteY0" fmla="*/ 0 h 609600"/>
                  <a:gd name="connsiteX1" fmla="*/ 186267 w 673100"/>
                  <a:gd name="connsiteY1" fmla="*/ 258234 h 609600"/>
                  <a:gd name="connsiteX2" fmla="*/ 0 w 673100"/>
                  <a:gd name="connsiteY2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100" h="609600">
                    <a:moveTo>
                      <a:pt x="673100" y="0"/>
                    </a:moveTo>
                    <a:cubicBezTo>
                      <a:pt x="483658" y="67733"/>
                      <a:pt x="298450" y="156634"/>
                      <a:pt x="186267" y="258234"/>
                    </a:cubicBezTo>
                    <a:cubicBezTo>
                      <a:pt x="74084" y="359834"/>
                      <a:pt x="34925" y="474133"/>
                      <a:pt x="0" y="6096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任意多边形 12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350947" y="5480810"/>
                <a:ext cx="320696" cy="357356"/>
              </a:xfrm>
              <a:custGeom>
                <a:avLst/>
                <a:gdLst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101600 w 550333"/>
                  <a:gd name="connsiteY1" fmla="*/ 304800 h 601133"/>
                  <a:gd name="connsiteX2" fmla="*/ 550333 w 550333"/>
                  <a:gd name="connsiteY2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  <a:gd name="connsiteX0" fmla="*/ 0 w 550333"/>
                  <a:gd name="connsiteY0" fmla="*/ 0 h 601133"/>
                  <a:gd name="connsiteX1" fmla="*/ 550333 w 550333"/>
                  <a:gd name="connsiteY1" fmla="*/ 601133 h 601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0333" h="601133">
                    <a:moveTo>
                      <a:pt x="0" y="0"/>
                    </a:moveTo>
                    <a:cubicBezTo>
                      <a:pt x="35277" y="361245"/>
                      <a:pt x="333022" y="498122"/>
                      <a:pt x="550333" y="601133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任意多边形 12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2436678" y="5955696"/>
                <a:ext cx="625515" cy="66706"/>
              </a:xfrm>
              <a:custGeom>
                <a:avLst/>
                <a:gdLst>
                  <a:gd name="connsiteX0" fmla="*/ 0 w 1071034"/>
                  <a:gd name="connsiteY0" fmla="*/ 0 h 111382"/>
                  <a:gd name="connsiteX1" fmla="*/ 588434 w 1071034"/>
                  <a:gd name="connsiteY1" fmla="*/ 110067 h 111382"/>
                  <a:gd name="connsiteX2" fmla="*/ 1071034 w 1071034"/>
                  <a:gd name="connsiteY2" fmla="*/ 50800 h 1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034" h="111382">
                    <a:moveTo>
                      <a:pt x="0" y="0"/>
                    </a:moveTo>
                    <a:cubicBezTo>
                      <a:pt x="204964" y="50800"/>
                      <a:pt x="409928" y="101600"/>
                      <a:pt x="588434" y="110067"/>
                    </a:cubicBezTo>
                    <a:cubicBezTo>
                      <a:pt x="766940" y="118534"/>
                      <a:pt x="918987" y="84667"/>
                      <a:pt x="1071034" y="50800"/>
                    </a:cubicBezTo>
                  </a:path>
                </a:pathLst>
              </a:custGeom>
              <a:noFill/>
              <a:ln w="44450">
                <a:solidFill>
                  <a:srgbClr val="FF0000"/>
                </a:solidFill>
                <a:headEnd type="none" w="lg" len="lg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4579" name="文本框 53"/>
          <p:cNvSpPr>
            <a:spLocks/>
          </p:cNvSpPr>
          <p:nvPr/>
        </p:nvSpPr>
        <p:spPr bwMode="auto">
          <a:xfrm>
            <a:off x="2265363" y="165100"/>
            <a:ext cx="6130925" cy="406400"/>
          </a:xfrm>
          <a:custGeom>
            <a:avLst/>
            <a:gdLst>
              <a:gd name="T0" fmla="*/ 1253590 w 7305707"/>
              <a:gd name="T1" fmla="*/ 461782 h 389176"/>
              <a:gd name="T2" fmla="*/ 1926622 w 7305707"/>
              <a:gd name="T3" fmla="*/ 294588 h 389176"/>
              <a:gd name="T4" fmla="*/ 2611123 w 7305707"/>
              <a:gd name="T5" fmla="*/ 439092 h 389176"/>
              <a:gd name="T6" fmla="*/ 2819381 w 7305707"/>
              <a:gd name="T7" fmla="*/ 256935 h 389176"/>
              <a:gd name="T8" fmla="*/ 1786950 w 7305707"/>
              <a:gd name="T9" fmla="*/ 247002 h 389176"/>
              <a:gd name="T10" fmla="*/ 1090066 w 7305707"/>
              <a:gd name="T11" fmla="*/ 363582 h 389176"/>
              <a:gd name="T12" fmla="*/ 1068157 w 7305707"/>
              <a:gd name="T13" fmla="*/ 320293 h 389176"/>
              <a:gd name="T14" fmla="*/ 2947967 w 7305707"/>
              <a:gd name="T15" fmla="*/ 272798 h 389176"/>
              <a:gd name="T16" fmla="*/ 1127746 w 7305707"/>
              <a:gd name="T17" fmla="*/ 256314 h 389176"/>
              <a:gd name="T18" fmla="*/ 2581157 w 7305707"/>
              <a:gd name="T19" fmla="*/ 461845 h 389176"/>
              <a:gd name="T20" fmla="*/ 1936934 w 7305707"/>
              <a:gd name="T21" fmla="*/ 225832 h 389176"/>
              <a:gd name="T22" fmla="*/ 2527373 w 7305707"/>
              <a:gd name="T23" fmla="*/ 411091 h 389176"/>
              <a:gd name="T24" fmla="*/ 1641116 w 7305707"/>
              <a:gd name="T25" fmla="*/ 212669 h 389176"/>
              <a:gd name="T26" fmla="*/ 1597291 w 7305707"/>
              <a:gd name="T27" fmla="*/ 393553 h 389176"/>
              <a:gd name="T28" fmla="*/ 931854 w 7305707"/>
              <a:gd name="T29" fmla="*/ 389859 h 389176"/>
              <a:gd name="T30" fmla="*/ 945107 w 7305707"/>
              <a:gd name="T31" fmla="*/ 234269 h 389176"/>
              <a:gd name="T32" fmla="*/ 1452064 w 7305707"/>
              <a:gd name="T33" fmla="*/ 210320 h 389176"/>
              <a:gd name="T34" fmla="*/ 551008 w 7305707"/>
              <a:gd name="T35" fmla="*/ 389299 h 389176"/>
              <a:gd name="T36" fmla="*/ 2077159 w 7305707"/>
              <a:gd name="T37" fmla="*/ 377161 h 389176"/>
              <a:gd name="T38" fmla="*/ 2599885 w 7305707"/>
              <a:gd name="T39" fmla="*/ 219344 h 389176"/>
              <a:gd name="T40" fmla="*/ 781848 w 7305707"/>
              <a:gd name="T41" fmla="*/ 376107 h 389176"/>
              <a:gd name="T42" fmla="*/ 617088 w 7305707"/>
              <a:gd name="T43" fmla="*/ 243370 h 389176"/>
              <a:gd name="T44" fmla="*/ 600201 w 7305707"/>
              <a:gd name="T45" fmla="*/ 101416 h 389176"/>
              <a:gd name="T46" fmla="*/ 278517 w 7305707"/>
              <a:gd name="T47" fmla="*/ 399511 h 389176"/>
              <a:gd name="T48" fmla="*/ 193447 w 7305707"/>
              <a:gd name="T49" fmla="*/ 185042 h 389176"/>
              <a:gd name="T50" fmla="*/ 1775919 w 7305707"/>
              <a:gd name="T51" fmla="*/ 139758 h 389176"/>
              <a:gd name="T52" fmla="*/ 1805053 w 7305707"/>
              <a:gd name="T53" fmla="*/ 318927 h 389176"/>
              <a:gd name="T54" fmla="*/ 1718049 w 7305707"/>
              <a:gd name="T55" fmla="*/ 430679 h 389176"/>
              <a:gd name="T56" fmla="*/ 1755673 w 7305707"/>
              <a:gd name="T57" fmla="*/ 122896 h 389176"/>
              <a:gd name="T58" fmla="*/ 1158002 w 7305707"/>
              <a:gd name="T59" fmla="*/ 235795 h 389176"/>
              <a:gd name="T60" fmla="*/ 1102139 w 7305707"/>
              <a:gd name="T61" fmla="*/ 369371 h 389176"/>
              <a:gd name="T62" fmla="*/ 1044423 w 7305707"/>
              <a:gd name="T63" fmla="*/ 175420 h 389176"/>
              <a:gd name="T64" fmla="*/ 3012674 w 7305707"/>
              <a:gd name="T65" fmla="*/ 434683 h 389176"/>
              <a:gd name="T66" fmla="*/ 2932007 w 7305707"/>
              <a:gd name="T67" fmla="*/ 234227 h 389176"/>
              <a:gd name="T68" fmla="*/ 2150834 w 7305707"/>
              <a:gd name="T69" fmla="*/ 153597 h 389176"/>
              <a:gd name="T70" fmla="*/ 2115928 w 7305707"/>
              <a:gd name="T71" fmla="*/ 457934 h 389176"/>
              <a:gd name="T72" fmla="*/ 2117447 w 7305707"/>
              <a:gd name="T73" fmla="*/ 59663 h 389176"/>
              <a:gd name="T74" fmla="*/ 1956026 w 7305707"/>
              <a:gd name="T75" fmla="*/ 231978 h 389176"/>
              <a:gd name="T76" fmla="*/ 1916750 w 7305707"/>
              <a:gd name="T77" fmla="*/ 110074 h 389176"/>
              <a:gd name="T78" fmla="*/ 743756 w 7305707"/>
              <a:gd name="T79" fmla="*/ 309492 h 389176"/>
              <a:gd name="T80" fmla="*/ 711762 w 7305707"/>
              <a:gd name="T81" fmla="*/ 171755 h 389176"/>
              <a:gd name="T82" fmla="*/ 2815441 w 7305707"/>
              <a:gd name="T83" fmla="*/ 180478 h 389176"/>
              <a:gd name="T84" fmla="*/ 2745500 w 7305707"/>
              <a:gd name="T85" fmla="*/ 193952 h 389176"/>
              <a:gd name="T86" fmla="*/ 1424565 w 7305707"/>
              <a:gd name="T87" fmla="*/ 186768 h 389176"/>
              <a:gd name="T88" fmla="*/ 1404626 w 7305707"/>
              <a:gd name="T89" fmla="*/ 232165 h 389176"/>
              <a:gd name="T90" fmla="*/ 1819849 w 7305707"/>
              <a:gd name="T91" fmla="*/ 132457 h 389176"/>
              <a:gd name="T92" fmla="*/ 1121772 w 7305707"/>
              <a:gd name="T93" fmla="*/ 134599 h 389176"/>
              <a:gd name="T94" fmla="*/ 442465 w 7305707"/>
              <a:gd name="T95" fmla="*/ 31756 h 389176"/>
              <a:gd name="T96" fmla="*/ 402053 w 7305707"/>
              <a:gd name="T97" fmla="*/ 467402 h 389176"/>
              <a:gd name="T98" fmla="*/ 412219 w 7305707"/>
              <a:gd name="T99" fmla="*/ 168063 h 389176"/>
              <a:gd name="T100" fmla="*/ 2466879 w 7305707"/>
              <a:gd name="T101" fmla="*/ 118394 h 389176"/>
              <a:gd name="T102" fmla="*/ 2444385 w 7305707"/>
              <a:gd name="T103" fmla="*/ 15582 h 389176"/>
              <a:gd name="T104" fmla="*/ 1601235 w 7305707"/>
              <a:gd name="T105" fmla="*/ 196931 h 389176"/>
              <a:gd name="T106" fmla="*/ 925206 w 7305707"/>
              <a:gd name="T107" fmla="*/ 126808 h 389176"/>
              <a:gd name="T108" fmla="*/ 2660355 w 7305707"/>
              <a:gd name="T109" fmla="*/ 41007 h 389176"/>
              <a:gd name="T110" fmla="*/ 2639268 w 7305707"/>
              <a:gd name="T111" fmla="*/ 138479 h 389176"/>
              <a:gd name="T112" fmla="*/ 2318384 w 7305707"/>
              <a:gd name="T113" fmla="*/ 61154 h 389176"/>
              <a:gd name="T114" fmla="*/ 2288094 w 7305707"/>
              <a:gd name="T115" fmla="*/ 473519 h 389176"/>
              <a:gd name="T116" fmla="*/ 2285785 w 7305707"/>
              <a:gd name="T117" fmla="*/ 188396 h 389176"/>
              <a:gd name="T118" fmla="*/ 99731 w 7305707"/>
              <a:gd name="T119" fmla="*/ 89587 h 389176"/>
              <a:gd name="T120" fmla="*/ 56521 w 7305707"/>
              <a:gd name="T121" fmla="*/ 370085 h 38917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7305707"/>
              <a:gd name="T184" fmla="*/ 0 h 389176"/>
              <a:gd name="T185" fmla="*/ 7305707 w 7305707"/>
              <a:gd name="T186" fmla="*/ 389176 h 38917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7305707" h="389176">
                <a:moveTo>
                  <a:pt x="5496342" y="374977"/>
                </a:moveTo>
                <a:cubicBezTo>
                  <a:pt x="5496342" y="374977"/>
                  <a:pt x="5496342" y="376052"/>
                  <a:pt x="5496342" y="378202"/>
                </a:cubicBezTo>
                <a:lnTo>
                  <a:pt x="5496681" y="378366"/>
                </a:lnTo>
                <a:close/>
                <a:moveTo>
                  <a:pt x="931521" y="363803"/>
                </a:moveTo>
                <a:lnTo>
                  <a:pt x="931917" y="364020"/>
                </a:lnTo>
                <a:lnTo>
                  <a:pt x="932646" y="365653"/>
                </a:lnTo>
                <a:cubicBezTo>
                  <a:pt x="932946" y="365653"/>
                  <a:pt x="932571" y="365036"/>
                  <a:pt x="931521" y="363803"/>
                </a:cubicBezTo>
                <a:close/>
                <a:moveTo>
                  <a:pt x="4109177" y="332555"/>
                </a:moveTo>
                <a:lnTo>
                  <a:pt x="4110752" y="333763"/>
                </a:lnTo>
                <a:lnTo>
                  <a:pt x="4110752" y="334179"/>
                </a:lnTo>
                <a:cubicBezTo>
                  <a:pt x="4110752" y="333096"/>
                  <a:pt x="4110227" y="332555"/>
                  <a:pt x="4109177" y="332555"/>
                </a:cubicBezTo>
                <a:close/>
                <a:moveTo>
                  <a:pt x="2480402" y="332555"/>
                </a:moveTo>
                <a:lnTo>
                  <a:pt x="2481976" y="333763"/>
                </a:lnTo>
                <a:lnTo>
                  <a:pt x="2481976" y="334179"/>
                </a:lnTo>
                <a:cubicBezTo>
                  <a:pt x="2481976" y="333096"/>
                  <a:pt x="2481451" y="332555"/>
                  <a:pt x="2480402" y="332555"/>
                </a:cubicBezTo>
                <a:close/>
                <a:moveTo>
                  <a:pt x="5019321" y="324680"/>
                </a:moveTo>
                <a:lnTo>
                  <a:pt x="5019321" y="324705"/>
                </a:lnTo>
                <a:lnTo>
                  <a:pt x="5022371" y="324705"/>
                </a:lnTo>
                <a:cubicBezTo>
                  <a:pt x="5022371" y="324705"/>
                  <a:pt x="5021354" y="324697"/>
                  <a:pt x="5019321" y="324680"/>
                </a:cubicBezTo>
                <a:close/>
                <a:moveTo>
                  <a:pt x="4730178" y="316855"/>
                </a:moveTo>
                <a:lnTo>
                  <a:pt x="4735414" y="318580"/>
                </a:lnTo>
                <a:lnTo>
                  <a:pt x="4735414" y="318505"/>
                </a:lnTo>
                <a:cubicBezTo>
                  <a:pt x="4735414" y="318505"/>
                  <a:pt x="4735414" y="317955"/>
                  <a:pt x="4735414" y="316855"/>
                </a:cubicBezTo>
                <a:close/>
                <a:moveTo>
                  <a:pt x="2905676" y="261934"/>
                </a:moveTo>
                <a:cubicBezTo>
                  <a:pt x="2965738" y="278183"/>
                  <a:pt x="3006019" y="306273"/>
                  <a:pt x="3026518" y="346204"/>
                </a:cubicBezTo>
                <a:cubicBezTo>
                  <a:pt x="3028685" y="359203"/>
                  <a:pt x="3023802" y="367761"/>
                  <a:pt x="3011869" y="371877"/>
                </a:cubicBezTo>
                <a:cubicBezTo>
                  <a:pt x="3000670" y="372960"/>
                  <a:pt x="2992487" y="366569"/>
                  <a:pt x="2987321" y="352703"/>
                </a:cubicBezTo>
                <a:cubicBezTo>
                  <a:pt x="2970255" y="313572"/>
                  <a:pt x="2943040" y="286541"/>
                  <a:pt x="2905676" y="271608"/>
                </a:cubicBezTo>
                <a:close/>
                <a:moveTo>
                  <a:pt x="665088" y="237010"/>
                </a:moveTo>
                <a:cubicBezTo>
                  <a:pt x="638223" y="239094"/>
                  <a:pt x="613057" y="243802"/>
                  <a:pt x="589592" y="251134"/>
                </a:cubicBezTo>
                <a:cubicBezTo>
                  <a:pt x="590575" y="252901"/>
                  <a:pt x="593084" y="259309"/>
                  <a:pt x="597117" y="270358"/>
                </a:cubicBezTo>
                <a:cubicBezTo>
                  <a:pt x="600416" y="282391"/>
                  <a:pt x="602350" y="289516"/>
                  <a:pt x="602916" y="291732"/>
                </a:cubicBezTo>
                <a:cubicBezTo>
                  <a:pt x="621415" y="289732"/>
                  <a:pt x="633465" y="287932"/>
                  <a:pt x="639064" y="286332"/>
                </a:cubicBezTo>
                <a:cubicBezTo>
                  <a:pt x="642947" y="279549"/>
                  <a:pt x="651013" y="265434"/>
                  <a:pt x="663263" y="243985"/>
                </a:cubicBezTo>
                <a:cubicBezTo>
                  <a:pt x="664413" y="240568"/>
                  <a:pt x="665463" y="238385"/>
                  <a:pt x="666413" y="237435"/>
                </a:cubicBezTo>
                <a:cubicBezTo>
                  <a:pt x="667362" y="237152"/>
                  <a:pt x="666921" y="237010"/>
                  <a:pt x="665088" y="237010"/>
                </a:cubicBezTo>
                <a:close/>
                <a:moveTo>
                  <a:pt x="4314936" y="224252"/>
                </a:moveTo>
                <a:lnTo>
                  <a:pt x="4303440" y="251509"/>
                </a:lnTo>
                <a:cubicBezTo>
                  <a:pt x="4299090" y="261276"/>
                  <a:pt x="4294532" y="269000"/>
                  <a:pt x="4289766" y="274683"/>
                </a:cubicBezTo>
                <a:cubicBezTo>
                  <a:pt x="4299165" y="282483"/>
                  <a:pt x="4306148" y="287641"/>
                  <a:pt x="4310715" y="290157"/>
                </a:cubicBezTo>
                <a:cubicBezTo>
                  <a:pt x="4311265" y="288841"/>
                  <a:pt x="4311540" y="281958"/>
                  <a:pt x="4311540" y="269508"/>
                </a:cubicBezTo>
                <a:cubicBezTo>
                  <a:pt x="4312606" y="261042"/>
                  <a:pt x="4313648" y="247510"/>
                  <a:pt x="4314664" y="228911"/>
                </a:cubicBezTo>
                <a:close/>
                <a:moveTo>
                  <a:pt x="2686161" y="224252"/>
                </a:moveTo>
                <a:lnTo>
                  <a:pt x="2674665" y="251509"/>
                </a:lnTo>
                <a:cubicBezTo>
                  <a:pt x="2670315" y="261276"/>
                  <a:pt x="2665757" y="269000"/>
                  <a:pt x="2660990" y="274683"/>
                </a:cubicBezTo>
                <a:cubicBezTo>
                  <a:pt x="2670390" y="282483"/>
                  <a:pt x="2677373" y="287641"/>
                  <a:pt x="2681939" y="290157"/>
                </a:cubicBezTo>
                <a:cubicBezTo>
                  <a:pt x="2682489" y="288841"/>
                  <a:pt x="2682764" y="281958"/>
                  <a:pt x="2682764" y="269508"/>
                </a:cubicBezTo>
                <a:cubicBezTo>
                  <a:pt x="2683831" y="261042"/>
                  <a:pt x="2684873" y="247510"/>
                  <a:pt x="2685889" y="228911"/>
                </a:cubicBezTo>
                <a:close/>
                <a:moveTo>
                  <a:pt x="4654042" y="222168"/>
                </a:moveTo>
                <a:lnTo>
                  <a:pt x="4643569" y="227611"/>
                </a:lnTo>
                <a:cubicBezTo>
                  <a:pt x="4641986" y="227611"/>
                  <a:pt x="4640953" y="227611"/>
                  <a:pt x="4640469" y="227611"/>
                </a:cubicBezTo>
                <a:cubicBezTo>
                  <a:pt x="4638520" y="228261"/>
                  <a:pt x="4634661" y="231469"/>
                  <a:pt x="4628895" y="237235"/>
                </a:cubicBezTo>
                <a:cubicBezTo>
                  <a:pt x="4623812" y="242318"/>
                  <a:pt x="4620071" y="244860"/>
                  <a:pt x="4617671" y="244860"/>
                </a:cubicBezTo>
                <a:cubicBezTo>
                  <a:pt x="4613421" y="244860"/>
                  <a:pt x="4613487" y="240310"/>
                  <a:pt x="4617871" y="231211"/>
                </a:cubicBezTo>
                <a:cubicBezTo>
                  <a:pt x="4620821" y="229861"/>
                  <a:pt x="4623371" y="229186"/>
                  <a:pt x="4625520" y="229186"/>
                </a:cubicBezTo>
                <a:cubicBezTo>
                  <a:pt x="4622937" y="229186"/>
                  <a:pt x="4618262" y="230311"/>
                  <a:pt x="4611496" y="232561"/>
                </a:cubicBezTo>
                <a:lnTo>
                  <a:pt x="4611496" y="233836"/>
                </a:lnTo>
                <a:cubicBezTo>
                  <a:pt x="4613054" y="244210"/>
                  <a:pt x="4614402" y="252526"/>
                  <a:pt x="4615539" y="258784"/>
                </a:cubicBezTo>
                <a:lnTo>
                  <a:pt x="4616669" y="264504"/>
                </a:lnTo>
                <a:lnTo>
                  <a:pt x="4617671" y="261959"/>
                </a:lnTo>
                <a:cubicBezTo>
                  <a:pt x="4621154" y="261959"/>
                  <a:pt x="4625045" y="263517"/>
                  <a:pt x="4629345" y="266634"/>
                </a:cubicBezTo>
                <a:cubicBezTo>
                  <a:pt x="4632095" y="265617"/>
                  <a:pt x="4635995" y="265109"/>
                  <a:pt x="4641044" y="265109"/>
                </a:cubicBezTo>
                <a:cubicBezTo>
                  <a:pt x="4646977" y="268058"/>
                  <a:pt x="4650719" y="271100"/>
                  <a:pt x="4652269" y="274233"/>
                </a:cubicBezTo>
                <a:lnTo>
                  <a:pt x="4652269" y="277127"/>
                </a:lnTo>
                <a:lnTo>
                  <a:pt x="4652591" y="275720"/>
                </a:lnTo>
                <a:cubicBezTo>
                  <a:pt x="4653586" y="268538"/>
                  <a:pt x="4654078" y="252239"/>
                  <a:pt x="4654065" y="226823"/>
                </a:cubicBezTo>
                <a:close/>
                <a:moveTo>
                  <a:pt x="7164340" y="213487"/>
                </a:moveTo>
                <a:cubicBezTo>
                  <a:pt x="7163857" y="213487"/>
                  <a:pt x="7160523" y="214370"/>
                  <a:pt x="7154341" y="216137"/>
                </a:cubicBezTo>
                <a:cubicBezTo>
                  <a:pt x="7139808" y="220620"/>
                  <a:pt x="7128034" y="223178"/>
                  <a:pt x="7119018" y="223811"/>
                </a:cubicBezTo>
                <a:cubicBezTo>
                  <a:pt x="7122084" y="225878"/>
                  <a:pt x="7126018" y="236502"/>
                  <a:pt x="7130817" y="255684"/>
                </a:cubicBezTo>
                <a:cubicBezTo>
                  <a:pt x="7128850" y="255684"/>
                  <a:pt x="7130317" y="255193"/>
                  <a:pt x="7135217" y="254209"/>
                </a:cubicBezTo>
                <a:cubicBezTo>
                  <a:pt x="7139117" y="253443"/>
                  <a:pt x="7141099" y="253026"/>
                  <a:pt x="7141167" y="252959"/>
                </a:cubicBezTo>
                <a:cubicBezTo>
                  <a:pt x="7148549" y="240327"/>
                  <a:pt x="7156273" y="227169"/>
                  <a:pt x="7164340" y="213487"/>
                </a:cubicBezTo>
                <a:close/>
                <a:moveTo>
                  <a:pt x="6326549" y="211670"/>
                </a:moveTo>
                <a:cubicBezTo>
                  <a:pt x="6334389" y="213073"/>
                  <a:pt x="6337528" y="218961"/>
                  <a:pt x="6335965" y="229336"/>
                </a:cubicBezTo>
                <a:cubicBezTo>
                  <a:pt x="6335965" y="272867"/>
                  <a:pt x="6326449" y="312072"/>
                  <a:pt x="6307417" y="346954"/>
                </a:cubicBezTo>
                <a:cubicBezTo>
                  <a:pt x="6304767" y="357320"/>
                  <a:pt x="6297118" y="361961"/>
                  <a:pt x="6284469" y="360878"/>
                </a:cubicBezTo>
                <a:cubicBezTo>
                  <a:pt x="6278852" y="359461"/>
                  <a:pt x="6275186" y="357036"/>
                  <a:pt x="6273469" y="353603"/>
                </a:cubicBezTo>
                <a:cubicBezTo>
                  <a:pt x="6272119" y="350137"/>
                  <a:pt x="6274961" y="343496"/>
                  <a:pt x="6281994" y="333679"/>
                </a:cubicBezTo>
                <a:cubicBezTo>
                  <a:pt x="6282561" y="333146"/>
                  <a:pt x="6282844" y="332880"/>
                  <a:pt x="6282844" y="332880"/>
                </a:cubicBezTo>
                <a:cubicBezTo>
                  <a:pt x="6298276" y="302015"/>
                  <a:pt x="6308075" y="264750"/>
                  <a:pt x="6312242" y="221086"/>
                </a:cubicBezTo>
                <a:cubicBezTo>
                  <a:pt x="6312242" y="221086"/>
                  <a:pt x="6312242" y="220911"/>
                  <a:pt x="6312242" y="220561"/>
                </a:cubicBezTo>
                <a:cubicBezTo>
                  <a:pt x="6311192" y="214695"/>
                  <a:pt x="6312825" y="211762"/>
                  <a:pt x="6317142" y="211762"/>
                </a:cubicBezTo>
                <a:cubicBezTo>
                  <a:pt x="6320799" y="211233"/>
                  <a:pt x="6323935" y="211202"/>
                  <a:pt x="6326549" y="211670"/>
                </a:cubicBezTo>
                <a:close/>
                <a:moveTo>
                  <a:pt x="6359289" y="205462"/>
                </a:moveTo>
                <a:cubicBezTo>
                  <a:pt x="6379121" y="209045"/>
                  <a:pt x="6389645" y="218703"/>
                  <a:pt x="6390862" y="234436"/>
                </a:cubicBezTo>
                <a:cubicBezTo>
                  <a:pt x="6390862" y="245552"/>
                  <a:pt x="6390312" y="263709"/>
                  <a:pt x="6389212" y="288907"/>
                </a:cubicBezTo>
                <a:cubicBezTo>
                  <a:pt x="6388212" y="310689"/>
                  <a:pt x="6387712" y="327347"/>
                  <a:pt x="6387712" y="338879"/>
                </a:cubicBezTo>
                <a:cubicBezTo>
                  <a:pt x="6387712" y="350612"/>
                  <a:pt x="6383121" y="357970"/>
                  <a:pt x="6373938" y="360953"/>
                </a:cubicBezTo>
                <a:cubicBezTo>
                  <a:pt x="6362089" y="359503"/>
                  <a:pt x="6356689" y="353095"/>
                  <a:pt x="6357739" y="341729"/>
                </a:cubicBezTo>
                <a:cubicBezTo>
                  <a:pt x="6359822" y="321830"/>
                  <a:pt x="6361389" y="289932"/>
                  <a:pt x="6362439" y="246035"/>
                </a:cubicBezTo>
                <a:cubicBezTo>
                  <a:pt x="6363489" y="235619"/>
                  <a:pt x="6364014" y="228403"/>
                  <a:pt x="6364014" y="224386"/>
                </a:cubicBezTo>
                <a:cubicBezTo>
                  <a:pt x="6364014" y="224186"/>
                  <a:pt x="6363756" y="223578"/>
                  <a:pt x="6363239" y="222561"/>
                </a:cubicBezTo>
                <a:cubicBezTo>
                  <a:pt x="6360606" y="219945"/>
                  <a:pt x="6359289" y="216887"/>
                  <a:pt x="6359289" y="213387"/>
                </a:cubicBezTo>
                <a:cubicBezTo>
                  <a:pt x="6359289" y="213387"/>
                  <a:pt x="6359289" y="210745"/>
                  <a:pt x="6359289" y="205462"/>
                </a:cubicBezTo>
                <a:close/>
                <a:moveTo>
                  <a:pt x="6748566" y="204087"/>
                </a:moveTo>
                <a:cubicBezTo>
                  <a:pt x="6745382" y="211220"/>
                  <a:pt x="6740191" y="224353"/>
                  <a:pt x="6732992" y="243485"/>
                </a:cubicBezTo>
                <a:cubicBezTo>
                  <a:pt x="6726358" y="260434"/>
                  <a:pt x="6721650" y="271417"/>
                  <a:pt x="6718868" y="276433"/>
                </a:cubicBezTo>
                <a:cubicBezTo>
                  <a:pt x="6727317" y="290082"/>
                  <a:pt x="6737166" y="297273"/>
                  <a:pt x="6748416" y="298007"/>
                </a:cubicBezTo>
                <a:cubicBezTo>
                  <a:pt x="6755915" y="293057"/>
                  <a:pt x="6763281" y="273533"/>
                  <a:pt x="6770514" y="239435"/>
                </a:cubicBezTo>
                <a:cubicBezTo>
                  <a:pt x="6772064" y="231669"/>
                  <a:pt x="6773618" y="224805"/>
                  <a:pt x="6775176" y="218843"/>
                </a:cubicBezTo>
                <a:lnTo>
                  <a:pt x="6779254" y="205637"/>
                </a:lnTo>
                <a:lnTo>
                  <a:pt x="6778389" y="205637"/>
                </a:lnTo>
                <a:cubicBezTo>
                  <a:pt x="6777889" y="205637"/>
                  <a:pt x="6776372" y="206062"/>
                  <a:pt x="6773839" y="206912"/>
                </a:cubicBezTo>
                <a:cubicBezTo>
                  <a:pt x="6767272" y="209212"/>
                  <a:pt x="6762615" y="209837"/>
                  <a:pt x="6759865" y="208787"/>
                </a:cubicBezTo>
                <a:cubicBezTo>
                  <a:pt x="6759065" y="208787"/>
                  <a:pt x="6756715" y="208137"/>
                  <a:pt x="6752816" y="206837"/>
                </a:cubicBezTo>
                <a:cubicBezTo>
                  <a:pt x="6749148" y="205004"/>
                  <a:pt x="6747732" y="204087"/>
                  <a:pt x="6748566" y="204087"/>
                </a:cubicBezTo>
                <a:close/>
                <a:moveTo>
                  <a:pt x="3412594" y="204087"/>
                </a:moveTo>
                <a:cubicBezTo>
                  <a:pt x="3407161" y="236419"/>
                  <a:pt x="3398262" y="267808"/>
                  <a:pt x="3385896" y="298257"/>
                </a:cubicBezTo>
                <a:cubicBezTo>
                  <a:pt x="3413894" y="308556"/>
                  <a:pt x="3437976" y="301365"/>
                  <a:pt x="3458142" y="276683"/>
                </a:cubicBezTo>
                <a:cubicBezTo>
                  <a:pt x="3460341" y="273383"/>
                  <a:pt x="3462941" y="269733"/>
                  <a:pt x="3465941" y="265734"/>
                </a:cubicBezTo>
                <a:cubicBezTo>
                  <a:pt x="3467041" y="262467"/>
                  <a:pt x="3468016" y="260859"/>
                  <a:pt x="3468866" y="260909"/>
                </a:cubicBezTo>
                <a:cubicBezTo>
                  <a:pt x="3443851" y="234894"/>
                  <a:pt x="3425094" y="215953"/>
                  <a:pt x="3412594" y="204087"/>
                </a:cubicBezTo>
                <a:close/>
                <a:moveTo>
                  <a:pt x="6422535" y="202362"/>
                </a:moveTo>
                <a:cubicBezTo>
                  <a:pt x="6435934" y="205029"/>
                  <a:pt x="6442634" y="218120"/>
                  <a:pt x="6442634" y="241635"/>
                </a:cubicBezTo>
                <a:cubicBezTo>
                  <a:pt x="6442634" y="246868"/>
                  <a:pt x="6442634" y="251251"/>
                  <a:pt x="6442634" y="254784"/>
                </a:cubicBezTo>
                <a:cubicBezTo>
                  <a:pt x="6443601" y="284199"/>
                  <a:pt x="6448975" y="304765"/>
                  <a:pt x="6458758" y="316481"/>
                </a:cubicBezTo>
                <a:cubicBezTo>
                  <a:pt x="6463808" y="322513"/>
                  <a:pt x="6473340" y="327871"/>
                  <a:pt x="6487356" y="332555"/>
                </a:cubicBezTo>
                <a:cubicBezTo>
                  <a:pt x="6487356" y="332555"/>
                  <a:pt x="6487698" y="332555"/>
                  <a:pt x="6488381" y="332555"/>
                </a:cubicBezTo>
                <a:cubicBezTo>
                  <a:pt x="6504930" y="335088"/>
                  <a:pt x="6513205" y="339812"/>
                  <a:pt x="6513205" y="346729"/>
                </a:cubicBezTo>
                <a:cubicBezTo>
                  <a:pt x="6513205" y="354112"/>
                  <a:pt x="6506147" y="357803"/>
                  <a:pt x="6492031" y="357803"/>
                </a:cubicBezTo>
                <a:cubicBezTo>
                  <a:pt x="6456666" y="350070"/>
                  <a:pt x="6433959" y="333929"/>
                  <a:pt x="6423910" y="309381"/>
                </a:cubicBezTo>
                <a:cubicBezTo>
                  <a:pt x="6416394" y="291015"/>
                  <a:pt x="6413678" y="260567"/>
                  <a:pt x="6415761" y="218037"/>
                </a:cubicBezTo>
                <a:cubicBezTo>
                  <a:pt x="6415761" y="214937"/>
                  <a:pt x="6415761" y="213012"/>
                  <a:pt x="6415761" y="212262"/>
                </a:cubicBezTo>
                <a:cubicBezTo>
                  <a:pt x="6414727" y="211212"/>
                  <a:pt x="6414211" y="210687"/>
                  <a:pt x="6414211" y="210687"/>
                </a:cubicBezTo>
                <a:lnTo>
                  <a:pt x="6414211" y="207112"/>
                </a:lnTo>
                <a:cubicBezTo>
                  <a:pt x="6414211" y="203946"/>
                  <a:pt x="6416985" y="202362"/>
                  <a:pt x="6422535" y="202362"/>
                </a:cubicBezTo>
                <a:close/>
                <a:moveTo>
                  <a:pt x="4315577" y="190851"/>
                </a:moveTo>
                <a:cubicBezTo>
                  <a:pt x="4315343" y="190184"/>
                  <a:pt x="4315097" y="190338"/>
                  <a:pt x="4314839" y="191313"/>
                </a:cubicBezTo>
                <a:cubicBezTo>
                  <a:pt x="4309506" y="192363"/>
                  <a:pt x="4302331" y="194896"/>
                  <a:pt x="4293316" y="198913"/>
                </a:cubicBezTo>
                <a:cubicBezTo>
                  <a:pt x="4278267" y="204446"/>
                  <a:pt x="4269758" y="206171"/>
                  <a:pt x="4267792" y="204087"/>
                </a:cubicBezTo>
                <a:cubicBezTo>
                  <a:pt x="4267792" y="204087"/>
                  <a:pt x="4267792" y="204429"/>
                  <a:pt x="4267792" y="205112"/>
                </a:cubicBezTo>
                <a:cubicBezTo>
                  <a:pt x="4266759" y="207196"/>
                  <a:pt x="4266242" y="208587"/>
                  <a:pt x="4266242" y="209287"/>
                </a:cubicBezTo>
                <a:cubicBezTo>
                  <a:pt x="4264092" y="217853"/>
                  <a:pt x="4261476" y="230861"/>
                  <a:pt x="4258393" y="248310"/>
                </a:cubicBezTo>
                <a:cubicBezTo>
                  <a:pt x="4253668" y="266434"/>
                  <a:pt x="4250124" y="281262"/>
                  <a:pt x="4247762" y="292796"/>
                </a:cubicBezTo>
                <a:lnTo>
                  <a:pt x="4246664" y="298615"/>
                </a:lnTo>
                <a:lnTo>
                  <a:pt x="4259768" y="283183"/>
                </a:lnTo>
                <a:cubicBezTo>
                  <a:pt x="4257684" y="282599"/>
                  <a:pt x="4256643" y="280666"/>
                  <a:pt x="4256643" y="277383"/>
                </a:cubicBezTo>
                <a:cubicBezTo>
                  <a:pt x="4257993" y="273283"/>
                  <a:pt x="4261318" y="269900"/>
                  <a:pt x="4266617" y="267234"/>
                </a:cubicBezTo>
                <a:cubicBezTo>
                  <a:pt x="4269383" y="266334"/>
                  <a:pt x="4270867" y="265784"/>
                  <a:pt x="4271067" y="265584"/>
                </a:cubicBezTo>
                <a:cubicBezTo>
                  <a:pt x="4274067" y="259601"/>
                  <a:pt x="4278217" y="249185"/>
                  <a:pt x="4283516" y="234336"/>
                </a:cubicBezTo>
                <a:cubicBezTo>
                  <a:pt x="4284516" y="231352"/>
                  <a:pt x="4285549" y="228794"/>
                  <a:pt x="4286616" y="226661"/>
                </a:cubicBezTo>
                <a:cubicBezTo>
                  <a:pt x="4290932" y="213728"/>
                  <a:pt x="4296274" y="204571"/>
                  <a:pt x="4302640" y="199188"/>
                </a:cubicBezTo>
                <a:cubicBezTo>
                  <a:pt x="4307756" y="201221"/>
                  <a:pt x="4311448" y="204069"/>
                  <a:pt x="4313714" y="207731"/>
                </a:cubicBezTo>
                <a:lnTo>
                  <a:pt x="4315382" y="216601"/>
                </a:lnTo>
                <a:lnTo>
                  <a:pt x="4315845" y="208650"/>
                </a:lnTo>
                <a:cubicBezTo>
                  <a:pt x="4316108" y="203050"/>
                  <a:pt x="4316239" y="198604"/>
                  <a:pt x="4316239" y="195313"/>
                </a:cubicBezTo>
                <a:cubicBezTo>
                  <a:pt x="4316031" y="193005"/>
                  <a:pt x="4315810" y="191517"/>
                  <a:pt x="4315577" y="190851"/>
                </a:cubicBezTo>
                <a:close/>
                <a:moveTo>
                  <a:pt x="2686802" y="190851"/>
                </a:moveTo>
                <a:cubicBezTo>
                  <a:pt x="2686568" y="190184"/>
                  <a:pt x="2686323" y="190338"/>
                  <a:pt x="2686064" y="191313"/>
                </a:cubicBezTo>
                <a:cubicBezTo>
                  <a:pt x="2680731" y="192363"/>
                  <a:pt x="2673556" y="194896"/>
                  <a:pt x="2664540" y="198913"/>
                </a:cubicBezTo>
                <a:cubicBezTo>
                  <a:pt x="2649491" y="204446"/>
                  <a:pt x="2640984" y="206171"/>
                  <a:pt x="2639017" y="204087"/>
                </a:cubicBezTo>
                <a:cubicBezTo>
                  <a:pt x="2639017" y="204087"/>
                  <a:pt x="2639017" y="204429"/>
                  <a:pt x="2639017" y="205112"/>
                </a:cubicBezTo>
                <a:cubicBezTo>
                  <a:pt x="2637984" y="207196"/>
                  <a:pt x="2637467" y="208587"/>
                  <a:pt x="2637467" y="209287"/>
                </a:cubicBezTo>
                <a:cubicBezTo>
                  <a:pt x="2635317" y="217853"/>
                  <a:pt x="2632701" y="230861"/>
                  <a:pt x="2629617" y="248310"/>
                </a:cubicBezTo>
                <a:cubicBezTo>
                  <a:pt x="2624893" y="266434"/>
                  <a:pt x="2621349" y="281262"/>
                  <a:pt x="2618987" y="292796"/>
                </a:cubicBezTo>
                <a:lnTo>
                  <a:pt x="2617890" y="298615"/>
                </a:lnTo>
                <a:lnTo>
                  <a:pt x="2630993" y="283183"/>
                </a:lnTo>
                <a:cubicBezTo>
                  <a:pt x="2628909" y="282599"/>
                  <a:pt x="2627867" y="280666"/>
                  <a:pt x="2627867" y="277383"/>
                </a:cubicBezTo>
                <a:cubicBezTo>
                  <a:pt x="2629217" y="273283"/>
                  <a:pt x="2632542" y="269900"/>
                  <a:pt x="2637842" y="267234"/>
                </a:cubicBezTo>
                <a:cubicBezTo>
                  <a:pt x="2640609" y="266334"/>
                  <a:pt x="2642092" y="265784"/>
                  <a:pt x="2642292" y="265584"/>
                </a:cubicBezTo>
                <a:cubicBezTo>
                  <a:pt x="2645291" y="259601"/>
                  <a:pt x="2649442" y="249185"/>
                  <a:pt x="2654741" y="234336"/>
                </a:cubicBezTo>
                <a:cubicBezTo>
                  <a:pt x="2655741" y="231352"/>
                  <a:pt x="2656774" y="228794"/>
                  <a:pt x="2657841" y="226661"/>
                </a:cubicBezTo>
                <a:cubicBezTo>
                  <a:pt x="2662157" y="213728"/>
                  <a:pt x="2667499" y="204571"/>
                  <a:pt x="2673865" y="199188"/>
                </a:cubicBezTo>
                <a:cubicBezTo>
                  <a:pt x="2678981" y="201221"/>
                  <a:pt x="2682673" y="204069"/>
                  <a:pt x="2684939" y="207731"/>
                </a:cubicBezTo>
                <a:lnTo>
                  <a:pt x="2686607" y="216601"/>
                </a:lnTo>
                <a:lnTo>
                  <a:pt x="2687070" y="208650"/>
                </a:lnTo>
                <a:cubicBezTo>
                  <a:pt x="2687333" y="203050"/>
                  <a:pt x="2687464" y="198604"/>
                  <a:pt x="2687464" y="195313"/>
                </a:cubicBezTo>
                <a:cubicBezTo>
                  <a:pt x="2687256" y="193005"/>
                  <a:pt x="2687035" y="191517"/>
                  <a:pt x="2686802" y="190851"/>
                </a:cubicBezTo>
                <a:close/>
                <a:moveTo>
                  <a:pt x="4223520" y="188388"/>
                </a:moveTo>
                <a:cubicBezTo>
                  <a:pt x="4221420" y="193705"/>
                  <a:pt x="4217328" y="203971"/>
                  <a:pt x="4211246" y="219186"/>
                </a:cubicBezTo>
                <a:cubicBezTo>
                  <a:pt x="4204662" y="234569"/>
                  <a:pt x="4199838" y="246360"/>
                  <a:pt x="4196772" y="254559"/>
                </a:cubicBezTo>
                <a:cubicBezTo>
                  <a:pt x="4196772" y="254559"/>
                  <a:pt x="4196222" y="255684"/>
                  <a:pt x="4195122" y="257934"/>
                </a:cubicBezTo>
                <a:cubicBezTo>
                  <a:pt x="4188888" y="270383"/>
                  <a:pt x="4185405" y="277658"/>
                  <a:pt x="4184672" y="279758"/>
                </a:cubicBezTo>
                <a:cubicBezTo>
                  <a:pt x="4186505" y="288774"/>
                  <a:pt x="4193530" y="295907"/>
                  <a:pt x="4205746" y="301156"/>
                </a:cubicBezTo>
                <a:cubicBezTo>
                  <a:pt x="4211712" y="300690"/>
                  <a:pt x="4218220" y="283783"/>
                  <a:pt x="4225270" y="250435"/>
                </a:cubicBezTo>
                <a:cubicBezTo>
                  <a:pt x="4228403" y="230619"/>
                  <a:pt x="4231536" y="211604"/>
                  <a:pt x="4234669" y="193388"/>
                </a:cubicBezTo>
                <a:cubicBezTo>
                  <a:pt x="4234152" y="191721"/>
                  <a:pt x="4230436" y="190055"/>
                  <a:pt x="4223520" y="188388"/>
                </a:cubicBezTo>
                <a:close/>
                <a:moveTo>
                  <a:pt x="2594745" y="188388"/>
                </a:moveTo>
                <a:cubicBezTo>
                  <a:pt x="2592645" y="193705"/>
                  <a:pt x="2588553" y="203971"/>
                  <a:pt x="2582470" y="219186"/>
                </a:cubicBezTo>
                <a:cubicBezTo>
                  <a:pt x="2575887" y="234569"/>
                  <a:pt x="2571063" y="246360"/>
                  <a:pt x="2567997" y="254559"/>
                </a:cubicBezTo>
                <a:cubicBezTo>
                  <a:pt x="2567997" y="254559"/>
                  <a:pt x="2567446" y="255684"/>
                  <a:pt x="2566346" y="257934"/>
                </a:cubicBezTo>
                <a:cubicBezTo>
                  <a:pt x="2560113" y="270383"/>
                  <a:pt x="2556630" y="277658"/>
                  <a:pt x="2555897" y="279758"/>
                </a:cubicBezTo>
                <a:cubicBezTo>
                  <a:pt x="2557731" y="288774"/>
                  <a:pt x="2564755" y="295907"/>
                  <a:pt x="2576971" y="301156"/>
                </a:cubicBezTo>
                <a:cubicBezTo>
                  <a:pt x="2582937" y="300690"/>
                  <a:pt x="2589445" y="283783"/>
                  <a:pt x="2596494" y="250435"/>
                </a:cubicBezTo>
                <a:cubicBezTo>
                  <a:pt x="2599628" y="230619"/>
                  <a:pt x="2602761" y="211604"/>
                  <a:pt x="2605894" y="193388"/>
                </a:cubicBezTo>
                <a:cubicBezTo>
                  <a:pt x="2605378" y="191721"/>
                  <a:pt x="2601661" y="190055"/>
                  <a:pt x="2594745" y="188388"/>
                </a:cubicBezTo>
                <a:close/>
                <a:moveTo>
                  <a:pt x="4713015" y="186663"/>
                </a:moveTo>
                <a:lnTo>
                  <a:pt x="4722864" y="186663"/>
                </a:lnTo>
                <a:lnTo>
                  <a:pt x="4722039" y="188238"/>
                </a:lnTo>
                <a:lnTo>
                  <a:pt x="4725239" y="188238"/>
                </a:lnTo>
                <a:cubicBezTo>
                  <a:pt x="4736255" y="191905"/>
                  <a:pt x="4748946" y="202021"/>
                  <a:pt x="4763312" y="218586"/>
                </a:cubicBezTo>
                <a:cubicBezTo>
                  <a:pt x="4766678" y="223086"/>
                  <a:pt x="4768362" y="230244"/>
                  <a:pt x="4768362" y="240060"/>
                </a:cubicBezTo>
                <a:cubicBezTo>
                  <a:pt x="4768362" y="251626"/>
                  <a:pt x="4764945" y="257409"/>
                  <a:pt x="4758112" y="257409"/>
                </a:cubicBezTo>
                <a:cubicBezTo>
                  <a:pt x="4748846" y="256076"/>
                  <a:pt x="4743354" y="252809"/>
                  <a:pt x="4741638" y="247610"/>
                </a:cubicBezTo>
                <a:cubicBezTo>
                  <a:pt x="4736739" y="234860"/>
                  <a:pt x="4729180" y="221845"/>
                  <a:pt x="4718965" y="208562"/>
                </a:cubicBezTo>
                <a:cubicBezTo>
                  <a:pt x="4714465" y="202879"/>
                  <a:pt x="4711523" y="198629"/>
                  <a:pt x="4710140" y="195813"/>
                </a:cubicBezTo>
                <a:cubicBezTo>
                  <a:pt x="4710140" y="193630"/>
                  <a:pt x="4711098" y="190580"/>
                  <a:pt x="4713015" y="186663"/>
                </a:cubicBezTo>
                <a:close/>
                <a:moveTo>
                  <a:pt x="7183189" y="181939"/>
                </a:moveTo>
                <a:cubicBezTo>
                  <a:pt x="7202121" y="189238"/>
                  <a:pt x="7209829" y="199521"/>
                  <a:pt x="7206313" y="212787"/>
                </a:cubicBezTo>
                <a:cubicBezTo>
                  <a:pt x="7199913" y="237352"/>
                  <a:pt x="7191214" y="252201"/>
                  <a:pt x="7180214" y="257334"/>
                </a:cubicBezTo>
                <a:cubicBezTo>
                  <a:pt x="7185430" y="262950"/>
                  <a:pt x="7183172" y="267967"/>
                  <a:pt x="7173440" y="272383"/>
                </a:cubicBezTo>
                <a:cubicBezTo>
                  <a:pt x="7172472" y="273350"/>
                  <a:pt x="7170931" y="274366"/>
                  <a:pt x="7168815" y="275433"/>
                </a:cubicBezTo>
                <a:cubicBezTo>
                  <a:pt x="7164665" y="279099"/>
                  <a:pt x="7159991" y="280316"/>
                  <a:pt x="7154791" y="279083"/>
                </a:cubicBezTo>
                <a:cubicBezTo>
                  <a:pt x="7150408" y="277183"/>
                  <a:pt x="7141399" y="277666"/>
                  <a:pt x="7127768" y="280533"/>
                </a:cubicBezTo>
                <a:cubicBezTo>
                  <a:pt x="7123034" y="286032"/>
                  <a:pt x="7117368" y="288174"/>
                  <a:pt x="7110769" y="286957"/>
                </a:cubicBezTo>
                <a:cubicBezTo>
                  <a:pt x="7103952" y="285607"/>
                  <a:pt x="7099319" y="277050"/>
                  <a:pt x="7096870" y="261284"/>
                </a:cubicBezTo>
                <a:cubicBezTo>
                  <a:pt x="7091836" y="240102"/>
                  <a:pt x="7087136" y="226236"/>
                  <a:pt x="7082770" y="219686"/>
                </a:cubicBezTo>
                <a:cubicBezTo>
                  <a:pt x="7082770" y="218986"/>
                  <a:pt x="7082695" y="218561"/>
                  <a:pt x="7082545" y="218411"/>
                </a:cubicBezTo>
                <a:cubicBezTo>
                  <a:pt x="7079812" y="215695"/>
                  <a:pt x="7077821" y="211812"/>
                  <a:pt x="7076571" y="206762"/>
                </a:cubicBezTo>
                <a:cubicBezTo>
                  <a:pt x="7075471" y="199646"/>
                  <a:pt x="7079121" y="196088"/>
                  <a:pt x="7087520" y="196088"/>
                </a:cubicBezTo>
                <a:cubicBezTo>
                  <a:pt x="7100369" y="197354"/>
                  <a:pt x="7107460" y="199429"/>
                  <a:pt x="7108794" y="202312"/>
                </a:cubicBezTo>
                <a:cubicBezTo>
                  <a:pt x="7107860" y="202562"/>
                  <a:pt x="7109594" y="202137"/>
                  <a:pt x="7113993" y="201038"/>
                </a:cubicBezTo>
                <a:cubicBezTo>
                  <a:pt x="7129643" y="194771"/>
                  <a:pt x="7141999" y="190505"/>
                  <a:pt x="7151066" y="188238"/>
                </a:cubicBezTo>
                <a:cubicBezTo>
                  <a:pt x="7162466" y="188238"/>
                  <a:pt x="7173172" y="186138"/>
                  <a:pt x="7183189" y="181939"/>
                </a:cubicBezTo>
                <a:close/>
                <a:moveTo>
                  <a:pt x="4375861" y="176039"/>
                </a:moveTo>
                <a:cubicBezTo>
                  <a:pt x="4375844" y="175906"/>
                  <a:pt x="4374469" y="176364"/>
                  <a:pt x="4371736" y="177414"/>
                </a:cubicBezTo>
                <a:cubicBezTo>
                  <a:pt x="4368769" y="177414"/>
                  <a:pt x="4363695" y="178439"/>
                  <a:pt x="4356512" y="180489"/>
                </a:cubicBezTo>
                <a:cubicBezTo>
                  <a:pt x="4346879" y="181555"/>
                  <a:pt x="4340838" y="182247"/>
                  <a:pt x="4338388" y="182564"/>
                </a:cubicBezTo>
                <a:cubicBezTo>
                  <a:pt x="4339438" y="183664"/>
                  <a:pt x="4339438" y="185422"/>
                  <a:pt x="4338388" y="187838"/>
                </a:cubicBezTo>
                <a:cubicBezTo>
                  <a:pt x="4338388" y="188138"/>
                  <a:pt x="4338388" y="188813"/>
                  <a:pt x="4338388" y="189863"/>
                </a:cubicBezTo>
                <a:cubicBezTo>
                  <a:pt x="4338388" y="195863"/>
                  <a:pt x="4338355" y="201379"/>
                  <a:pt x="4338290" y="206411"/>
                </a:cubicBezTo>
                <a:lnTo>
                  <a:pt x="4338275" y="207062"/>
                </a:lnTo>
                <a:lnTo>
                  <a:pt x="4342063" y="207062"/>
                </a:lnTo>
                <a:cubicBezTo>
                  <a:pt x="4343279" y="205846"/>
                  <a:pt x="4345971" y="203679"/>
                  <a:pt x="4350137" y="200563"/>
                </a:cubicBezTo>
                <a:cubicBezTo>
                  <a:pt x="4354537" y="196163"/>
                  <a:pt x="4357853" y="193396"/>
                  <a:pt x="4360087" y="192263"/>
                </a:cubicBezTo>
                <a:cubicBezTo>
                  <a:pt x="4369752" y="183580"/>
                  <a:pt x="4375011" y="178172"/>
                  <a:pt x="4375861" y="176039"/>
                </a:cubicBezTo>
                <a:close/>
                <a:moveTo>
                  <a:pt x="2747085" y="176039"/>
                </a:moveTo>
                <a:cubicBezTo>
                  <a:pt x="2747069" y="175906"/>
                  <a:pt x="2745694" y="176364"/>
                  <a:pt x="2742960" y="177414"/>
                </a:cubicBezTo>
                <a:cubicBezTo>
                  <a:pt x="2739994" y="177414"/>
                  <a:pt x="2734920" y="178439"/>
                  <a:pt x="2727737" y="180489"/>
                </a:cubicBezTo>
                <a:cubicBezTo>
                  <a:pt x="2718104" y="181555"/>
                  <a:pt x="2712062" y="182247"/>
                  <a:pt x="2709612" y="182564"/>
                </a:cubicBezTo>
                <a:cubicBezTo>
                  <a:pt x="2710663" y="183664"/>
                  <a:pt x="2710663" y="185422"/>
                  <a:pt x="2709612" y="187838"/>
                </a:cubicBezTo>
                <a:cubicBezTo>
                  <a:pt x="2709612" y="188138"/>
                  <a:pt x="2709612" y="188813"/>
                  <a:pt x="2709612" y="189863"/>
                </a:cubicBezTo>
                <a:cubicBezTo>
                  <a:pt x="2709612" y="195863"/>
                  <a:pt x="2709580" y="201379"/>
                  <a:pt x="2709514" y="206411"/>
                </a:cubicBezTo>
                <a:lnTo>
                  <a:pt x="2709500" y="207062"/>
                </a:lnTo>
                <a:lnTo>
                  <a:pt x="2713288" y="207062"/>
                </a:lnTo>
                <a:cubicBezTo>
                  <a:pt x="2714504" y="205846"/>
                  <a:pt x="2717195" y="203679"/>
                  <a:pt x="2721362" y="200563"/>
                </a:cubicBezTo>
                <a:cubicBezTo>
                  <a:pt x="2725762" y="196163"/>
                  <a:pt x="2729078" y="193396"/>
                  <a:pt x="2731311" y="192263"/>
                </a:cubicBezTo>
                <a:cubicBezTo>
                  <a:pt x="2740977" y="183580"/>
                  <a:pt x="2746235" y="178172"/>
                  <a:pt x="2747085" y="176039"/>
                </a:cubicBezTo>
                <a:close/>
                <a:moveTo>
                  <a:pt x="5493649" y="175852"/>
                </a:moveTo>
                <a:cubicBezTo>
                  <a:pt x="5492311" y="175752"/>
                  <a:pt x="5491643" y="176239"/>
                  <a:pt x="5491643" y="177314"/>
                </a:cubicBezTo>
                <a:cubicBezTo>
                  <a:pt x="5491643" y="179464"/>
                  <a:pt x="5494317" y="179664"/>
                  <a:pt x="5499667" y="177914"/>
                </a:cubicBezTo>
                <a:cubicBezTo>
                  <a:pt x="5496992" y="176639"/>
                  <a:pt x="5494986" y="175952"/>
                  <a:pt x="5493649" y="175852"/>
                </a:cubicBezTo>
                <a:close/>
                <a:moveTo>
                  <a:pt x="7053047" y="172539"/>
                </a:moveTo>
                <a:cubicBezTo>
                  <a:pt x="7050897" y="172539"/>
                  <a:pt x="7049822" y="174689"/>
                  <a:pt x="7049822" y="178989"/>
                </a:cubicBezTo>
                <a:cubicBezTo>
                  <a:pt x="7053255" y="178989"/>
                  <a:pt x="7055405" y="176839"/>
                  <a:pt x="7056272" y="172539"/>
                </a:cubicBezTo>
                <a:close/>
                <a:moveTo>
                  <a:pt x="5494767" y="172539"/>
                </a:moveTo>
                <a:lnTo>
                  <a:pt x="5494767" y="174189"/>
                </a:lnTo>
                <a:cubicBezTo>
                  <a:pt x="5494767" y="174739"/>
                  <a:pt x="5495036" y="174818"/>
                  <a:pt x="5495574" y="174427"/>
                </a:cubicBezTo>
                <a:lnTo>
                  <a:pt x="5497338" y="172539"/>
                </a:lnTo>
                <a:close/>
                <a:moveTo>
                  <a:pt x="6273219" y="169389"/>
                </a:moveTo>
                <a:cubicBezTo>
                  <a:pt x="6273219" y="169389"/>
                  <a:pt x="6273219" y="169919"/>
                  <a:pt x="6273219" y="170977"/>
                </a:cubicBezTo>
                <a:lnTo>
                  <a:pt x="6273219" y="171895"/>
                </a:lnTo>
                <a:lnTo>
                  <a:pt x="6276344" y="169389"/>
                </a:lnTo>
                <a:lnTo>
                  <a:pt x="6276344" y="175689"/>
                </a:lnTo>
                <a:cubicBezTo>
                  <a:pt x="6276444" y="175689"/>
                  <a:pt x="6277494" y="177847"/>
                  <a:pt x="6279494" y="182164"/>
                </a:cubicBezTo>
                <a:cubicBezTo>
                  <a:pt x="6269778" y="207462"/>
                  <a:pt x="6256703" y="244735"/>
                  <a:pt x="6240271" y="293982"/>
                </a:cubicBezTo>
                <a:cubicBezTo>
                  <a:pt x="6232772" y="318680"/>
                  <a:pt x="6227022" y="336029"/>
                  <a:pt x="6223022" y="346029"/>
                </a:cubicBezTo>
                <a:cubicBezTo>
                  <a:pt x="6223022" y="347845"/>
                  <a:pt x="6222247" y="349528"/>
                  <a:pt x="6220697" y="351078"/>
                </a:cubicBezTo>
                <a:cubicBezTo>
                  <a:pt x="6214898" y="364978"/>
                  <a:pt x="6208490" y="371927"/>
                  <a:pt x="6201474" y="371927"/>
                </a:cubicBezTo>
                <a:cubicBezTo>
                  <a:pt x="6189774" y="372977"/>
                  <a:pt x="6183300" y="364178"/>
                  <a:pt x="6182050" y="345529"/>
                </a:cubicBezTo>
                <a:cubicBezTo>
                  <a:pt x="6182050" y="339646"/>
                  <a:pt x="6183092" y="335138"/>
                  <a:pt x="6185175" y="332005"/>
                </a:cubicBezTo>
                <a:cubicBezTo>
                  <a:pt x="6185175" y="322905"/>
                  <a:pt x="6186816" y="309589"/>
                  <a:pt x="6190099" y="292057"/>
                </a:cubicBezTo>
                <a:cubicBezTo>
                  <a:pt x="6192099" y="283074"/>
                  <a:pt x="6195199" y="275125"/>
                  <a:pt x="6199399" y="268208"/>
                </a:cubicBezTo>
                <a:cubicBezTo>
                  <a:pt x="6203632" y="275541"/>
                  <a:pt x="6205232" y="283416"/>
                  <a:pt x="6204198" y="291832"/>
                </a:cubicBezTo>
                <a:cubicBezTo>
                  <a:pt x="6204198" y="297065"/>
                  <a:pt x="6204198" y="299657"/>
                  <a:pt x="6204198" y="299607"/>
                </a:cubicBezTo>
                <a:cubicBezTo>
                  <a:pt x="6202032" y="299607"/>
                  <a:pt x="6200949" y="299607"/>
                  <a:pt x="6200949" y="299607"/>
                </a:cubicBezTo>
                <a:cubicBezTo>
                  <a:pt x="6203074" y="299607"/>
                  <a:pt x="6204667" y="300004"/>
                  <a:pt x="6205730" y="300800"/>
                </a:cubicBezTo>
                <a:lnTo>
                  <a:pt x="6207187" y="304076"/>
                </a:lnTo>
                <a:lnTo>
                  <a:pt x="6207873" y="302156"/>
                </a:lnTo>
                <a:cubicBezTo>
                  <a:pt x="6230522" y="245527"/>
                  <a:pt x="6252304" y="201271"/>
                  <a:pt x="6273219" y="169389"/>
                </a:cubicBezTo>
                <a:close/>
                <a:moveTo>
                  <a:pt x="4649286" y="163279"/>
                </a:moveTo>
                <a:cubicBezTo>
                  <a:pt x="4648054" y="162765"/>
                  <a:pt x="4646573" y="162769"/>
                  <a:pt x="4644844" y="163290"/>
                </a:cubicBezTo>
                <a:cubicBezTo>
                  <a:pt x="4643727" y="163290"/>
                  <a:pt x="4642911" y="163556"/>
                  <a:pt x="4642394" y="164090"/>
                </a:cubicBezTo>
                <a:cubicBezTo>
                  <a:pt x="4635078" y="167740"/>
                  <a:pt x="4626587" y="169564"/>
                  <a:pt x="4616921" y="169564"/>
                </a:cubicBezTo>
                <a:cubicBezTo>
                  <a:pt x="4615071" y="170181"/>
                  <a:pt x="4611879" y="173323"/>
                  <a:pt x="4607346" y="178989"/>
                </a:cubicBezTo>
                <a:lnTo>
                  <a:pt x="4598747" y="178989"/>
                </a:lnTo>
                <a:cubicBezTo>
                  <a:pt x="4598747" y="176272"/>
                  <a:pt x="4598813" y="173875"/>
                  <a:pt x="4598944" y="171797"/>
                </a:cubicBezTo>
                <a:lnTo>
                  <a:pt x="4599173" y="169750"/>
                </a:lnTo>
                <a:lnTo>
                  <a:pt x="4594247" y="174114"/>
                </a:lnTo>
                <a:cubicBezTo>
                  <a:pt x="4601480" y="182014"/>
                  <a:pt x="4605997" y="193505"/>
                  <a:pt x="4607796" y="208587"/>
                </a:cubicBezTo>
                <a:cubicBezTo>
                  <a:pt x="4608096" y="208754"/>
                  <a:pt x="4611171" y="207862"/>
                  <a:pt x="4617021" y="205912"/>
                </a:cubicBezTo>
                <a:cubicBezTo>
                  <a:pt x="4625004" y="202496"/>
                  <a:pt x="4631795" y="200788"/>
                  <a:pt x="4637395" y="200788"/>
                </a:cubicBezTo>
                <a:lnTo>
                  <a:pt x="4653983" y="210258"/>
                </a:lnTo>
                <a:lnTo>
                  <a:pt x="4653962" y="206053"/>
                </a:lnTo>
                <a:cubicBezTo>
                  <a:pt x="4653895" y="198560"/>
                  <a:pt x="4653798" y="190497"/>
                  <a:pt x="4653669" y="181864"/>
                </a:cubicBezTo>
                <a:cubicBezTo>
                  <a:pt x="4654444" y="171014"/>
                  <a:pt x="4652982" y="164819"/>
                  <a:pt x="4649286" y="163279"/>
                </a:cubicBezTo>
                <a:close/>
                <a:moveTo>
                  <a:pt x="5966913" y="156865"/>
                </a:moveTo>
                <a:cubicBezTo>
                  <a:pt x="5966913" y="156865"/>
                  <a:pt x="5968288" y="157557"/>
                  <a:pt x="5971038" y="158940"/>
                </a:cubicBezTo>
                <a:cubicBezTo>
                  <a:pt x="5977870" y="163023"/>
                  <a:pt x="5981287" y="166531"/>
                  <a:pt x="5981287" y="169464"/>
                </a:cubicBezTo>
                <a:lnTo>
                  <a:pt x="5981287" y="171264"/>
                </a:lnTo>
                <a:cubicBezTo>
                  <a:pt x="5979937" y="177997"/>
                  <a:pt x="5978412" y="182214"/>
                  <a:pt x="5976712" y="183914"/>
                </a:cubicBezTo>
                <a:cubicBezTo>
                  <a:pt x="5976712" y="183914"/>
                  <a:pt x="5976195" y="184430"/>
                  <a:pt x="5975162" y="185463"/>
                </a:cubicBezTo>
                <a:cubicBezTo>
                  <a:pt x="5974112" y="186513"/>
                  <a:pt x="5973063" y="187563"/>
                  <a:pt x="5972013" y="188613"/>
                </a:cubicBezTo>
                <a:cubicBezTo>
                  <a:pt x="5966930" y="193696"/>
                  <a:pt x="5963013" y="198079"/>
                  <a:pt x="5960263" y="201763"/>
                </a:cubicBezTo>
                <a:cubicBezTo>
                  <a:pt x="5929148" y="239110"/>
                  <a:pt x="5911058" y="276508"/>
                  <a:pt x="5905992" y="313956"/>
                </a:cubicBezTo>
                <a:cubicBezTo>
                  <a:pt x="5905992" y="322705"/>
                  <a:pt x="5907258" y="328346"/>
                  <a:pt x="5909791" y="330880"/>
                </a:cubicBezTo>
                <a:cubicBezTo>
                  <a:pt x="5918358" y="340346"/>
                  <a:pt x="5935782" y="345087"/>
                  <a:pt x="5962063" y="345104"/>
                </a:cubicBezTo>
                <a:cubicBezTo>
                  <a:pt x="5980445" y="345104"/>
                  <a:pt x="5998411" y="344612"/>
                  <a:pt x="6015960" y="343629"/>
                </a:cubicBezTo>
                <a:cubicBezTo>
                  <a:pt x="6021343" y="341846"/>
                  <a:pt x="6026659" y="339379"/>
                  <a:pt x="6031909" y="336229"/>
                </a:cubicBezTo>
                <a:cubicBezTo>
                  <a:pt x="6042008" y="329796"/>
                  <a:pt x="6048083" y="313239"/>
                  <a:pt x="6050133" y="286557"/>
                </a:cubicBezTo>
                <a:cubicBezTo>
                  <a:pt x="6051166" y="284491"/>
                  <a:pt x="6052208" y="279841"/>
                  <a:pt x="6053258" y="272608"/>
                </a:cubicBezTo>
                <a:cubicBezTo>
                  <a:pt x="6054308" y="264392"/>
                  <a:pt x="6056432" y="259817"/>
                  <a:pt x="6059632" y="258884"/>
                </a:cubicBezTo>
                <a:cubicBezTo>
                  <a:pt x="6059632" y="258884"/>
                  <a:pt x="6061232" y="259409"/>
                  <a:pt x="6064432" y="260459"/>
                </a:cubicBezTo>
                <a:cubicBezTo>
                  <a:pt x="6064432" y="263592"/>
                  <a:pt x="6064432" y="265684"/>
                  <a:pt x="6064432" y="266734"/>
                </a:cubicBezTo>
                <a:lnTo>
                  <a:pt x="6064432" y="268308"/>
                </a:lnTo>
                <a:cubicBezTo>
                  <a:pt x="6064432" y="268308"/>
                  <a:pt x="6064432" y="268825"/>
                  <a:pt x="6064432" y="269858"/>
                </a:cubicBezTo>
                <a:cubicBezTo>
                  <a:pt x="6064432" y="275091"/>
                  <a:pt x="6064432" y="279274"/>
                  <a:pt x="6064432" y="282408"/>
                </a:cubicBezTo>
                <a:cubicBezTo>
                  <a:pt x="6064432" y="292874"/>
                  <a:pt x="6064432" y="301223"/>
                  <a:pt x="6064432" y="307456"/>
                </a:cubicBezTo>
                <a:lnTo>
                  <a:pt x="6065082" y="307456"/>
                </a:lnTo>
                <a:cubicBezTo>
                  <a:pt x="6067665" y="316439"/>
                  <a:pt x="6069365" y="321747"/>
                  <a:pt x="6070182" y="323380"/>
                </a:cubicBezTo>
                <a:cubicBezTo>
                  <a:pt x="6071565" y="326163"/>
                  <a:pt x="6072256" y="328721"/>
                  <a:pt x="6072256" y="331055"/>
                </a:cubicBezTo>
                <a:cubicBezTo>
                  <a:pt x="6072256" y="362486"/>
                  <a:pt x="6042733" y="377143"/>
                  <a:pt x="5983687" y="375027"/>
                </a:cubicBezTo>
                <a:cubicBezTo>
                  <a:pt x="5978754" y="374010"/>
                  <a:pt x="5971796" y="374019"/>
                  <a:pt x="5962813" y="375052"/>
                </a:cubicBezTo>
                <a:cubicBezTo>
                  <a:pt x="5954147" y="375052"/>
                  <a:pt x="5947772" y="375052"/>
                  <a:pt x="5943689" y="375052"/>
                </a:cubicBezTo>
                <a:cubicBezTo>
                  <a:pt x="5914491" y="376102"/>
                  <a:pt x="5893084" y="363619"/>
                  <a:pt x="5879468" y="337604"/>
                </a:cubicBezTo>
                <a:cubicBezTo>
                  <a:pt x="5877152" y="330688"/>
                  <a:pt x="5875993" y="323797"/>
                  <a:pt x="5875993" y="316930"/>
                </a:cubicBezTo>
                <a:cubicBezTo>
                  <a:pt x="5875993" y="301965"/>
                  <a:pt x="5880710" y="283999"/>
                  <a:pt x="5890143" y="263034"/>
                </a:cubicBezTo>
                <a:cubicBezTo>
                  <a:pt x="5897592" y="244968"/>
                  <a:pt x="5909083" y="225578"/>
                  <a:pt x="5924616" y="204862"/>
                </a:cubicBezTo>
                <a:cubicBezTo>
                  <a:pt x="5924616" y="203679"/>
                  <a:pt x="5926907" y="200796"/>
                  <a:pt x="5931490" y="196213"/>
                </a:cubicBezTo>
                <a:cubicBezTo>
                  <a:pt x="5933011" y="194188"/>
                  <a:pt x="5934368" y="192473"/>
                  <a:pt x="5935561" y="191069"/>
                </a:cubicBezTo>
                <a:lnTo>
                  <a:pt x="5937833" y="188658"/>
                </a:lnTo>
                <a:lnTo>
                  <a:pt x="5937299" y="188901"/>
                </a:lnTo>
                <a:cubicBezTo>
                  <a:pt x="5929018" y="192363"/>
                  <a:pt x="5909666" y="199950"/>
                  <a:pt x="5879243" y="211662"/>
                </a:cubicBezTo>
                <a:cubicBezTo>
                  <a:pt x="5876043" y="212728"/>
                  <a:pt x="5871461" y="214262"/>
                  <a:pt x="5865494" y="216262"/>
                </a:cubicBezTo>
                <a:cubicBezTo>
                  <a:pt x="5844029" y="225911"/>
                  <a:pt x="5827538" y="230736"/>
                  <a:pt x="5816022" y="230736"/>
                </a:cubicBezTo>
                <a:cubicBezTo>
                  <a:pt x="5800573" y="229469"/>
                  <a:pt x="5792849" y="225111"/>
                  <a:pt x="5792849" y="217662"/>
                </a:cubicBezTo>
                <a:cubicBezTo>
                  <a:pt x="5794065" y="209112"/>
                  <a:pt x="5798081" y="204029"/>
                  <a:pt x="5804898" y="202412"/>
                </a:cubicBezTo>
                <a:cubicBezTo>
                  <a:pt x="5806398" y="202396"/>
                  <a:pt x="5807860" y="202715"/>
                  <a:pt x="5809285" y="203369"/>
                </a:cubicBezTo>
                <a:lnTo>
                  <a:pt x="5811450" y="204913"/>
                </a:lnTo>
                <a:lnTo>
                  <a:pt x="5847195" y="194913"/>
                </a:lnTo>
                <a:cubicBezTo>
                  <a:pt x="5889376" y="180147"/>
                  <a:pt x="5925399" y="169031"/>
                  <a:pt x="5955264" y="161565"/>
                </a:cubicBezTo>
                <a:cubicBezTo>
                  <a:pt x="5956247" y="161565"/>
                  <a:pt x="5957463" y="160840"/>
                  <a:pt x="5958913" y="159390"/>
                </a:cubicBezTo>
                <a:cubicBezTo>
                  <a:pt x="5960596" y="157707"/>
                  <a:pt x="5963263" y="156865"/>
                  <a:pt x="5966913" y="156865"/>
                </a:cubicBezTo>
                <a:close/>
                <a:moveTo>
                  <a:pt x="3928563" y="156865"/>
                </a:moveTo>
                <a:cubicBezTo>
                  <a:pt x="3928563" y="156865"/>
                  <a:pt x="3929938" y="157557"/>
                  <a:pt x="3932688" y="158940"/>
                </a:cubicBezTo>
                <a:cubicBezTo>
                  <a:pt x="3939520" y="163023"/>
                  <a:pt x="3942937" y="166531"/>
                  <a:pt x="3942937" y="169464"/>
                </a:cubicBezTo>
                <a:lnTo>
                  <a:pt x="3942937" y="171264"/>
                </a:lnTo>
                <a:cubicBezTo>
                  <a:pt x="3941587" y="177997"/>
                  <a:pt x="3940062" y="182214"/>
                  <a:pt x="3938362" y="183914"/>
                </a:cubicBezTo>
                <a:cubicBezTo>
                  <a:pt x="3938362" y="183914"/>
                  <a:pt x="3937845" y="184430"/>
                  <a:pt x="3936812" y="185463"/>
                </a:cubicBezTo>
                <a:cubicBezTo>
                  <a:pt x="3935762" y="186513"/>
                  <a:pt x="3934712" y="187563"/>
                  <a:pt x="3933662" y="188613"/>
                </a:cubicBezTo>
                <a:cubicBezTo>
                  <a:pt x="3928579" y="193696"/>
                  <a:pt x="3924663" y="198079"/>
                  <a:pt x="3921913" y="201763"/>
                </a:cubicBezTo>
                <a:cubicBezTo>
                  <a:pt x="3890798" y="239110"/>
                  <a:pt x="3872707" y="276508"/>
                  <a:pt x="3867642" y="313956"/>
                </a:cubicBezTo>
                <a:cubicBezTo>
                  <a:pt x="3867642" y="322705"/>
                  <a:pt x="3868908" y="328346"/>
                  <a:pt x="3871441" y="330880"/>
                </a:cubicBezTo>
                <a:cubicBezTo>
                  <a:pt x="3880007" y="340346"/>
                  <a:pt x="3897431" y="345087"/>
                  <a:pt x="3923713" y="345104"/>
                </a:cubicBezTo>
                <a:cubicBezTo>
                  <a:pt x="3942095" y="345104"/>
                  <a:pt x="3960061" y="344612"/>
                  <a:pt x="3977610" y="343629"/>
                </a:cubicBezTo>
                <a:cubicBezTo>
                  <a:pt x="3982993" y="341846"/>
                  <a:pt x="3988309" y="339379"/>
                  <a:pt x="3993559" y="336229"/>
                </a:cubicBezTo>
                <a:cubicBezTo>
                  <a:pt x="4003658" y="329796"/>
                  <a:pt x="4009733" y="313239"/>
                  <a:pt x="4011783" y="286557"/>
                </a:cubicBezTo>
                <a:cubicBezTo>
                  <a:pt x="4012816" y="284491"/>
                  <a:pt x="4013858" y="279841"/>
                  <a:pt x="4014908" y="272608"/>
                </a:cubicBezTo>
                <a:cubicBezTo>
                  <a:pt x="4015957" y="264392"/>
                  <a:pt x="4018082" y="259817"/>
                  <a:pt x="4021282" y="258884"/>
                </a:cubicBezTo>
                <a:cubicBezTo>
                  <a:pt x="4021282" y="258884"/>
                  <a:pt x="4022882" y="259409"/>
                  <a:pt x="4026082" y="260459"/>
                </a:cubicBezTo>
                <a:cubicBezTo>
                  <a:pt x="4026082" y="263592"/>
                  <a:pt x="4026082" y="265684"/>
                  <a:pt x="4026082" y="266734"/>
                </a:cubicBezTo>
                <a:lnTo>
                  <a:pt x="4026082" y="268308"/>
                </a:lnTo>
                <a:cubicBezTo>
                  <a:pt x="4026082" y="268308"/>
                  <a:pt x="4026082" y="268825"/>
                  <a:pt x="4026082" y="269858"/>
                </a:cubicBezTo>
                <a:cubicBezTo>
                  <a:pt x="4026082" y="275091"/>
                  <a:pt x="4026082" y="279274"/>
                  <a:pt x="4026082" y="282408"/>
                </a:cubicBezTo>
                <a:cubicBezTo>
                  <a:pt x="4026082" y="292874"/>
                  <a:pt x="4026082" y="301223"/>
                  <a:pt x="4026082" y="307456"/>
                </a:cubicBezTo>
                <a:lnTo>
                  <a:pt x="4026732" y="307456"/>
                </a:lnTo>
                <a:cubicBezTo>
                  <a:pt x="4029315" y="316439"/>
                  <a:pt x="4031015" y="321747"/>
                  <a:pt x="4031831" y="323380"/>
                </a:cubicBezTo>
                <a:cubicBezTo>
                  <a:pt x="4033215" y="326163"/>
                  <a:pt x="4033906" y="328721"/>
                  <a:pt x="4033906" y="331055"/>
                </a:cubicBezTo>
                <a:cubicBezTo>
                  <a:pt x="4033906" y="362486"/>
                  <a:pt x="4004383" y="377143"/>
                  <a:pt x="3945337" y="375027"/>
                </a:cubicBezTo>
                <a:cubicBezTo>
                  <a:pt x="3940403" y="374010"/>
                  <a:pt x="3933446" y="374019"/>
                  <a:pt x="3924463" y="375052"/>
                </a:cubicBezTo>
                <a:cubicBezTo>
                  <a:pt x="3915797" y="375052"/>
                  <a:pt x="3909422" y="375052"/>
                  <a:pt x="3905339" y="375052"/>
                </a:cubicBezTo>
                <a:cubicBezTo>
                  <a:pt x="3876141" y="376102"/>
                  <a:pt x="3854734" y="363619"/>
                  <a:pt x="3841118" y="337604"/>
                </a:cubicBezTo>
                <a:cubicBezTo>
                  <a:pt x="3838801" y="330688"/>
                  <a:pt x="3837643" y="323797"/>
                  <a:pt x="3837643" y="316930"/>
                </a:cubicBezTo>
                <a:cubicBezTo>
                  <a:pt x="3837643" y="301965"/>
                  <a:pt x="3842359" y="283999"/>
                  <a:pt x="3851792" y="263034"/>
                </a:cubicBezTo>
                <a:cubicBezTo>
                  <a:pt x="3859242" y="244968"/>
                  <a:pt x="3870733" y="225578"/>
                  <a:pt x="3886265" y="204862"/>
                </a:cubicBezTo>
                <a:cubicBezTo>
                  <a:pt x="3886265" y="203679"/>
                  <a:pt x="3888557" y="200796"/>
                  <a:pt x="3893140" y="196213"/>
                </a:cubicBezTo>
                <a:cubicBezTo>
                  <a:pt x="3894661" y="194188"/>
                  <a:pt x="3896018" y="192473"/>
                  <a:pt x="3897212" y="191069"/>
                </a:cubicBezTo>
                <a:lnTo>
                  <a:pt x="3899483" y="188658"/>
                </a:lnTo>
                <a:lnTo>
                  <a:pt x="3898949" y="188901"/>
                </a:lnTo>
                <a:cubicBezTo>
                  <a:pt x="3890668" y="192363"/>
                  <a:pt x="3871316" y="199950"/>
                  <a:pt x="3840893" y="211662"/>
                </a:cubicBezTo>
                <a:cubicBezTo>
                  <a:pt x="3837693" y="212728"/>
                  <a:pt x="3833110" y="214262"/>
                  <a:pt x="3827144" y="216262"/>
                </a:cubicBezTo>
                <a:cubicBezTo>
                  <a:pt x="3805678" y="225911"/>
                  <a:pt x="3789188" y="230736"/>
                  <a:pt x="3777672" y="230736"/>
                </a:cubicBezTo>
                <a:cubicBezTo>
                  <a:pt x="3762223" y="229469"/>
                  <a:pt x="3754498" y="225111"/>
                  <a:pt x="3754498" y="217662"/>
                </a:cubicBezTo>
                <a:cubicBezTo>
                  <a:pt x="3755715" y="209112"/>
                  <a:pt x="3759731" y="204029"/>
                  <a:pt x="3766548" y="202412"/>
                </a:cubicBezTo>
                <a:cubicBezTo>
                  <a:pt x="3768048" y="202396"/>
                  <a:pt x="3769510" y="202715"/>
                  <a:pt x="3770935" y="203369"/>
                </a:cubicBezTo>
                <a:lnTo>
                  <a:pt x="3773100" y="204913"/>
                </a:lnTo>
                <a:lnTo>
                  <a:pt x="3808845" y="194913"/>
                </a:lnTo>
                <a:cubicBezTo>
                  <a:pt x="3851026" y="180147"/>
                  <a:pt x="3887048" y="169031"/>
                  <a:pt x="3916914" y="161565"/>
                </a:cubicBezTo>
                <a:cubicBezTo>
                  <a:pt x="3917897" y="161565"/>
                  <a:pt x="3919113" y="160840"/>
                  <a:pt x="3920563" y="159390"/>
                </a:cubicBezTo>
                <a:cubicBezTo>
                  <a:pt x="3922246" y="157707"/>
                  <a:pt x="3924913" y="156865"/>
                  <a:pt x="3928563" y="156865"/>
                </a:cubicBezTo>
                <a:close/>
                <a:moveTo>
                  <a:pt x="2299788" y="156865"/>
                </a:moveTo>
                <a:cubicBezTo>
                  <a:pt x="2299788" y="156865"/>
                  <a:pt x="2301163" y="157557"/>
                  <a:pt x="2303913" y="158940"/>
                </a:cubicBezTo>
                <a:cubicBezTo>
                  <a:pt x="2310746" y="163023"/>
                  <a:pt x="2314162" y="166531"/>
                  <a:pt x="2314162" y="169464"/>
                </a:cubicBezTo>
                <a:lnTo>
                  <a:pt x="2314162" y="171264"/>
                </a:lnTo>
                <a:cubicBezTo>
                  <a:pt x="2312812" y="177997"/>
                  <a:pt x="2311287" y="182214"/>
                  <a:pt x="2309587" y="183914"/>
                </a:cubicBezTo>
                <a:cubicBezTo>
                  <a:pt x="2309587" y="183914"/>
                  <a:pt x="2309071" y="184430"/>
                  <a:pt x="2308037" y="185463"/>
                </a:cubicBezTo>
                <a:cubicBezTo>
                  <a:pt x="2306987" y="186513"/>
                  <a:pt x="2305937" y="187563"/>
                  <a:pt x="2304888" y="188613"/>
                </a:cubicBezTo>
                <a:cubicBezTo>
                  <a:pt x="2299804" y="193696"/>
                  <a:pt x="2295888" y="198079"/>
                  <a:pt x="2293138" y="201763"/>
                </a:cubicBezTo>
                <a:cubicBezTo>
                  <a:pt x="2262023" y="239110"/>
                  <a:pt x="2243933" y="276508"/>
                  <a:pt x="2238866" y="313956"/>
                </a:cubicBezTo>
                <a:cubicBezTo>
                  <a:pt x="2238866" y="322705"/>
                  <a:pt x="2240133" y="328346"/>
                  <a:pt x="2242666" y="330880"/>
                </a:cubicBezTo>
                <a:cubicBezTo>
                  <a:pt x="2251232" y="340346"/>
                  <a:pt x="2268656" y="345087"/>
                  <a:pt x="2294938" y="345104"/>
                </a:cubicBezTo>
                <a:cubicBezTo>
                  <a:pt x="2313321" y="345104"/>
                  <a:pt x="2331286" y="344612"/>
                  <a:pt x="2348835" y="343629"/>
                </a:cubicBezTo>
                <a:cubicBezTo>
                  <a:pt x="2354218" y="341846"/>
                  <a:pt x="2359534" y="339379"/>
                  <a:pt x="2364784" y="336229"/>
                </a:cubicBezTo>
                <a:cubicBezTo>
                  <a:pt x="2374883" y="329796"/>
                  <a:pt x="2380958" y="313239"/>
                  <a:pt x="2383008" y="286557"/>
                </a:cubicBezTo>
                <a:cubicBezTo>
                  <a:pt x="2384041" y="284491"/>
                  <a:pt x="2385083" y="279841"/>
                  <a:pt x="2386133" y="272608"/>
                </a:cubicBezTo>
                <a:cubicBezTo>
                  <a:pt x="2387183" y="264392"/>
                  <a:pt x="2389308" y="259817"/>
                  <a:pt x="2392507" y="258884"/>
                </a:cubicBezTo>
                <a:cubicBezTo>
                  <a:pt x="2392507" y="258884"/>
                  <a:pt x="2394107" y="259409"/>
                  <a:pt x="2397307" y="260459"/>
                </a:cubicBezTo>
                <a:cubicBezTo>
                  <a:pt x="2397307" y="263592"/>
                  <a:pt x="2397307" y="265684"/>
                  <a:pt x="2397307" y="266734"/>
                </a:cubicBezTo>
                <a:lnTo>
                  <a:pt x="2397307" y="268308"/>
                </a:lnTo>
                <a:cubicBezTo>
                  <a:pt x="2397307" y="268308"/>
                  <a:pt x="2397307" y="268825"/>
                  <a:pt x="2397307" y="269858"/>
                </a:cubicBezTo>
                <a:cubicBezTo>
                  <a:pt x="2397307" y="275091"/>
                  <a:pt x="2397307" y="279274"/>
                  <a:pt x="2397307" y="282408"/>
                </a:cubicBezTo>
                <a:cubicBezTo>
                  <a:pt x="2397307" y="292874"/>
                  <a:pt x="2397307" y="301223"/>
                  <a:pt x="2397307" y="307456"/>
                </a:cubicBezTo>
                <a:lnTo>
                  <a:pt x="2397957" y="307456"/>
                </a:lnTo>
                <a:cubicBezTo>
                  <a:pt x="2400540" y="316439"/>
                  <a:pt x="2402240" y="321747"/>
                  <a:pt x="2403056" y="323380"/>
                </a:cubicBezTo>
                <a:cubicBezTo>
                  <a:pt x="2404440" y="326163"/>
                  <a:pt x="2405131" y="328721"/>
                  <a:pt x="2405131" y="331055"/>
                </a:cubicBezTo>
                <a:cubicBezTo>
                  <a:pt x="2405131" y="362486"/>
                  <a:pt x="2375608" y="377143"/>
                  <a:pt x="2316562" y="375027"/>
                </a:cubicBezTo>
                <a:cubicBezTo>
                  <a:pt x="2311629" y="374010"/>
                  <a:pt x="2304671" y="374019"/>
                  <a:pt x="2295688" y="375052"/>
                </a:cubicBezTo>
                <a:cubicBezTo>
                  <a:pt x="2287022" y="375052"/>
                  <a:pt x="2280647" y="375052"/>
                  <a:pt x="2276564" y="375052"/>
                </a:cubicBezTo>
                <a:cubicBezTo>
                  <a:pt x="2247366" y="376102"/>
                  <a:pt x="2225959" y="363619"/>
                  <a:pt x="2212343" y="337604"/>
                </a:cubicBezTo>
                <a:cubicBezTo>
                  <a:pt x="2210027" y="330688"/>
                  <a:pt x="2208868" y="323797"/>
                  <a:pt x="2208868" y="316930"/>
                </a:cubicBezTo>
                <a:cubicBezTo>
                  <a:pt x="2208868" y="301965"/>
                  <a:pt x="2213585" y="283999"/>
                  <a:pt x="2223017" y="263034"/>
                </a:cubicBezTo>
                <a:cubicBezTo>
                  <a:pt x="2230467" y="244968"/>
                  <a:pt x="2241958" y="225578"/>
                  <a:pt x="2257490" y="204862"/>
                </a:cubicBezTo>
                <a:cubicBezTo>
                  <a:pt x="2257490" y="203679"/>
                  <a:pt x="2259782" y="200796"/>
                  <a:pt x="2264365" y="196213"/>
                </a:cubicBezTo>
                <a:cubicBezTo>
                  <a:pt x="2265886" y="194188"/>
                  <a:pt x="2267243" y="192473"/>
                  <a:pt x="2268437" y="191069"/>
                </a:cubicBezTo>
                <a:lnTo>
                  <a:pt x="2270708" y="188658"/>
                </a:lnTo>
                <a:lnTo>
                  <a:pt x="2270174" y="188901"/>
                </a:lnTo>
                <a:cubicBezTo>
                  <a:pt x="2261893" y="192363"/>
                  <a:pt x="2242541" y="199950"/>
                  <a:pt x="2212118" y="211662"/>
                </a:cubicBezTo>
                <a:cubicBezTo>
                  <a:pt x="2208918" y="212728"/>
                  <a:pt x="2204335" y="214262"/>
                  <a:pt x="2198369" y="216262"/>
                </a:cubicBezTo>
                <a:cubicBezTo>
                  <a:pt x="2176904" y="225911"/>
                  <a:pt x="2160413" y="230736"/>
                  <a:pt x="2148897" y="230736"/>
                </a:cubicBezTo>
                <a:cubicBezTo>
                  <a:pt x="2133448" y="229469"/>
                  <a:pt x="2125724" y="225111"/>
                  <a:pt x="2125724" y="217662"/>
                </a:cubicBezTo>
                <a:cubicBezTo>
                  <a:pt x="2126940" y="209112"/>
                  <a:pt x="2130957" y="204029"/>
                  <a:pt x="2137773" y="202412"/>
                </a:cubicBezTo>
                <a:cubicBezTo>
                  <a:pt x="2139273" y="202396"/>
                  <a:pt x="2140735" y="202715"/>
                  <a:pt x="2142160" y="203369"/>
                </a:cubicBezTo>
                <a:lnTo>
                  <a:pt x="2144325" y="204913"/>
                </a:lnTo>
                <a:lnTo>
                  <a:pt x="2180070" y="194913"/>
                </a:lnTo>
                <a:cubicBezTo>
                  <a:pt x="2222251" y="180147"/>
                  <a:pt x="2258274" y="169031"/>
                  <a:pt x="2288139" y="161565"/>
                </a:cubicBezTo>
                <a:cubicBezTo>
                  <a:pt x="2289122" y="161565"/>
                  <a:pt x="2290338" y="160840"/>
                  <a:pt x="2291789" y="159390"/>
                </a:cubicBezTo>
                <a:cubicBezTo>
                  <a:pt x="2293472" y="157707"/>
                  <a:pt x="2296138" y="156865"/>
                  <a:pt x="2299788" y="156865"/>
                </a:cubicBezTo>
                <a:close/>
                <a:moveTo>
                  <a:pt x="1465034" y="155971"/>
                </a:moveTo>
                <a:lnTo>
                  <a:pt x="1465052" y="156128"/>
                </a:lnTo>
                <a:lnTo>
                  <a:pt x="1465115" y="156045"/>
                </a:lnTo>
                <a:close/>
                <a:moveTo>
                  <a:pt x="3422179" y="154918"/>
                </a:moveTo>
                <a:lnTo>
                  <a:pt x="3421894" y="157665"/>
                </a:lnTo>
                <a:cubicBezTo>
                  <a:pt x="3419777" y="168231"/>
                  <a:pt x="3418235" y="176039"/>
                  <a:pt x="3417269" y="181089"/>
                </a:cubicBezTo>
                <a:cubicBezTo>
                  <a:pt x="3428268" y="188972"/>
                  <a:pt x="3445700" y="203296"/>
                  <a:pt x="3469566" y="224061"/>
                </a:cubicBezTo>
                <a:cubicBezTo>
                  <a:pt x="3476882" y="231394"/>
                  <a:pt x="3480640" y="235652"/>
                  <a:pt x="3480840" y="236835"/>
                </a:cubicBezTo>
                <a:cubicBezTo>
                  <a:pt x="3482456" y="231986"/>
                  <a:pt x="3485781" y="223011"/>
                  <a:pt x="3490815" y="209912"/>
                </a:cubicBezTo>
                <a:cubicBezTo>
                  <a:pt x="3493031" y="202229"/>
                  <a:pt x="3494597" y="197038"/>
                  <a:pt x="3495515" y="194338"/>
                </a:cubicBezTo>
                <a:cubicBezTo>
                  <a:pt x="3495515" y="191088"/>
                  <a:pt x="3496564" y="186863"/>
                  <a:pt x="3498664" y="181664"/>
                </a:cubicBezTo>
                <a:cubicBezTo>
                  <a:pt x="3499197" y="177956"/>
                  <a:pt x="3499724" y="174660"/>
                  <a:pt x="3500245" y="171777"/>
                </a:cubicBezTo>
                <a:lnTo>
                  <a:pt x="3501294" y="166742"/>
                </a:lnTo>
                <a:lnTo>
                  <a:pt x="3488718" y="169372"/>
                </a:lnTo>
                <a:cubicBezTo>
                  <a:pt x="3474412" y="171325"/>
                  <a:pt x="3459254" y="170339"/>
                  <a:pt x="3443243" y="166415"/>
                </a:cubicBezTo>
                <a:cubicBezTo>
                  <a:pt x="3441759" y="166431"/>
                  <a:pt x="3439918" y="165881"/>
                  <a:pt x="3437718" y="164765"/>
                </a:cubicBezTo>
                <a:cubicBezTo>
                  <a:pt x="3431885" y="164115"/>
                  <a:pt x="3427510" y="162609"/>
                  <a:pt x="3424594" y="160246"/>
                </a:cubicBezTo>
                <a:close/>
                <a:moveTo>
                  <a:pt x="1365108" y="143285"/>
                </a:moveTo>
                <a:cubicBezTo>
                  <a:pt x="1368590" y="142914"/>
                  <a:pt x="1371361" y="143783"/>
                  <a:pt x="1373420" y="145891"/>
                </a:cubicBezTo>
                <a:cubicBezTo>
                  <a:pt x="1377086" y="145891"/>
                  <a:pt x="1378919" y="146408"/>
                  <a:pt x="1378919" y="147441"/>
                </a:cubicBezTo>
                <a:cubicBezTo>
                  <a:pt x="1379969" y="147441"/>
                  <a:pt x="1380494" y="149032"/>
                  <a:pt x="1380494" y="152216"/>
                </a:cubicBezTo>
                <a:cubicBezTo>
                  <a:pt x="1380494" y="152216"/>
                  <a:pt x="1380494" y="151674"/>
                  <a:pt x="1380494" y="150591"/>
                </a:cubicBezTo>
                <a:cubicBezTo>
                  <a:pt x="1381544" y="150591"/>
                  <a:pt x="1382069" y="152182"/>
                  <a:pt x="1382069" y="155365"/>
                </a:cubicBezTo>
                <a:cubicBezTo>
                  <a:pt x="1382069" y="155315"/>
                  <a:pt x="1382127" y="155290"/>
                  <a:pt x="1382244" y="155290"/>
                </a:cubicBezTo>
                <a:cubicBezTo>
                  <a:pt x="1382244" y="155290"/>
                  <a:pt x="1383227" y="157290"/>
                  <a:pt x="1385194" y="161290"/>
                </a:cubicBezTo>
                <a:cubicBezTo>
                  <a:pt x="1385194" y="162557"/>
                  <a:pt x="1385194" y="163715"/>
                  <a:pt x="1385194" y="164765"/>
                </a:cubicBezTo>
                <a:cubicBezTo>
                  <a:pt x="1385194" y="177564"/>
                  <a:pt x="1383077" y="196679"/>
                  <a:pt x="1378844" y="222111"/>
                </a:cubicBezTo>
                <a:cubicBezTo>
                  <a:pt x="1375661" y="240227"/>
                  <a:pt x="1373594" y="251934"/>
                  <a:pt x="1372645" y="257234"/>
                </a:cubicBezTo>
                <a:cubicBezTo>
                  <a:pt x="1376861" y="242018"/>
                  <a:pt x="1383602" y="224119"/>
                  <a:pt x="1392868" y="203537"/>
                </a:cubicBezTo>
                <a:cubicBezTo>
                  <a:pt x="1392868" y="202237"/>
                  <a:pt x="1393468" y="200979"/>
                  <a:pt x="1394668" y="199763"/>
                </a:cubicBezTo>
                <a:cubicBezTo>
                  <a:pt x="1395751" y="196546"/>
                  <a:pt x="1399918" y="193213"/>
                  <a:pt x="1407167" y="189763"/>
                </a:cubicBezTo>
                <a:lnTo>
                  <a:pt x="1407167" y="200838"/>
                </a:lnTo>
                <a:cubicBezTo>
                  <a:pt x="1407167" y="200838"/>
                  <a:pt x="1407167" y="201363"/>
                  <a:pt x="1407167" y="202412"/>
                </a:cubicBezTo>
                <a:cubicBezTo>
                  <a:pt x="1407167" y="205546"/>
                  <a:pt x="1407167" y="208812"/>
                  <a:pt x="1407167" y="212212"/>
                </a:cubicBezTo>
                <a:cubicBezTo>
                  <a:pt x="1402801" y="231844"/>
                  <a:pt x="1393235" y="259609"/>
                  <a:pt x="1378469" y="295507"/>
                </a:cubicBezTo>
                <a:cubicBezTo>
                  <a:pt x="1373453" y="309589"/>
                  <a:pt x="1369328" y="320372"/>
                  <a:pt x="1366095" y="327855"/>
                </a:cubicBezTo>
                <a:cubicBezTo>
                  <a:pt x="1363395" y="337371"/>
                  <a:pt x="1357187" y="342129"/>
                  <a:pt x="1347471" y="342129"/>
                </a:cubicBezTo>
                <a:cubicBezTo>
                  <a:pt x="1345471" y="342129"/>
                  <a:pt x="1341538" y="340371"/>
                  <a:pt x="1335672" y="336854"/>
                </a:cubicBezTo>
                <a:cubicBezTo>
                  <a:pt x="1333239" y="335654"/>
                  <a:pt x="1331314" y="334346"/>
                  <a:pt x="1329897" y="332930"/>
                </a:cubicBezTo>
                <a:cubicBezTo>
                  <a:pt x="1323764" y="326313"/>
                  <a:pt x="1321748" y="319839"/>
                  <a:pt x="1323847" y="313506"/>
                </a:cubicBezTo>
                <a:cubicBezTo>
                  <a:pt x="1324881" y="309756"/>
                  <a:pt x="1326447" y="304006"/>
                  <a:pt x="1328547" y="296257"/>
                </a:cubicBezTo>
                <a:cubicBezTo>
                  <a:pt x="1329614" y="288791"/>
                  <a:pt x="1330655" y="282983"/>
                  <a:pt x="1331672" y="278833"/>
                </a:cubicBezTo>
                <a:cubicBezTo>
                  <a:pt x="1335872" y="249468"/>
                  <a:pt x="1338488" y="221936"/>
                  <a:pt x="1339521" y="196238"/>
                </a:cubicBezTo>
                <a:cubicBezTo>
                  <a:pt x="1340055" y="197971"/>
                  <a:pt x="1336247" y="200363"/>
                  <a:pt x="1328097" y="203412"/>
                </a:cubicBezTo>
                <a:cubicBezTo>
                  <a:pt x="1316015" y="208895"/>
                  <a:pt x="1306065" y="212753"/>
                  <a:pt x="1298249" y="214987"/>
                </a:cubicBezTo>
                <a:cubicBezTo>
                  <a:pt x="1274784" y="219220"/>
                  <a:pt x="1262426" y="212887"/>
                  <a:pt x="1261176" y="195988"/>
                </a:cubicBezTo>
                <a:cubicBezTo>
                  <a:pt x="1260076" y="193805"/>
                  <a:pt x="1259526" y="191763"/>
                  <a:pt x="1259526" y="189863"/>
                </a:cubicBezTo>
                <a:cubicBezTo>
                  <a:pt x="1259526" y="188480"/>
                  <a:pt x="1259526" y="187788"/>
                  <a:pt x="1259526" y="187788"/>
                </a:cubicBezTo>
                <a:cubicBezTo>
                  <a:pt x="1259526" y="187788"/>
                  <a:pt x="1260051" y="186747"/>
                  <a:pt x="1261101" y="184664"/>
                </a:cubicBezTo>
                <a:cubicBezTo>
                  <a:pt x="1261101" y="182297"/>
                  <a:pt x="1262068" y="180147"/>
                  <a:pt x="1264001" y="178214"/>
                </a:cubicBezTo>
                <a:cubicBezTo>
                  <a:pt x="1265051" y="177164"/>
                  <a:pt x="1266626" y="175589"/>
                  <a:pt x="1268726" y="173489"/>
                </a:cubicBezTo>
                <a:lnTo>
                  <a:pt x="1272076" y="170139"/>
                </a:lnTo>
                <a:lnTo>
                  <a:pt x="1272076" y="168990"/>
                </a:lnTo>
                <a:cubicBezTo>
                  <a:pt x="1278942" y="157524"/>
                  <a:pt x="1286325" y="150332"/>
                  <a:pt x="1294224" y="147416"/>
                </a:cubicBezTo>
                <a:cubicBezTo>
                  <a:pt x="1294224" y="154499"/>
                  <a:pt x="1292999" y="160498"/>
                  <a:pt x="1290549" y="165415"/>
                </a:cubicBezTo>
                <a:cubicBezTo>
                  <a:pt x="1289866" y="167498"/>
                  <a:pt x="1289525" y="169331"/>
                  <a:pt x="1289525" y="170914"/>
                </a:cubicBezTo>
                <a:lnTo>
                  <a:pt x="1286927" y="178791"/>
                </a:lnTo>
                <a:lnTo>
                  <a:pt x="1343871" y="153315"/>
                </a:lnTo>
                <a:cubicBezTo>
                  <a:pt x="1345038" y="152149"/>
                  <a:pt x="1347079" y="150832"/>
                  <a:pt x="1349996" y="149366"/>
                </a:cubicBezTo>
                <a:cubicBezTo>
                  <a:pt x="1351679" y="148532"/>
                  <a:pt x="1352521" y="148116"/>
                  <a:pt x="1352521" y="148116"/>
                </a:cubicBezTo>
                <a:cubicBezTo>
                  <a:pt x="1357429" y="145266"/>
                  <a:pt x="1361624" y="143656"/>
                  <a:pt x="1365108" y="143285"/>
                </a:cubicBezTo>
                <a:close/>
                <a:moveTo>
                  <a:pt x="5055144" y="142279"/>
                </a:moveTo>
                <a:cubicBezTo>
                  <a:pt x="5063744" y="141541"/>
                  <a:pt x="5069118" y="145903"/>
                  <a:pt x="5071268" y="155365"/>
                </a:cubicBezTo>
                <a:cubicBezTo>
                  <a:pt x="5071268" y="164531"/>
                  <a:pt x="5066910" y="177281"/>
                  <a:pt x="5058194" y="193613"/>
                </a:cubicBezTo>
                <a:cubicBezTo>
                  <a:pt x="5056144" y="198729"/>
                  <a:pt x="5054594" y="202346"/>
                  <a:pt x="5053544" y="204462"/>
                </a:cubicBezTo>
                <a:cubicBezTo>
                  <a:pt x="5034462" y="253193"/>
                  <a:pt x="5013472" y="286282"/>
                  <a:pt x="4990573" y="303731"/>
                </a:cubicBezTo>
                <a:cubicBezTo>
                  <a:pt x="4971257" y="315731"/>
                  <a:pt x="4956925" y="319639"/>
                  <a:pt x="4947576" y="315456"/>
                </a:cubicBezTo>
                <a:cubicBezTo>
                  <a:pt x="4943109" y="315456"/>
                  <a:pt x="4940876" y="312806"/>
                  <a:pt x="4940876" y="307506"/>
                </a:cubicBezTo>
                <a:cubicBezTo>
                  <a:pt x="4940876" y="305873"/>
                  <a:pt x="4941826" y="304106"/>
                  <a:pt x="4943726" y="302206"/>
                </a:cubicBezTo>
                <a:cubicBezTo>
                  <a:pt x="4945793" y="301173"/>
                  <a:pt x="4948351" y="299140"/>
                  <a:pt x="4951400" y="296107"/>
                </a:cubicBezTo>
                <a:cubicBezTo>
                  <a:pt x="4958583" y="291990"/>
                  <a:pt x="4963692" y="287899"/>
                  <a:pt x="4966725" y="283833"/>
                </a:cubicBezTo>
                <a:cubicBezTo>
                  <a:pt x="4987473" y="270350"/>
                  <a:pt x="5006097" y="245560"/>
                  <a:pt x="5022596" y="209462"/>
                </a:cubicBezTo>
                <a:cubicBezTo>
                  <a:pt x="5032012" y="190630"/>
                  <a:pt x="5038237" y="177331"/>
                  <a:pt x="5041270" y="169564"/>
                </a:cubicBezTo>
                <a:cubicBezTo>
                  <a:pt x="5038887" y="171614"/>
                  <a:pt x="5033962" y="174039"/>
                  <a:pt x="5026496" y="176839"/>
                </a:cubicBezTo>
                <a:cubicBezTo>
                  <a:pt x="5019629" y="181405"/>
                  <a:pt x="5012439" y="183689"/>
                  <a:pt x="5004922" y="183689"/>
                </a:cubicBezTo>
                <a:cubicBezTo>
                  <a:pt x="5002006" y="184739"/>
                  <a:pt x="4997898" y="184147"/>
                  <a:pt x="4992598" y="181914"/>
                </a:cubicBezTo>
                <a:cubicBezTo>
                  <a:pt x="4988948" y="180997"/>
                  <a:pt x="4985682" y="180539"/>
                  <a:pt x="4982799" y="180539"/>
                </a:cubicBezTo>
                <a:cubicBezTo>
                  <a:pt x="4976816" y="174556"/>
                  <a:pt x="4973824" y="169298"/>
                  <a:pt x="4973824" y="164765"/>
                </a:cubicBezTo>
                <a:cubicBezTo>
                  <a:pt x="4973824" y="155299"/>
                  <a:pt x="4978682" y="151624"/>
                  <a:pt x="4988398" y="153740"/>
                </a:cubicBezTo>
                <a:cubicBezTo>
                  <a:pt x="4989198" y="153724"/>
                  <a:pt x="4990948" y="153715"/>
                  <a:pt x="4993648" y="153715"/>
                </a:cubicBezTo>
                <a:cubicBezTo>
                  <a:pt x="4996781" y="154765"/>
                  <a:pt x="4999089" y="155290"/>
                  <a:pt x="5000572" y="155290"/>
                </a:cubicBezTo>
                <a:cubicBezTo>
                  <a:pt x="5002022" y="155290"/>
                  <a:pt x="5004114" y="154832"/>
                  <a:pt x="5006847" y="153915"/>
                </a:cubicBezTo>
                <a:cubicBezTo>
                  <a:pt x="5010380" y="152749"/>
                  <a:pt x="5012730" y="152166"/>
                  <a:pt x="5013897" y="152166"/>
                </a:cubicBezTo>
                <a:cubicBezTo>
                  <a:pt x="5017763" y="151199"/>
                  <a:pt x="5023321" y="149674"/>
                  <a:pt x="5030571" y="147591"/>
                </a:cubicBezTo>
                <a:cubicBezTo>
                  <a:pt x="5037853" y="146558"/>
                  <a:pt x="5042820" y="145599"/>
                  <a:pt x="5045470" y="144716"/>
                </a:cubicBezTo>
                <a:cubicBezTo>
                  <a:pt x="5049053" y="143337"/>
                  <a:pt x="5052277" y="142524"/>
                  <a:pt x="5055144" y="142279"/>
                </a:cubicBezTo>
                <a:close/>
                <a:moveTo>
                  <a:pt x="6172225" y="136516"/>
                </a:moveTo>
                <a:cubicBezTo>
                  <a:pt x="6175208" y="136483"/>
                  <a:pt x="6178017" y="137808"/>
                  <a:pt x="6180650" y="140491"/>
                </a:cubicBezTo>
                <a:cubicBezTo>
                  <a:pt x="6180650" y="140941"/>
                  <a:pt x="6179575" y="141166"/>
                  <a:pt x="6177425" y="141166"/>
                </a:cubicBezTo>
                <a:cubicBezTo>
                  <a:pt x="6179525" y="141166"/>
                  <a:pt x="6182142" y="141166"/>
                  <a:pt x="6185275" y="141166"/>
                </a:cubicBezTo>
                <a:cubicBezTo>
                  <a:pt x="6190024" y="141166"/>
                  <a:pt x="6193099" y="141866"/>
                  <a:pt x="6194499" y="143266"/>
                </a:cubicBezTo>
                <a:cubicBezTo>
                  <a:pt x="6231280" y="150882"/>
                  <a:pt x="6248604" y="162007"/>
                  <a:pt x="6246471" y="176639"/>
                </a:cubicBezTo>
                <a:cubicBezTo>
                  <a:pt x="6244954" y="182705"/>
                  <a:pt x="6240021" y="187138"/>
                  <a:pt x="6231672" y="189938"/>
                </a:cubicBezTo>
                <a:cubicBezTo>
                  <a:pt x="6226672" y="190772"/>
                  <a:pt x="6221880" y="192871"/>
                  <a:pt x="6217298" y="196238"/>
                </a:cubicBezTo>
                <a:cubicBezTo>
                  <a:pt x="6212348" y="188255"/>
                  <a:pt x="6203365" y="181755"/>
                  <a:pt x="6190349" y="176739"/>
                </a:cubicBezTo>
                <a:cubicBezTo>
                  <a:pt x="6189749" y="176139"/>
                  <a:pt x="6189291" y="175839"/>
                  <a:pt x="6188974" y="175839"/>
                </a:cubicBezTo>
                <a:cubicBezTo>
                  <a:pt x="6168659" y="168690"/>
                  <a:pt x="6158501" y="159698"/>
                  <a:pt x="6158501" y="148866"/>
                </a:cubicBezTo>
                <a:cubicBezTo>
                  <a:pt x="6159834" y="142166"/>
                  <a:pt x="6164409" y="138050"/>
                  <a:pt x="6172225" y="136516"/>
                </a:cubicBezTo>
                <a:close/>
                <a:moveTo>
                  <a:pt x="1699625" y="114518"/>
                </a:moveTo>
                <a:cubicBezTo>
                  <a:pt x="1699974" y="114535"/>
                  <a:pt x="1700149" y="114543"/>
                  <a:pt x="1700149" y="114543"/>
                </a:cubicBezTo>
                <a:lnTo>
                  <a:pt x="1700053" y="114626"/>
                </a:lnTo>
                <a:close/>
                <a:moveTo>
                  <a:pt x="1901362" y="90969"/>
                </a:moveTo>
                <a:cubicBezTo>
                  <a:pt x="1908195" y="90969"/>
                  <a:pt x="1914645" y="94002"/>
                  <a:pt x="1920711" y="100069"/>
                </a:cubicBezTo>
                <a:cubicBezTo>
                  <a:pt x="1927744" y="105735"/>
                  <a:pt x="1927177" y="112710"/>
                  <a:pt x="1919011" y="120992"/>
                </a:cubicBezTo>
                <a:cubicBezTo>
                  <a:pt x="1882063" y="174356"/>
                  <a:pt x="1862056" y="215903"/>
                  <a:pt x="1858990" y="245635"/>
                </a:cubicBezTo>
                <a:cubicBezTo>
                  <a:pt x="1858006" y="261301"/>
                  <a:pt x="1866656" y="270958"/>
                  <a:pt x="1884938" y="274608"/>
                </a:cubicBezTo>
                <a:cubicBezTo>
                  <a:pt x="1917470" y="277658"/>
                  <a:pt x="1948309" y="275666"/>
                  <a:pt x="1977457" y="268633"/>
                </a:cubicBezTo>
                <a:cubicBezTo>
                  <a:pt x="1981307" y="266334"/>
                  <a:pt x="1985199" y="259776"/>
                  <a:pt x="1989132" y="248960"/>
                </a:cubicBezTo>
                <a:cubicBezTo>
                  <a:pt x="1992265" y="235377"/>
                  <a:pt x="1994348" y="220786"/>
                  <a:pt x="1995382" y="205187"/>
                </a:cubicBezTo>
                <a:cubicBezTo>
                  <a:pt x="1995382" y="195971"/>
                  <a:pt x="1998765" y="191363"/>
                  <a:pt x="2005531" y="191363"/>
                </a:cubicBezTo>
                <a:cubicBezTo>
                  <a:pt x="2008297" y="199729"/>
                  <a:pt x="2009681" y="204654"/>
                  <a:pt x="2009681" y="206137"/>
                </a:cubicBezTo>
                <a:cubicBezTo>
                  <a:pt x="2010664" y="216887"/>
                  <a:pt x="2012580" y="225111"/>
                  <a:pt x="2015430" y="230811"/>
                </a:cubicBezTo>
                <a:cubicBezTo>
                  <a:pt x="2016614" y="233177"/>
                  <a:pt x="2018105" y="235710"/>
                  <a:pt x="2019905" y="238410"/>
                </a:cubicBezTo>
                <a:cubicBezTo>
                  <a:pt x="2023555" y="244460"/>
                  <a:pt x="2025380" y="249043"/>
                  <a:pt x="2025380" y="252159"/>
                </a:cubicBezTo>
                <a:cubicBezTo>
                  <a:pt x="2024213" y="265975"/>
                  <a:pt x="2021513" y="277141"/>
                  <a:pt x="2017280" y="285657"/>
                </a:cubicBezTo>
                <a:cubicBezTo>
                  <a:pt x="2015597" y="285657"/>
                  <a:pt x="2013989" y="286424"/>
                  <a:pt x="2012456" y="287957"/>
                </a:cubicBezTo>
                <a:cubicBezTo>
                  <a:pt x="2010372" y="288991"/>
                  <a:pt x="2008747" y="290090"/>
                  <a:pt x="2007581" y="291257"/>
                </a:cubicBezTo>
                <a:cubicBezTo>
                  <a:pt x="1973799" y="304256"/>
                  <a:pt x="1930761" y="308131"/>
                  <a:pt x="1878464" y="302881"/>
                </a:cubicBezTo>
                <a:cubicBezTo>
                  <a:pt x="1844516" y="294915"/>
                  <a:pt x="1828583" y="275475"/>
                  <a:pt x="1830667" y="244560"/>
                </a:cubicBezTo>
                <a:cubicBezTo>
                  <a:pt x="1831733" y="227661"/>
                  <a:pt x="1838099" y="207021"/>
                  <a:pt x="1849765" y="182639"/>
                </a:cubicBezTo>
                <a:cubicBezTo>
                  <a:pt x="1864052" y="157228"/>
                  <a:pt x="1874926" y="138009"/>
                  <a:pt x="1882388" y="124981"/>
                </a:cubicBezTo>
                <a:lnTo>
                  <a:pt x="1887219" y="116608"/>
                </a:lnTo>
                <a:lnTo>
                  <a:pt x="1876857" y="117811"/>
                </a:lnTo>
                <a:cubicBezTo>
                  <a:pt x="1871762" y="118857"/>
                  <a:pt x="1866073" y="120426"/>
                  <a:pt x="1859790" y="122517"/>
                </a:cubicBezTo>
                <a:cubicBezTo>
                  <a:pt x="1859506" y="122517"/>
                  <a:pt x="1859031" y="122851"/>
                  <a:pt x="1858365" y="123517"/>
                </a:cubicBezTo>
                <a:cubicBezTo>
                  <a:pt x="1854115" y="124934"/>
                  <a:pt x="1850790" y="125642"/>
                  <a:pt x="1848390" y="125642"/>
                </a:cubicBezTo>
                <a:cubicBezTo>
                  <a:pt x="1833441" y="126692"/>
                  <a:pt x="1825967" y="121959"/>
                  <a:pt x="1825967" y="111443"/>
                </a:cubicBezTo>
                <a:cubicBezTo>
                  <a:pt x="1825967" y="107210"/>
                  <a:pt x="1827933" y="105093"/>
                  <a:pt x="1831866" y="105093"/>
                </a:cubicBezTo>
                <a:cubicBezTo>
                  <a:pt x="1836116" y="104243"/>
                  <a:pt x="1843582" y="102227"/>
                  <a:pt x="1854265" y="99044"/>
                </a:cubicBezTo>
                <a:cubicBezTo>
                  <a:pt x="1874547" y="94777"/>
                  <a:pt x="1890246" y="92086"/>
                  <a:pt x="1901362" y="90969"/>
                </a:cubicBezTo>
                <a:close/>
                <a:moveTo>
                  <a:pt x="1519936" y="65590"/>
                </a:moveTo>
                <a:cubicBezTo>
                  <a:pt x="1524894" y="66327"/>
                  <a:pt x="1529418" y="68546"/>
                  <a:pt x="1533510" y="72245"/>
                </a:cubicBezTo>
                <a:cubicBezTo>
                  <a:pt x="1541309" y="81695"/>
                  <a:pt x="1540501" y="94636"/>
                  <a:pt x="1531085" y="111068"/>
                </a:cubicBezTo>
                <a:cubicBezTo>
                  <a:pt x="1531085" y="112068"/>
                  <a:pt x="1530410" y="113910"/>
                  <a:pt x="1529060" y="116593"/>
                </a:cubicBezTo>
                <a:cubicBezTo>
                  <a:pt x="1522694" y="130392"/>
                  <a:pt x="1516052" y="142249"/>
                  <a:pt x="1509136" y="152166"/>
                </a:cubicBezTo>
                <a:cubicBezTo>
                  <a:pt x="1521769" y="152166"/>
                  <a:pt x="1528610" y="153207"/>
                  <a:pt x="1529660" y="155290"/>
                </a:cubicBezTo>
                <a:cubicBezTo>
                  <a:pt x="1531660" y="155290"/>
                  <a:pt x="1532660" y="157407"/>
                  <a:pt x="1532660" y="161640"/>
                </a:cubicBezTo>
                <a:cubicBezTo>
                  <a:pt x="1532660" y="162673"/>
                  <a:pt x="1532660" y="163440"/>
                  <a:pt x="1532660" y="163940"/>
                </a:cubicBezTo>
                <a:cubicBezTo>
                  <a:pt x="1533709" y="164990"/>
                  <a:pt x="1534235" y="165515"/>
                  <a:pt x="1534235" y="165515"/>
                </a:cubicBezTo>
                <a:cubicBezTo>
                  <a:pt x="1534235" y="168431"/>
                  <a:pt x="1533218" y="170898"/>
                  <a:pt x="1531185" y="172914"/>
                </a:cubicBezTo>
                <a:cubicBezTo>
                  <a:pt x="1531185" y="172914"/>
                  <a:pt x="1530677" y="173439"/>
                  <a:pt x="1529660" y="174489"/>
                </a:cubicBezTo>
                <a:cubicBezTo>
                  <a:pt x="1528960" y="175189"/>
                  <a:pt x="1528102" y="176572"/>
                  <a:pt x="1527085" y="178639"/>
                </a:cubicBezTo>
                <a:cubicBezTo>
                  <a:pt x="1527085" y="178639"/>
                  <a:pt x="1526202" y="179522"/>
                  <a:pt x="1524435" y="181289"/>
                </a:cubicBezTo>
                <a:cubicBezTo>
                  <a:pt x="1511103" y="187972"/>
                  <a:pt x="1497162" y="192871"/>
                  <a:pt x="1482613" y="195988"/>
                </a:cubicBezTo>
                <a:cubicBezTo>
                  <a:pt x="1466730" y="199288"/>
                  <a:pt x="1459097" y="196230"/>
                  <a:pt x="1459714" y="186813"/>
                </a:cubicBezTo>
                <a:cubicBezTo>
                  <a:pt x="1457031" y="224844"/>
                  <a:pt x="1455165" y="255984"/>
                  <a:pt x="1454114" y="280233"/>
                </a:cubicBezTo>
                <a:cubicBezTo>
                  <a:pt x="1451048" y="299398"/>
                  <a:pt x="1461097" y="308473"/>
                  <a:pt x="1484263" y="307456"/>
                </a:cubicBezTo>
                <a:cubicBezTo>
                  <a:pt x="1512028" y="307456"/>
                  <a:pt x="1536493" y="305440"/>
                  <a:pt x="1557658" y="301406"/>
                </a:cubicBezTo>
                <a:cubicBezTo>
                  <a:pt x="1567374" y="298773"/>
                  <a:pt x="1573615" y="292732"/>
                  <a:pt x="1576382" y="283283"/>
                </a:cubicBezTo>
                <a:cubicBezTo>
                  <a:pt x="1582682" y="256251"/>
                  <a:pt x="1586657" y="226653"/>
                  <a:pt x="1588306" y="194488"/>
                </a:cubicBezTo>
                <a:cubicBezTo>
                  <a:pt x="1598189" y="209954"/>
                  <a:pt x="1604739" y="225711"/>
                  <a:pt x="1607955" y="241760"/>
                </a:cubicBezTo>
                <a:cubicBezTo>
                  <a:pt x="1607955" y="247126"/>
                  <a:pt x="1608455" y="254318"/>
                  <a:pt x="1609455" y="263334"/>
                </a:cubicBezTo>
                <a:cubicBezTo>
                  <a:pt x="1610538" y="266650"/>
                  <a:pt x="1611080" y="269092"/>
                  <a:pt x="1611080" y="270658"/>
                </a:cubicBezTo>
                <a:cubicBezTo>
                  <a:pt x="1613180" y="300340"/>
                  <a:pt x="1603155" y="320447"/>
                  <a:pt x="1581007" y="330980"/>
                </a:cubicBezTo>
                <a:cubicBezTo>
                  <a:pt x="1554408" y="337363"/>
                  <a:pt x="1518736" y="340029"/>
                  <a:pt x="1473988" y="338979"/>
                </a:cubicBezTo>
                <a:cubicBezTo>
                  <a:pt x="1438724" y="335563"/>
                  <a:pt x="1421092" y="318797"/>
                  <a:pt x="1421092" y="288682"/>
                </a:cubicBezTo>
                <a:cubicBezTo>
                  <a:pt x="1421092" y="273816"/>
                  <a:pt x="1423708" y="243377"/>
                  <a:pt x="1428941" y="197363"/>
                </a:cubicBezTo>
                <a:cubicBezTo>
                  <a:pt x="1431024" y="180630"/>
                  <a:pt x="1432591" y="168140"/>
                  <a:pt x="1433641" y="159890"/>
                </a:cubicBezTo>
                <a:cubicBezTo>
                  <a:pt x="1433641" y="157690"/>
                  <a:pt x="1434166" y="155065"/>
                  <a:pt x="1435216" y="152016"/>
                </a:cubicBezTo>
                <a:cubicBezTo>
                  <a:pt x="1437565" y="135383"/>
                  <a:pt x="1443807" y="127067"/>
                  <a:pt x="1453940" y="127067"/>
                </a:cubicBezTo>
                <a:cubicBezTo>
                  <a:pt x="1465306" y="124951"/>
                  <a:pt x="1471655" y="129617"/>
                  <a:pt x="1472988" y="141066"/>
                </a:cubicBezTo>
                <a:lnTo>
                  <a:pt x="1472996" y="141643"/>
                </a:lnTo>
                <a:lnTo>
                  <a:pt x="1479032" y="130436"/>
                </a:lnTo>
                <a:lnTo>
                  <a:pt x="1493231" y="101672"/>
                </a:lnTo>
                <a:lnTo>
                  <a:pt x="1485213" y="103544"/>
                </a:lnTo>
                <a:cubicBezTo>
                  <a:pt x="1479463" y="104677"/>
                  <a:pt x="1475605" y="105243"/>
                  <a:pt x="1473638" y="105243"/>
                </a:cubicBezTo>
                <a:cubicBezTo>
                  <a:pt x="1457889" y="107343"/>
                  <a:pt x="1444340" y="105068"/>
                  <a:pt x="1432991" y="98419"/>
                </a:cubicBezTo>
                <a:cubicBezTo>
                  <a:pt x="1430024" y="96969"/>
                  <a:pt x="1427624" y="94411"/>
                  <a:pt x="1425791" y="90744"/>
                </a:cubicBezTo>
                <a:cubicBezTo>
                  <a:pt x="1425791" y="87378"/>
                  <a:pt x="1429083" y="84878"/>
                  <a:pt x="1435666" y="83245"/>
                </a:cubicBezTo>
                <a:cubicBezTo>
                  <a:pt x="1439915" y="82195"/>
                  <a:pt x="1442040" y="81670"/>
                  <a:pt x="1442040" y="81670"/>
                </a:cubicBezTo>
                <a:cubicBezTo>
                  <a:pt x="1447157" y="80653"/>
                  <a:pt x="1455589" y="78545"/>
                  <a:pt x="1467339" y="75345"/>
                </a:cubicBezTo>
                <a:cubicBezTo>
                  <a:pt x="1484971" y="72229"/>
                  <a:pt x="1497112" y="69721"/>
                  <a:pt x="1503762" y="67821"/>
                </a:cubicBezTo>
                <a:cubicBezTo>
                  <a:pt x="1509586" y="65596"/>
                  <a:pt x="1514977" y="64852"/>
                  <a:pt x="1519936" y="65590"/>
                </a:cubicBezTo>
                <a:close/>
                <a:moveTo>
                  <a:pt x="584293" y="50247"/>
                </a:moveTo>
                <a:cubicBezTo>
                  <a:pt x="586592" y="50213"/>
                  <a:pt x="589009" y="50830"/>
                  <a:pt x="591542" y="52097"/>
                </a:cubicBezTo>
                <a:cubicBezTo>
                  <a:pt x="596758" y="53113"/>
                  <a:pt x="600692" y="54288"/>
                  <a:pt x="603341" y="55621"/>
                </a:cubicBezTo>
                <a:cubicBezTo>
                  <a:pt x="626340" y="65488"/>
                  <a:pt x="639006" y="76853"/>
                  <a:pt x="641339" y="89719"/>
                </a:cubicBezTo>
                <a:cubicBezTo>
                  <a:pt x="640122" y="95819"/>
                  <a:pt x="635423" y="107210"/>
                  <a:pt x="627240" y="123892"/>
                </a:cubicBezTo>
                <a:cubicBezTo>
                  <a:pt x="651505" y="120842"/>
                  <a:pt x="673054" y="118759"/>
                  <a:pt x="691886" y="117643"/>
                </a:cubicBezTo>
                <a:cubicBezTo>
                  <a:pt x="719751" y="117643"/>
                  <a:pt x="737941" y="124326"/>
                  <a:pt x="746458" y="137691"/>
                </a:cubicBezTo>
                <a:cubicBezTo>
                  <a:pt x="746458" y="137691"/>
                  <a:pt x="746458" y="138725"/>
                  <a:pt x="746458" y="140791"/>
                </a:cubicBezTo>
                <a:cubicBezTo>
                  <a:pt x="745408" y="142874"/>
                  <a:pt x="744883" y="144683"/>
                  <a:pt x="744883" y="146216"/>
                </a:cubicBezTo>
                <a:cubicBezTo>
                  <a:pt x="735583" y="156549"/>
                  <a:pt x="718001" y="159615"/>
                  <a:pt x="692136" y="155415"/>
                </a:cubicBezTo>
                <a:cubicBezTo>
                  <a:pt x="669754" y="151249"/>
                  <a:pt x="644956" y="151132"/>
                  <a:pt x="617740" y="155065"/>
                </a:cubicBezTo>
                <a:cubicBezTo>
                  <a:pt x="610124" y="170298"/>
                  <a:pt x="598125" y="193855"/>
                  <a:pt x="581743" y="225736"/>
                </a:cubicBezTo>
                <a:cubicBezTo>
                  <a:pt x="581843" y="225419"/>
                  <a:pt x="582918" y="226311"/>
                  <a:pt x="584967" y="228411"/>
                </a:cubicBezTo>
                <a:cubicBezTo>
                  <a:pt x="584784" y="227744"/>
                  <a:pt x="584693" y="227411"/>
                  <a:pt x="584693" y="227411"/>
                </a:cubicBezTo>
                <a:cubicBezTo>
                  <a:pt x="609958" y="219178"/>
                  <a:pt x="633481" y="212903"/>
                  <a:pt x="655263" y="208587"/>
                </a:cubicBezTo>
                <a:cubicBezTo>
                  <a:pt x="679478" y="204404"/>
                  <a:pt x="695886" y="206404"/>
                  <a:pt x="704485" y="214587"/>
                </a:cubicBezTo>
                <a:cubicBezTo>
                  <a:pt x="716768" y="224869"/>
                  <a:pt x="721109" y="236477"/>
                  <a:pt x="717509" y="249410"/>
                </a:cubicBezTo>
                <a:cubicBezTo>
                  <a:pt x="713943" y="251793"/>
                  <a:pt x="709777" y="256792"/>
                  <a:pt x="705010" y="264409"/>
                </a:cubicBezTo>
                <a:cubicBezTo>
                  <a:pt x="704010" y="266425"/>
                  <a:pt x="702535" y="269883"/>
                  <a:pt x="700585" y="274783"/>
                </a:cubicBezTo>
                <a:cubicBezTo>
                  <a:pt x="697252" y="283649"/>
                  <a:pt x="694236" y="289874"/>
                  <a:pt x="691536" y="293457"/>
                </a:cubicBezTo>
                <a:cubicBezTo>
                  <a:pt x="691536" y="293907"/>
                  <a:pt x="691586" y="294182"/>
                  <a:pt x="691686" y="294282"/>
                </a:cubicBezTo>
                <a:cubicBezTo>
                  <a:pt x="694736" y="297332"/>
                  <a:pt x="696261" y="301223"/>
                  <a:pt x="696261" y="305956"/>
                </a:cubicBezTo>
                <a:cubicBezTo>
                  <a:pt x="694777" y="317522"/>
                  <a:pt x="685745" y="322780"/>
                  <a:pt x="669162" y="321730"/>
                </a:cubicBezTo>
                <a:cubicBezTo>
                  <a:pt x="655980" y="321730"/>
                  <a:pt x="636248" y="322663"/>
                  <a:pt x="609966" y="324530"/>
                </a:cubicBezTo>
                <a:cubicBezTo>
                  <a:pt x="609966" y="335213"/>
                  <a:pt x="603141" y="340554"/>
                  <a:pt x="589492" y="340554"/>
                </a:cubicBezTo>
                <a:cubicBezTo>
                  <a:pt x="579209" y="340554"/>
                  <a:pt x="570993" y="335038"/>
                  <a:pt x="564844" y="324005"/>
                </a:cubicBezTo>
                <a:cubicBezTo>
                  <a:pt x="557228" y="309823"/>
                  <a:pt x="552669" y="291282"/>
                  <a:pt x="551169" y="268383"/>
                </a:cubicBezTo>
                <a:cubicBezTo>
                  <a:pt x="543370" y="283183"/>
                  <a:pt x="534046" y="295457"/>
                  <a:pt x="523196" y="305206"/>
                </a:cubicBezTo>
                <a:cubicBezTo>
                  <a:pt x="513080" y="313089"/>
                  <a:pt x="501714" y="317030"/>
                  <a:pt x="489098" y="317030"/>
                </a:cubicBezTo>
                <a:cubicBezTo>
                  <a:pt x="486398" y="317030"/>
                  <a:pt x="483482" y="316506"/>
                  <a:pt x="480349" y="315456"/>
                </a:cubicBezTo>
                <a:cubicBezTo>
                  <a:pt x="477816" y="315456"/>
                  <a:pt x="473899" y="315456"/>
                  <a:pt x="468600" y="315456"/>
                </a:cubicBezTo>
                <a:cubicBezTo>
                  <a:pt x="468600" y="312606"/>
                  <a:pt x="468183" y="310764"/>
                  <a:pt x="467350" y="309931"/>
                </a:cubicBezTo>
                <a:cubicBezTo>
                  <a:pt x="464000" y="308248"/>
                  <a:pt x="462325" y="305065"/>
                  <a:pt x="462325" y="300381"/>
                </a:cubicBezTo>
                <a:cubicBezTo>
                  <a:pt x="463375" y="299348"/>
                  <a:pt x="463900" y="298590"/>
                  <a:pt x="463900" y="298107"/>
                </a:cubicBezTo>
                <a:cubicBezTo>
                  <a:pt x="463900" y="295982"/>
                  <a:pt x="464633" y="294653"/>
                  <a:pt x="466100" y="294119"/>
                </a:cubicBezTo>
                <a:lnTo>
                  <a:pt x="468684" y="294428"/>
                </a:lnTo>
                <a:lnTo>
                  <a:pt x="472424" y="293332"/>
                </a:lnTo>
                <a:cubicBezTo>
                  <a:pt x="480374" y="290682"/>
                  <a:pt x="490590" y="283649"/>
                  <a:pt x="503072" y="272233"/>
                </a:cubicBezTo>
                <a:cubicBezTo>
                  <a:pt x="512922" y="263400"/>
                  <a:pt x="524438" y="249351"/>
                  <a:pt x="537620" y="230086"/>
                </a:cubicBezTo>
                <a:cubicBezTo>
                  <a:pt x="537620" y="229419"/>
                  <a:pt x="537620" y="229261"/>
                  <a:pt x="537620" y="229611"/>
                </a:cubicBezTo>
                <a:cubicBezTo>
                  <a:pt x="535537" y="225378"/>
                  <a:pt x="538504" y="221803"/>
                  <a:pt x="546520" y="218886"/>
                </a:cubicBezTo>
                <a:cubicBezTo>
                  <a:pt x="560502" y="193921"/>
                  <a:pt x="570610" y="174348"/>
                  <a:pt x="576843" y="160165"/>
                </a:cubicBezTo>
                <a:cubicBezTo>
                  <a:pt x="577576" y="161165"/>
                  <a:pt x="573651" y="162207"/>
                  <a:pt x="565069" y="163290"/>
                </a:cubicBezTo>
                <a:cubicBezTo>
                  <a:pt x="540803" y="168340"/>
                  <a:pt x="526963" y="171998"/>
                  <a:pt x="523546" y="174264"/>
                </a:cubicBezTo>
                <a:cubicBezTo>
                  <a:pt x="522046" y="174264"/>
                  <a:pt x="519955" y="174714"/>
                  <a:pt x="517272" y="175614"/>
                </a:cubicBezTo>
                <a:cubicBezTo>
                  <a:pt x="507406" y="178897"/>
                  <a:pt x="499581" y="180539"/>
                  <a:pt x="493798" y="180539"/>
                </a:cubicBezTo>
                <a:cubicBezTo>
                  <a:pt x="464450" y="180539"/>
                  <a:pt x="449776" y="173189"/>
                  <a:pt x="449776" y="158490"/>
                </a:cubicBezTo>
                <a:lnTo>
                  <a:pt x="449776" y="155665"/>
                </a:lnTo>
                <a:cubicBezTo>
                  <a:pt x="454425" y="152566"/>
                  <a:pt x="459425" y="150349"/>
                  <a:pt x="464775" y="149016"/>
                </a:cubicBezTo>
                <a:cubicBezTo>
                  <a:pt x="476191" y="149016"/>
                  <a:pt x="486815" y="147541"/>
                  <a:pt x="496648" y="144591"/>
                </a:cubicBezTo>
                <a:cubicBezTo>
                  <a:pt x="510697" y="141341"/>
                  <a:pt x="530921" y="137608"/>
                  <a:pt x="557319" y="133392"/>
                </a:cubicBezTo>
                <a:cubicBezTo>
                  <a:pt x="570918" y="131292"/>
                  <a:pt x="579851" y="129884"/>
                  <a:pt x="584117" y="129167"/>
                </a:cubicBezTo>
                <a:cubicBezTo>
                  <a:pt x="588717" y="119051"/>
                  <a:pt x="593092" y="105152"/>
                  <a:pt x="597242" y="87469"/>
                </a:cubicBezTo>
                <a:cubicBezTo>
                  <a:pt x="597242" y="87220"/>
                  <a:pt x="594700" y="84970"/>
                  <a:pt x="589617" y="80720"/>
                </a:cubicBezTo>
                <a:cubicBezTo>
                  <a:pt x="576918" y="72654"/>
                  <a:pt x="570568" y="64946"/>
                  <a:pt x="570568" y="57596"/>
                </a:cubicBezTo>
                <a:cubicBezTo>
                  <a:pt x="572302" y="54163"/>
                  <a:pt x="576876" y="51713"/>
                  <a:pt x="584293" y="50247"/>
                </a:cubicBezTo>
                <a:close/>
                <a:moveTo>
                  <a:pt x="1354925" y="41263"/>
                </a:moveTo>
                <a:cubicBezTo>
                  <a:pt x="1374271" y="39082"/>
                  <a:pt x="1388269" y="44635"/>
                  <a:pt x="1396918" y="57921"/>
                </a:cubicBezTo>
                <a:cubicBezTo>
                  <a:pt x="1405834" y="71487"/>
                  <a:pt x="1408109" y="87270"/>
                  <a:pt x="1403743" y="105268"/>
                </a:cubicBezTo>
                <a:cubicBezTo>
                  <a:pt x="1394726" y="121984"/>
                  <a:pt x="1380652" y="125275"/>
                  <a:pt x="1361520" y="115143"/>
                </a:cubicBezTo>
                <a:cubicBezTo>
                  <a:pt x="1360154" y="113776"/>
                  <a:pt x="1359129" y="113093"/>
                  <a:pt x="1358445" y="113093"/>
                </a:cubicBezTo>
                <a:cubicBezTo>
                  <a:pt x="1352112" y="113093"/>
                  <a:pt x="1348946" y="110968"/>
                  <a:pt x="1348946" y="106718"/>
                </a:cubicBezTo>
                <a:cubicBezTo>
                  <a:pt x="1348946" y="105502"/>
                  <a:pt x="1348946" y="104893"/>
                  <a:pt x="1348946" y="104893"/>
                </a:cubicBezTo>
                <a:cubicBezTo>
                  <a:pt x="1349979" y="101777"/>
                  <a:pt x="1350496" y="100219"/>
                  <a:pt x="1350496" y="100219"/>
                </a:cubicBezTo>
                <a:cubicBezTo>
                  <a:pt x="1350496" y="97236"/>
                  <a:pt x="1349654" y="94477"/>
                  <a:pt x="1347971" y="91944"/>
                </a:cubicBezTo>
                <a:cubicBezTo>
                  <a:pt x="1344888" y="85778"/>
                  <a:pt x="1338388" y="76745"/>
                  <a:pt x="1328472" y="64846"/>
                </a:cubicBezTo>
                <a:cubicBezTo>
                  <a:pt x="1325256" y="61596"/>
                  <a:pt x="1322664" y="58988"/>
                  <a:pt x="1320698" y="57021"/>
                </a:cubicBezTo>
                <a:cubicBezTo>
                  <a:pt x="1320698" y="53138"/>
                  <a:pt x="1323548" y="50480"/>
                  <a:pt x="1329247" y="49047"/>
                </a:cubicBezTo>
                <a:cubicBezTo>
                  <a:pt x="1332280" y="47030"/>
                  <a:pt x="1333797" y="46022"/>
                  <a:pt x="1333797" y="46022"/>
                </a:cubicBezTo>
                <a:cubicBezTo>
                  <a:pt x="1341434" y="43576"/>
                  <a:pt x="1348477" y="41990"/>
                  <a:pt x="1354925" y="41263"/>
                </a:cubicBezTo>
                <a:close/>
                <a:moveTo>
                  <a:pt x="4206258" y="37648"/>
                </a:moveTo>
                <a:cubicBezTo>
                  <a:pt x="4214225" y="37106"/>
                  <a:pt x="4222895" y="38147"/>
                  <a:pt x="4232269" y="40772"/>
                </a:cubicBezTo>
                <a:cubicBezTo>
                  <a:pt x="4242219" y="40772"/>
                  <a:pt x="4251176" y="47022"/>
                  <a:pt x="4259143" y="59521"/>
                </a:cubicBezTo>
                <a:cubicBezTo>
                  <a:pt x="4263709" y="66354"/>
                  <a:pt x="4267642" y="75804"/>
                  <a:pt x="4270942" y="87869"/>
                </a:cubicBezTo>
                <a:cubicBezTo>
                  <a:pt x="4272504" y="99306"/>
                  <a:pt x="4271128" y="107532"/>
                  <a:pt x="4266812" y="112548"/>
                </a:cubicBezTo>
                <a:lnTo>
                  <a:pt x="4263106" y="115310"/>
                </a:lnTo>
                <a:lnTo>
                  <a:pt x="4276904" y="120511"/>
                </a:lnTo>
                <a:cubicBezTo>
                  <a:pt x="4280246" y="123082"/>
                  <a:pt x="4281916" y="126334"/>
                  <a:pt x="4281916" y="130267"/>
                </a:cubicBezTo>
                <a:cubicBezTo>
                  <a:pt x="4281916" y="135083"/>
                  <a:pt x="4268567" y="139808"/>
                  <a:pt x="4241869" y="144441"/>
                </a:cubicBezTo>
                <a:cubicBezTo>
                  <a:pt x="4236385" y="145491"/>
                  <a:pt x="4234269" y="146024"/>
                  <a:pt x="4235519" y="146041"/>
                </a:cubicBezTo>
                <a:cubicBezTo>
                  <a:pt x="4234985" y="148724"/>
                  <a:pt x="4234169" y="152807"/>
                  <a:pt x="4233069" y="158290"/>
                </a:cubicBezTo>
                <a:cubicBezTo>
                  <a:pt x="4232169" y="160973"/>
                  <a:pt x="4231719" y="162065"/>
                  <a:pt x="4231719" y="161565"/>
                </a:cubicBezTo>
                <a:cubicBezTo>
                  <a:pt x="4231219" y="161565"/>
                  <a:pt x="4232686" y="162140"/>
                  <a:pt x="4236119" y="163290"/>
                </a:cubicBezTo>
                <a:cubicBezTo>
                  <a:pt x="4242735" y="164390"/>
                  <a:pt x="4247285" y="165556"/>
                  <a:pt x="4249768" y="166790"/>
                </a:cubicBezTo>
                <a:cubicBezTo>
                  <a:pt x="4255110" y="168573"/>
                  <a:pt x="4259357" y="171121"/>
                  <a:pt x="4262511" y="174433"/>
                </a:cubicBezTo>
                <a:lnTo>
                  <a:pt x="4268507" y="186298"/>
                </a:lnTo>
                <a:lnTo>
                  <a:pt x="4290216" y="179339"/>
                </a:lnTo>
                <a:cubicBezTo>
                  <a:pt x="4327747" y="165406"/>
                  <a:pt x="4359237" y="158440"/>
                  <a:pt x="4384685" y="158440"/>
                </a:cubicBezTo>
                <a:cubicBezTo>
                  <a:pt x="4407150" y="159690"/>
                  <a:pt x="4417233" y="168856"/>
                  <a:pt x="4414933" y="185938"/>
                </a:cubicBezTo>
                <a:cubicBezTo>
                  <a:pt x="4413150" y="187722"/>
                  <a:pt x="4411833" y="189038"/>
                  <a:pt x="4410983" y="189888"/>
                </a:cubicBezTo>
                <a:cubicBezTo>
                  <a:pt x="4408750" y="193255"/>
                  <a:pt x="4403750" y="197704"/>
                  <a:pt x="4395984" y="203237"/>
                </a:cubicBezTo>
                <a:cubicBezTo>
                  <a:pt x="4383651" y="212170"/>
                  <a:pt x="4367036" y="216637"/>
                  <a:pt x="4346137" y="216637"/>
                </a:cubicBezTo>
                <a:cubicBezTo>
                  <a:pt x="4343496" y="216637"/>
                  <a:pt x="4341514" y="215839"/>
                  <a:pt x="4340194" y="214243"/>
                </a:cubicBezTo>
                <a:lnTo>
                  <a:pt x="4338271" y="207272"/>
                </a:lnTo>
                <a:lnTo>
                  <a:pt x="4337994" y="220055"/>
                </a:lnTo>
                <a:cubicBezTo>
                  <a:pt x="4337732" y="228184"/>
                  <a:pt x="4337338" y="234377"/>
                  <a:pt x="4336813" y="238635"/>
                </a:cubicBezTo>
                <a:cubicBezTo>
                  <a:pt x="4335696" y="237435"/>
                  <a:pt x="4339463" y="234960"/>
                  <a:pt x="4348112" y="231211"/>
                </a:cubicBezTo>
                <a:cubicBezTo>
                  <a:pt x="4357595" y="227661"/>
                  <a:pt x="4363211" y="225886"/>
                  <a:pt x="4364961" y="225886"/>
                </a:cubicBezTo>
                <a:cubicBezTo>
                  <a:pt x="4373077" y="225886"/>
                  <a:pt x="4377819" y="230611"/>
                  <a:pt x="4379185" y="240060"/>
                </a:cubicBezTo>
                <a:cubicBezTo>
                  <a:pt x="4379185" y="246393"/>
                  <a:pt x="4373427" y="249560"/>
                  <a:pt x="4361911" y="249560"/>
                </a:cubicBezTo>
                <a:cubicBezTo>
                  <a:pt x="4357895" y="252593"/>
                  <a:pt x="4349529" y="255018"/>
                  <a:pt x="4336813" y="256834"/>
                </a:cubicBezTo>
                <a:cubicBezTo>
                  <a:pt x="4336813" y="277433"/>
                  <a:pt x="4335246" y="293490"/>
                  <a:pt x="4332113" y="305006"/>
                </a:cubicBezTo>
                <a:cubicBezTo>
                  <a:pt x="4333996" y="306090"/>
                  <a:pt x="4338529" y="308173"/>
                  <a:pt x="4345712" y="311256"/>
                </a:cubicBezTo>
                <a:cubicBezTo>
                  <a:pt x="4354778" y="316306"/>
                  <a:pt x="4361570" y="319964"/>
                  <a:pt x="4366086" y="322230"/>
                </a:cubicBezTo>
                <a:cubicBezTo>
                  <a:pt x="4381018" y="328180"/>
                  <a:pt x="4395893" y="332213"/>
                  <a:pt x="4410708" y="334329"/>
                </a:cubicBezTo>
                <a:cubicBezTo>
                  <a:pt x="4412958" y="335446"/>
                  <a:pt x="4415924" y="336471"/>
                  <a:pt x="4419608" y="337404"/>
                </a:cubicBezTo>
                <a:cubicBezTo>
                  <a:pt x="4422474" y="338354"/>
                  <a:pt x="4424583" y="338829"/>
                  <a:pt x="4425933" y="338829"/>
                </a:cubicBezTo>
                <a:cubicBezTo>
                  <a:pt x="4465030" y="342162"/>
                  <a:pt x="4486045" y="346770"/>
                  <a:pt x="4488979" y="352653"/>
                </a:cubicBezTo>
                <a:lnTo>
                  <a:pt x="4488979" y="356928"/>
                </a:lnTo>
                <a:lnTo>
                  <a:pt x="4488979" y="360953"/>
                </a:lnTo>
                <a:lnTo>
                  <a:pt x="4488979" y="361878"/>
                </a:lnTo>
                <a:cubicBezTo>
                  <a:pt x="4483795" y="365344"/>
                  <a:pt x="4472530" y="368161"/>
                  <a:pt x="4455181" y="370327"/>
                </a:cubicBezTo>
                <a:cubicBezTo>
                  <a:pt x="4425716" y="372444"/>
                  <a:pt x="4402000" y="368786"/>
                  <a:pt x="4384035" y="359353"/>
                </a:cubicBezTo>
                <a:cubicBezTo>
                  <a:pt x="4358253" y="346454"/>
                  <a:pt x="4333638" y="332021"/>
                  <a:pt x="4310190" y="316056"/>
                </a:cubicBezTo>
                <a:cubicBezTo>
                  <a:pt x="4291941" y="301840"/>
                  <a:pt x="4281924" y="294315"/>
                  <a:pt x="4280141" y="293482"/>
                </a:cubicBezTo>
                <a:cubicBezTo>
                  <a:pt x="4280375" y="293632"/>
                  <a:pt x="4279250" y="294957"/>
                  <a:pt x="4276767" y="297457"/>
                </a:cubicBezTo>
                <a:cubicBezTo>
                  <a:pt x="4267334" y="307939"/>
                  <a:pt x="4259418" y="314464"/>
                  <a:pt x="4253018" y="317030"/>
                </a:cubicBezTo>
                <a:cubicBezTo>
                  <a:pt x="4251851" y="317030"/>
                  <a:pt x="4249693" y="317547"/>
                  <a:pt x="4246544" y="318580"/>
                </a:cubicBezTo>
                <a:cubicBezTo>
                  <a:pt x="4242194" y="319614"/>
                  <a:pt x="4240169" y="320139"/>
                  <a:pt x="4240469" y="320155"/>
                </a:cubicBezTo>
                <a:cubicBezTo>
                  <a:pt x="4230103" y="335721"/>
                  <a:pt x="4217270" y="344087"/>
                  <a:pt x="4201971" y="345254"/>
                </a:cubicBezTo>
                <a:cubicBezTo>
                  <a:pt x="4196588" y="345254"/>
                  <a:pt x="4193897" y="344729"/>
                  <a:pt x="4193897" y="343679"/>
                </a:cubicBezTo>
                <a:cubicBezTo>
                  <a:pt x="4194713" y="343679"/>
                  <a:pt x="4194597" y="343162"/>
                  <a:pt x="4193547" y="342129"/>
                </a:cubicBezTo>
                <a:cubicBezTo>
                  <a:pt x="4191397" y="342129"/>
                  <a:pt x="4189247" y="341054"/>
                  <a:pt x="4187097" y="338904"/>
                </a:cubicBezTo>
                <a:cubicBezTo>
                  <a:pt x="4182847" y="335517"/>
                  <a:pt x="4178940" y="327447"/>
                  <a:pt x="4175374" y="314695"/>
                </a:cubicBezTo>
                <a:lnTo>
                  <a:pt x="4172817" y="304089"/>
                </a:lnTo>
                <a:lnTo>
                  <a:pt x="4170923" y="307881"/>
                </a:lnTo>
                <a:cubicBezTo>
                  <a:pt x="4157874" y="334896"/>
                  <a:pt x="4143491" y="347879"/>
                  <a:pt x="4127776" y="346829"/>
                </a:cubicBezTo>
                <a:lnTo>
                  <a:pt x="4110752" y="333763"/>
                </a:lnTo>
                <a:lnTo>
                  <a:pt x="4110752" y="332605"/>
                </a:lnTo>
                <a:lnTo>
                  <a:pt x="4110752" y="330430"/>
                </a:lnTo>
                <a:cubicBezTo>
                  <a:pt x="4113435" y="326363"/>
                  <a:pt x="4117001" y="323222"/>
                  <a:pt x="4121451" y="321005"/>
                </a:cubicBezTo>
                <a:cubicBezTo>
                  <a:pt x="4123167" y="319289"/>
                  <a:pt x="4124417" y="318430"/>
                  <a:pt x="4125201" y="318430"/>
                </a:cubicBezTo>
                <a:cubicBezTo>
                  <a:pt x="4147100" y="288566"/>
                  <a:pt x="4165023" y="254843"/>
                  <a:pt x="4178973" y="217262"/>
                </a:cubicBezTo>
                <a:cubicBezTo>
                  <a:pt x="4187922" y="194430"/>
                  <a:pt x="4196555" y="172256"/>
                  <a:pt x="4204871" y="150741"/>
                </a:cubicBezTo>
                <a:cubicBezTo>
                  <a:pt x="4202871" y="152374"/>
                  <a:pt x="4191355" y="156499"/>
                  <a:pt x="4170323" y="163115"/>
                </a:cubicBezTo>
                <a:cubicBezTo>
                  <a:pt x="4160507" y="166365"/>
                  <a:pt x="4153499" y="168515"/>
                  <a:pt x="4149299" y="169564"/>
                </a:cubicBezTo>
                <a:cubicBezTo>
                  <a:pt x="4149299" y="169564"/>
                  <a:pt x="4147733" y="169564"/>
                  <a:pt x="4144600" y="169564"/>
                </a:cubicBezTo>
                <a:cubicBezTo>
                  <a:pt x="4141466" y="170614"/>
                  <a:pt x="4138950" y="171139"/>
                  <a:pt x="4137050" y="171139"/>
                </a:cubicBezTo>
                <a:cubicBezTo>
                  <a:pt x="4122834" y="169939"/>
                  <a:pt x="4113018" y="164606"/>
                  <a:pt x="4107602" y="155140"/>
                </a:cubicBezTo>
                <a:lnTo>
                  <a:pt x="4107602" y="152216"/>
                </a:lnTo>
                <a:cubicBezTo>
                  <a:pt x="4107602" y="149116"/>
                  <a:pt x="4109535" y="146591"/>
                  <a:pt x="4113402" y="144641"/>
                </a:cubicBezTo>
                <a:cubicBezTo>
                  <a:pt x="4119384" y="143441"/>
                  <a:pt x="4127617" y="142316"/>
                  <a:pt x="4138100" y="141266"/>
                </a:cubicBezTo>
                <a:cubicBezTo>
                  <a:pt x="4148883" y="139116"/>
                  <a:pt x="4156657" y="138041"/>
                  <a:pt x="4161424" y="138041"/>
                </a:cubicBezTo>
                <a:cubicBezTo>
                  <a:pt x="4166207" y="136125"/>
                  <a:pt x="4173798" y="134133"/>
                  <a:pt x="4184197" y="132067"/>
                </a:cubicBezTo>
                <a:cubicBezTo>
                  <a:pt x="4200913" y="126834"/>
                  <a:pt x="4213846" y="123076"/>
                  <a:pt x="4222995" y="120792"/>
                </a:cubicBezTo>
                <a:cubicBezTo>
                  <a:pt x="4225078" y="120792"/>
                  <a:pt x="4228003" y="120317"/>
                  <a:pt x="4231769" y="119368"/>
                </a:cubicBezTo>
                <a:lnTo>
                  <a:pt x="4235811" y="119019"/>
                </a:lnTo>
                <a:lnTo>
                  <a:pt x="4234744" y="118318"/>
                </a:lnTo>
                <a:cubicBezTo>
                  <a:pt x="4230944" y="115784"/>
                  <a:pt x="4227820" y="110251"/>
                  <a:pt x="4225370" y="101719"/>
                </a:cubicBezTo>
                <a:cubicBezTo>
                  <a:pt x="4224903" y="99885"/>
                  <a:pt x="4225420" y="98969"/>
                  <a:pt x="4226920" y="98969"/>
                </a:cubicBezTo>
                <a:lnTo>
                  <a:pt x="4225345" y="98969"/>
                </a:lnTo>
                <a:cubicBezTo>
                  <a:pt x="4224311" y="98969"/>
                  <a:pt x="4222745" y="98969"/>
                  <a:pt x="4220645" y="98969"/>
                </a:cubicBezTo>
                <a:lnTo>
                  <a:pt x="4218170" y="98969"/>
                </a:lnTo>
                <a:cubicBezTo>
                  <a:pt x="4211387" y="96969"/>
                  <a:pt x="4208529" y="93619"/>
                  <a:pt x="4209596" y="88919"/>
                </a:cubicBezTo>
                <a:cubicBezTo>
                  <a:pt x="4210729" y="84403"/>
                  <a:pt x="4212812" y="80778"/>
                  <a:pt x="4215845" y="78045"/>
                </a:cubicBezTo>
                <a:cubicBezTo>
                  <a:pt x="4215312" y="77362"/>
                  <a:pt x="4212937" y="75745"/>
                  <a:pt x="4208721" y="73195"/>
                </a:cubicBezTo>
                <a:cubicBezTo>
                  <a:pt x="4202487" y="69446"/>
                  <a:pt x="4198788" y="65837"/>
                  <a:pt x="4197621" y="62371"/>
                </a:cubicBezTo>
                <a:cubicBezTo>
                  <a:pt x="4188855" y="53605"/>
                  <a:pt x="4184472" y="47489"/>
                  <a:pt x="4184472" y="44022"/>
                </a:cubicBezTo>
                <a:cubicBezTo>
                  <a:pt x="4191030" y="40314"/>
                  <a:pt x="4198292" y="38189"/>
                  <a:pt x="4206258" y="37648"/>
                </a:cubicBezTo>
                <a:close/>
                <a:moveTo>
                  <a:pt x="2577483" y="37648"/>
                </a:moveTo>
                <a:cubicBezTo>
                  <a:pt x="2585450" y="37106"/>
                  <a:pt x="2594120" y="38147"/>
                  <a:pt x="2603494" y="40772"/>
                </a:cubicBezTo>
                <a:cubicBezTo>
                  <a:pt x="2613443" y="40772"/>
                  <a:pt x="2622401" y="47022"/>
                  <a:pt x="2630367" y="59521"/>
                </a:cubicBezTo>
                <a:cubicBezTo>
                  <a:pt x="2634934" y="66354"/>
                  <a:pt x="2638867" y="75804"/>
                  <a:pt x="2642167" y="87869"/>
                </a:cubicBezTo>
                <a:cubicBezTo>
                  <a:pt x="2643729" y="99306"/>
                  <a:pt x="2642353" y="107532"/>
                  <a:pt x="2638037" y="112548"/>
                </a:cubicBezTo>
                <a:lnTo>
                  <a:pt x="2634331" y="115310"/>
                </a:lnTo>
                <a:lnTo>
                  <a:pt x="2648129" y="120511"/>
                </a:lnTo>
                <a:cubicBezTo>
                  <a:pt x="2651471" y="123082"/>
                  <a:pt x="2653141" y="126334"/>
                  <a:pt x="2653141" y="130267"/>
                </a:cubicBezTo>
                <a:cubicBezTo>
                  <a:pt x="2653141" y="135083"/>
                  <a:pt x="2639792" y="139808"/>
                  <a:pt x="2613094" y="144441"/>
                </a:cubicBezTo>
                <a:cubicBezTo>
                  <a:pt x="2607610" y="145491"/>
                  <a:pt x="2605494" y="146024"/>
                  <a:pt x="2606744" y="146041"/>
                </a:cubicBezTo>
                <a:cubicBezTo>
                  <a:pt x="2606211" y="148724"/>
                  <a:pt x="2605394" y="152807"/>
                  <a:pt x="2604294" y="158290"/>
                </a:cubicBezTo>
                <a:cubicBezTo>
                  <a:pt x="2603395" y="160973"/>
                  <a:pt x="2602944" y="162065"/>
                  <a:pt x="2602944" y="161565"/>
                </a:cubicBezTo>
                <a:cubicBezTo>
                  <a:pt x="2602444" y="161565"/>
                  <a:pt x="2603911" y="162140"/>
                  <a:pt x="2607344" y="163290"/>
                </a:cubicBezTo>
                <a:cubicBezTo>
                  <a:pt x="2613960" y="164390"/>
                  <a:pt x="2618510" y="165556"/>
                  <a:pt x="2620993" y="166790"/>
                </a:cubicBezTo>
                <a:cubicBezTo>
                  <a:pt x="2626334" y="168573"/>
                  <a:pt x="2630582" y="171121"/>
                  <a:pt x="2633736" y="174433"/>
                </a:cubicBezTo>
                <a:lnTo>
                  <a:pt x="2639732" y="186298"/>
                </a:lnTo>
                <a:lnTo>
                  <a:pt x="2661441" y="179339"/>
                </a:lnTo>
                <a:cubicBezTo>
                  <a:pt x="2698972" y="165406"/>
                  <a:pt x="2730461" y="158440"/>
                  <a:pt x="2755910" y="158440"/>
                </a:cubicBezTo>
                <a:cubicBezTo>
                  <a:pt x="2778375" y="159690"/>
                  <a:pt x="2788458" y="168856"/>
                  <a:pt x="2786158" y="185938"/>
                </a:cubicBezTo>
                <a:cubicBezTo>
                  <a:pt x="2784374" y="187722"/>
                  <a:pt x="2783058" y="189038"/>
                  <a:pt x="2782209" y="189888"/>
                </a:cubicBezTo>
                <a:cubicBezTo>
                  <a:pt x="2779975" y="193255"/>
                  <a:pt x="2774975" y="197704"/>
                  <a:pt x="2767209" y="203237"/>
                </a:cubicBezTo>
                <a:cubicBezTo>
                  <a:pt x="2754876" y="212170"/>
                  <a:pt x="2738261" y="216637"/>
                  <a:pt x="2717362" y="216637"/>
                </a:cubicBezTo>
                <a:cubicBezTo>
                  <a:pt x="2714721" y="216637"/>
                  <a:pt x="2712740" y="215839"/>
                  <a:pt x="2711419" y="214243"/>
                </a:cubicBezTo>
                <a:lnTo>
                  <a:pt x="2709496" y="207272"/>
                </a:lnTo>
                <a:lnTo>
                  <a:pt x="2709219" y="220055"/>
                </a:lnTo>
                <a:cubicBezTo>
                  <a:pt x="2708956" y="228184"/>
                  <a:pt x="2708563" y="234377"/>
                  <a:pt x="2708038" y="238635"/>
                </a:cubicBezTo>
                <a:cubicBezTo>
                  <a:pt x="2706921" y="237435"/>
                  <a:pt x="2710688" y="234960"/>
                  <a:pt x="2719337" y="231211"/>
                </a:cubicBezTo>
                <a:cubicBezTo>
                  <a:pt x="2728820" y="227661"/>
                  <a:pt x="2734436" y="225886"/>
                  <a:pt x="2736186" y="225886"/>
                </a:cubicBezTo>
                <a:cubicBezTo>
                  <a:pt x="2744302" y="225886"/>
                  <a:pt x="2749044" y="230611"/>
                  <a:pt x="2750410" y="240060"/>
                </a:cubicBezTo>
                <a:cubicBezTo>
                  <a:pt x="2750410" y="246393"/>
                  <a:pt x="2744652" y="249560"/>
                  <a:pt x="2733136" y="249560"/>
                </a:cubicBezTo>
                <a:cubicBezTo>
                  <a:pt x="2729120" y="252593"/>
                  <a:pt x="2720753" y="255018"/>
                  <a:pt x="2708038" y="256834"/>
                </a:cubicBezTo>
                <a:cubicBezTo>
                  <a:pt x="2708038" y="277433"/>
                  <a:pt x="2706471" y="293490"/>
                  <a:pt x="2703338" y="305006"/>
                </a:cubicBezTo>
                <a:cubicBezTo>
                  <a:pt x="2705221" y="306090"/>
                  <a:pt x="2709754" y="308173"/>
                  <a:pt x="2716937" y="311256"/>
                </a:cubicBezTo>
                <a:cubicBezTo>
                  <a:pt x="2726003" y="316306"/>
                  <a:pt x="2732795" y="319964"/>
                  <a:pt x="2737311" y="322230"/>
                </a:cubicBezTo>
                <a:cubicBezTo>
                  <a:pt x="2752244" y="328180"/>
                  <a:pt x="2767118" y="332213"/>
                  <a:pt x="2781933" y="334329"/>
                </a:cubicBezTo>
                <a:cubicBezTo>
                  <a:pt x="2784183" y="335446"/>
                  <a:pt x="2787149" y="336471"/>
                  <a:pt x="2790833" y="337404"/>
                </a:cubicBezTo>
                <a:cubicBezTo>
                  <a:pt x="2793699" y="338354"/>
                  <a:pt x="2795807" y="338829"/>
                  <a:pt x="2797157" y="338829"/>
                </a:cubicBezTo>
                <a:cubicBezTo>
                  <a:pt x="2836255" y="342162"/>
                  <a:pt x="2857270" y="346770"/>
                  <a:pt x="2860204" y="352653"/>
                </a:cubicBezTo>
                <a:lnTo>
                  <a:pt x="2860204" y="356928"/>
                </a:lnTo>
                <a:lnTo>
                  <a:pt x="2860204" y="360953"/>
                </a:lnTo>
                <a:lnTo>
                  <a:pt x="2860204" y="361878"/>
                </a:lnTo>
                <a:cubicBezTo>
                  <a:pt x="2855020" y="365344"/>
                  <a:pt x="2843754" y="368161"/>
                  <a:pt x="2826405" y="370327"/>
                </a:cubicBezTo>
                <a:cubicBezTo>
                  <a:pt x="2796941" y="372444"/>
                  <a:pt x="2773225" y="368786"/>
                  <a:pt x="2755260" y="359353"/>
                </a:cubicBezTo>
                <a:cubicBezTo>
                  <a:pt x="2729478" y="346454"/>
                  <a:pt x="2704863" y="332021"/>
                  <a:pt x="2681414" y="316056"/>
                </a:cubicBezTo>
                <a:cubicBezTo>
                  <a:pt x="2663165" y="301840"/>
                  <a:pt x="2653150" y="294315"/>
                  <a:pt x="2651366" y="293482"/>
                </a:cubicBezTo>
                <a:cubicBezTo>
                  <a:pt x="2651599" y="293632"/>
                  <a:pt x="2650475" y="294957"/>
                  <a:pt x="2647991" y="297457"/>
                </a:cubicBezTo>
                <a:cubicBezTo>
                  <a:pt x="2638558" y="307939"/>
                  <a:pt x="2630643" y="314464"/>
                  <a:pt x="2624243" y="317030"/>
                </a:cubicBezTo>
                <a:cubicBezTo>
                  <a:pt x="2623076" y="317030"/>
                  <a:pt x="2620918" y="317547"/>
                  <a:pt x="2617768" y="318580"/>
                </a:cubicBezTo>
                <a:cubicBezTo>
                  <a:pt x="2613418" y="319614"/>
                  <a:pt x="2611394" y="320139"/>
                  <a:pt x="2611693" y="320155"/>
                </a:cubicBezTo>
                <a:cubicBezTo>
                  <a:pt x="2601328" y="335721"/>
                  <a:pt x="2588495" y="344087"/>
                  <a:pt x="2573196" y="345254"/>
                </a:cubicBezTo>
                <a:cubicBezTo>
                  <a:pt x="2567813" y="345254"/>
                  <a:pt x="2565122" y="344729"/>
                  <a:pt x="2565122" y="343679"/>
                </a:cubicBezTo>
                <a:cubicBezTo>
                  <a:pt x="2565938" y="343679"/>
                  <a:pt x="2565821" y="343162"/>
                  <a:pt x="2564771" y="342129"/>
                </a:cubicBezTo>
                <a:cubicBezTo>
                  <a:pt x="2562622" y="342129"/>
                  <a:pt x="2560472" y="341054"/>
                  <a:pt x="2558322" y="338904"/>
                </a:cubicBezTo>
                <a:cubicBezTo>
                  <a:pt x="2554072" y="335517"/>
                  <a:pt x="2550164" y="327447"/>
                  <a:pt x="2546599" y="314695"/>
                </a:cubicBezTo>
                <a:lnTo>
                  <a:pt x="2544042" y="304089"/>
                </a:lnTo>
                <a:lnTo>
                  <a:pt x="2542148" y="307881"/>
                </a:lnTo>
                <a:cubicBezTo>
                  <a:pt x="2529099" y="334896"/>
                  <a:pt x="2514716" y="347879"/>
                  <a:pt x="2499000" y="346829"/>
                </a:cubicBezTo>
                <a:lnTo>
                  <a:pt x="2481976" y="333763"/>
                </a:lnTo>
                <a:lnTo>
                  <a:pt x="2481976" y="332605"/>
                </a:lnTo>
                <a:lnTo>
                  <a:pt x="2481976" y="330430"/>
                </a:lnTo>
                <a:cubicBezTo>
                  <a:pt x="2484660" y="326363"/>
                  <a:pt x="2488226" y="323222"/>
                  <a:pt x="2492676" y="321005"/>
                </a:cubicBezTo>
                <a:cubicBezTo>
                  <a:pt x="2494392" y="319289"/>
                  <a:pt x="2495642" y="318430"/>
                  <a:pt x="2496426" y="318430"/>
                </a:cubicBezTo>
                <a:cubicBezTo>
                  <a:pt x="2518324" y="288566"/>
                  <a:pt x="2536248" y="254843"/>
                  <a:pt x="2550197" y="217262"/>
                </a:cubicBezTo>
                <a:cubicBezTo>
                  <a:pt x="2559147" y="194430"/>
                  <a:pt x="2567780" y="172256"/>
                  <a:pt x="2576096" y="150741"/>
                </a:cubicBezTo>
                <a:cubicBezTo>
                  <a:pt x="2574096" y="152374"/>
                  <a:pt x="2562580" y="156499"/>
                  <a:pt x="2541548" y="163115"/>
                </a:cubicBezTo>
                <a:cubicBezTo>
                  <a:pt x="2531732" y="166365"/>
                  <a:pt x="2524724" y="168515"/>
                  <a:pt x="2520524" y="169564"/>
                </a:cubicBezTo>
                <a:cubicBezTo>
                  <a:pt x="2520524" y="169564"/>
                  <a:pt x="2518958" y="169564"/>
                  <a:pt x="2515824" y="169564"/>
                </a:cubicBezTo>
                <a:cubicBezTo>
                  <a:pt x="2512691" y="170614"/>
                  <a:pt x="2510175" y="171139"/>
                  <a:pt x="2508275" y="171139"/>
                </a:cubicBezTo>
                <a:cubicBezTo>
                  <a:pt x="2494059" y="169939"/>
                  <a:pt x="2484243" y="164606"/>
                  <a:pt x="2478827" y="155140"/>
                </a:cubicBezTo>
                <a:lnTo>
                  <a:pt x="2478827" y="152216"/>
                </a:lnTo>
                <a:cubicBezTo>
                  <a:pt x="2478827" y="149116"/>
                  <a:pt x="2480760" y="146591"/>
                  <a:pt x="2484626" y="144641"/>
                </a:cubicBezTo>
                <a:cubicBezTo>
                  <a:pt x="2490609" y="143441"/>
                  <a:pt x="2498842" y="142316"/>
                  <a:pt x="2509325" y="141266"/>
                </a:cubicBezTo>
                <a:cubicBezTo>
                  <a:pt x="2520107" y="139116"/>
                  <a:pt x="2527882" y="138041"/>
                  <a:pt x="2532648" y="138041"/>
                </a:cubicBezTo>
                <a:cubicBezTo>
                  <a:pt x="2537431" y="136125"/>
                  <a:pt x="2545023" y="134133"/>
                  <a:pt x="2555422" y="132067"/>
                </a:cubicBezTo>
                <a:cubicBezTo>
                  <a:pt x="2572137" y="126834"/>
                  <a:pt x="2585070" y="123076"/>
                  <a:pt x="2594220" y="120792"/>
                </a:cubicBezTo>
                <a:cubicBezTo>
                  <a:pt x="2596303" y="120792"/>
                  <a:pt x="2599228" y="120317"/>
                  <a:pt x="2602994" y="119368"/>
                </a:cubicBezTo>
                <a:lnTo>
                  <a:pt x="2607036" y="119019"/>
                </a:lnTo>
                <a:lnTo>
                  <a:pt x="2605969" y="118318"/>
                </a:lnTo>
                <a:cubicBezTo>
                  <a:pt x="2602170" y="115784"/>
                  <a:pt x="2599044" y="110251"/>
                  <a:pt x="2596595" y="101719"/>
                </a:cubicBezTo>
                <a:cubicBezTo>
                  <a:pt x="2596128" y="99885"/>
                  <a:pt x="2596645" y="98969"/>
                  <a:pt x="2598144" y="98969"/>
                </a:cubicBezTo>
                <a:lnTo>
                  <a:pt x="2596570" y="98969"/>
                </a:lnTo>
                <a:cubicBezTo>
                  <a:pt x="2595536" y="98969"/>
                  <a:pt x="2593970" y="98969"/>
                  <a:pt x="2591870" y="98969"/>
                </a:cubicBezTo>
                <a:lnTo>
                  <a:pt x="2589395" y="98969"/>
                </a:lnTo>
                <a:cubicBezTo>
                  <a:pt x="2582612" y="96969"/>
                  <a:pt x="2579754" y="93619"/>
                  <a:pt x="2580821" y="88919"/>
                </a:cubicBezTo>
                <a:cubicBezTo>
                  <a:pt x="2581954" y="84403"/>
                  <a:pt x="2584037" y="80778"/>
                  <a:pt x="2587070" y="78045"/>
                </a:cubicBezTo>
                <a:cubicBezTo>
                  <a:pt x="2586537" y="77362"/>
                  <a:pt x="2584162" y="75745"/>
                  <a:pt x="2579946" y="73195"/>
                </a:cubicBezTo>
                <a:cubicBezTo>
                  <a:pt x="2573713" y="69446"/>
                  <a:pt x="2570013" y="65837"/>
                  <a:pt x="2568846" y="62371"/>
                </a:cubicBezTo>
                <a:cubicBezTo>
                  <a:pt x="2560080" y="53605"/>
                  <a:pt x="2555697" y="47489"/>
                  <a:pt x="2555697" y="44022"/>
                </a:cubicBezTo>
                <a:cubicBezTo>
                  <a:pt x="2562255" y="40314"/>
                  <a:pt x="2569517" y="38189"/>
                  <a:pt x="2577483" y="37648"/>
                </a:cubicBezTo>
                <a:close/>
                <a:moveTo>
                  <a:pt x="7128993" y="36073"/>
                </a:moveTo>
                <a:cubicBezTo>
                  <a:pt x="7147024" y="40889"/>
                  <a:pt x="7158866" y="52880"/>
                  <a:pt x="7164515" y="72045"/>
                </a:cubicBezTo>
                <a:cubicBezTo>
                  <a:pt x="7164515" y="78362"/>
                  <a:pt x="7161382" y="86111"/>
                  <a:pt x="7155116" y="95294"/>
                </a:cubicBezTo>
                <a:cubicBezTo>
                  <a:pt x="7138500" y="119876"/>
                  <a:pt x="7116535" y="139341"/>
                  <a:pt x="7089220" y="153690"/>
                </a:cubicBezTo>
                <a:cubicBezTo>
                  <a:pt x="7129050" y="141241"/>
                  <a:pt x="7170456" y="132917"/>
                  <a:pt x="7213437" y="128717"/>
                </a:cubicBezTo>
                <a:cubicBezTo>
                  <a:pt x="7233086" y="124451"/>
                  <a:pt x="7250610" y="124467"/>
                  <a:pt x="7266009" y="128767"/>
                </a:cubicBezTo>
                <a:cubicBezTo>
                  <a:pt x="7292474" y="135683"/>
                  <a:pt x="7305707" y="147799"/>
                  <a:pt x="7305707" y="165115"/>
                </a:cubicBezTo>
                <a:cubicBezTo>
                  <a:pt x="7295074" y="213978"/>
                  <a:pt x="7281883" y="259917"/>
                  <a:pt x="7266134" y="302931"/>
                </a:cubicBezTo>
                <a:cubicBezTo>
                  <a:pt x="7259635" y="320214"/>
                  <a:pt x="7250335" y="335921"/>
                  <a:pt x="7238236" y="350053"/>
                </a:cubicBezTo>
                <a:cubicBezTo>
                  <a:pt x="7238236" y="353137"/>
                  <a:pt x="7236794" y="354678"/>
                  <a:pt x="7233911" y="354678"/>
                </a:cubicBezTo>
                <a:cubicBezTo>
                  <a:pt x="7232261" y="356295"/>
                  <a:pt x="7228253" y="358386"/>
                  <a:pt x="7221887" y="360953"/>
                </a:cubicBezTo>
                <a:cubicBezTo>
                  <a:pt x="7219137" y="360953"/>
                  <a:pt x="7216712" y="360953"/>
                  <a:pt x="7214612" y="360953"/>
                </a:cubicBezTo>
                <a:cubicBezTo>
                  <a:pt x="7206945" y="360953"/>
                  <a:pt x="7201613" y="359445"/>
                  <a:pt x="7198613" y="356428"/>
                </a:cubicBezTo>
                <a:cubicBezTo>
                  <a:pt x="7197180" y="354928"/>
                  <a:pt x="7195689" y="352645"/>
                  <a:pt x="7194139" y="349578"/>
                </a:cubicBezTo>
                <a:cubicBezTo>
                  <a:pt x="7194139" y="347995"/>
                  <a:pt x="7193871" y="346945"/>
                  <a:pt x="7193339" y="346429"/>
                </a:cubicBezTo>
                <a:cubicBezTo>
                  <a:pt x="7192405" y="344579"/>
                  <a:pt x="7190046" y="342237"/>
                  <a:pt x="7186264" y="339404"/>
                </a:cubicBezTo>
                <a:cubicBezTo>
                  <a:pt x="7182997" y="336138"/>
                  <a:pt x="7180322" y="333454"/>
                  <a:pt x="7178240" y="331355"/>
                </a:cubicBezTo>
                <a:cubicBezTo>
                  <a:pt x="7177206" y="330305"/>
                  <a:pt x="7176690" y="329780"/>
                  <a:pt x="7176690" y="329780"/>
                </a:cubicBezTo>
                <a:cubicBezTo>
                  <a:pt x="7176090" y="329146"/>
                  <a:pt x="7175097" y="328488"/>
                  <a:pt x="7173715" y="327805"/>
                </a:cubicBezTo>
                <a:cubicBezTo>
                  <a:pt x="7166415" y="323422"/>
                  <a:pt x="7162766" y="319830"/>
                  <a:pt x="7162766" y="317030"/>
                </a:cubicBezTo>
                <a:lnTo>
                  <a:pt x="7163890" y="317030"/>
                </a:lnTo>
                <a:cubicBezTo>
                  <a:pt x="7163890" y="317030"/>
                  <a:pt x="7162916" y="316056"/>
                  <a:pt x="7160966" y="314106"/>
                </a:cubicBezTo>
                <a:cubicBezTo>
                  <a:pt x="7154849" y="309206"/>
                  <a:pt x="7151791" y="302798"/>
                  <a:pt x="7151791" y="294882"/>
                </a:cubicBezTo>
                <a:cubicBezTo>
                  <a:pt x="7159173" y="297565"/>
                  <a:pt x="7164957" y="300481"/>
                  <a:pt x="7169140" y="303631"/>
                </a:cubicBezTo>
                <a:cubicBezTo>
                  <a:pt x="7171356" y="304715"/>
                  <a:pt x="7173056" y="305865"/>
                  <a:pt x="7174240" y="307081"/>
                </a:cubicBezTo>
                <a:cubicBezTo>
                  <a:pt x="7183389" y="312564"/>
                  <a:pt x="7192646" y="315306"/>
                  <a:pt x="7202013" y="315306"/>
                </a:cubicBezTo>
                <a:cubicBezTo>
                  <a:pt x="7209963" y="315272"/>
                  <a:pt x="7216745" y="307514"/>
                  <a:pt x="7222362" y="292032"/>
                </a:cubicBezTo>
                <a:cubicBezTo>
                  <a:pt x="7236061" y="249535"/>
                  <a:pt x="7249135" y="205079"/>
                  <a:pt x="7261584" y="158665"/>
                </a:cubicBezTo>
                <a:cubicBezTo>
                  <a:pt x="7260101" y="152332"/>
                  <a:pt x="7251293" y="149166"/>
                  <a:pt x="7235161" y="149166"/>
                </a:cubicBezTo>
                <a:cubicBezTo>
                  <a:pt x="7208345" y="150199"/>
                  <a:pt x="7180889" y="153849"/>
                  <a:pt x="7152791" y="160115"/>
                </a:cubicBezTo>
                <a:cubicBezTo>
                  <a:pt x="7126593" y="168481"/>
                  <a:pt x="7100336" y="173681"/>
                  <a:pt x="7074021" y="175714"/>
                </a:cubicBezTo>
                <a:cubicBezTo>
                  <a:pt x="7073437" y="176297"/>
                  <a:pt x="7070754" y="177781"/>
                  <a:pt x="7065971" y="180164"/>
                </a:cubicBezTo>
                <a:cubicBezTo>
                  <a:pt x="7062988" y="181164"/>
                  <a:pt x="7059922" y="182714"/>
                  <a:pt x="7056772" y="184814"/>
                </a:cubicBezTo>
                <a:cubicBezTo>
                  <a:pt x="7053655" y="185847"/>
                  <a:pt x="7049589" y="187563"/>
                  <a:pt x="7044573" y="189963"/>
                </a:cubicBezTo>
                <a:lnTo>
                  <a:pt x="7044427" y="188625"/>
                </a:lnTo>
                <a:lnTo>
                  <a:pt x="7042760" y="193813"/>
                </a:lnTo>
                <a:cubicBezTo>
                  <a:pt x="7042010" y="195430"/>
                  <a:pt x="7041289" y="196238"/>
                  <a:pt x="7040598" y="196238"/>
                </a:cubicBezTo>
                <a:cubicBezTo>
                  <a:pt x="7049847" y="204954"/>
                  <a:pt x="7058672" y="224553"/>
                  <a:pt x="7067071" y="255034"/>
                </a:cubicBezTo>
                <a:cubicBezTo>
                  <a:pt x="7068121" y="257151"/>
                  <a:pt x="7069171" y="260809"/>
                  <a:pt x="7070221" y="266009"/>
                </a:cubicBezTo>
                <a:cubicBezTo>
                  <a:pt x="7075571" y="280991"/>
                  <a:pt x="7078246" y="293257"/>
                  <a:pt x="7078246" y="302806"/>
                </a:cubicBezTo>
                <a:cubicBezTo>
                  <a:pt x="7078246" y="316472"/>
                  <a:pt x="7074028" y="323305"/>
                  <a:pt x="7065596" y="323305"/>
                </a:cubicBezTo>
                <a:cubicBezTo>
                  <a:pt x="7058963" y="323305"/>
                  <a:pt x="7053630" y="321280"/>
                  <a:pt x="7049597" y="317230"/>
                </a:cubicBezTo>
                <a:cubicBezTo>
                  <a:pt x="7044764" y="312397"/>
                  <a:pt x="7039656" y="295490"/>
                  <a:pt x="7034273" y="266509"/>
                </a:cubicBezTo>
                <a:cubicBezTo>
                  <a:pt x="7032090" y="258826"/>
                  <a:pt x="7030999" y="253901"/>
                  <a:pt x="7030999" y="251734"/>
                </a:cubicBezTo>
                <a:cubicBezTo>
                  <a:pt x="7028031" y="237885"/>
                  <a:pt x="7023065" y="224994"/>
                  <a:pt x="7016099" y="213062"/>
                </a:cubicBezTo>
                <a:cubicBezTo>
                  <a:pt x="7015432" y="212429"/>
                  <a:pt x="7014116" y="211154"/>
                  <a:pt x="7012150" y="209237"/>
                </a:cubicBezTo>
                <a:cubicBezTo>
                  <a:pt x="7006933" y="205304"/>
                  <a:pt x="7004325" y="200613"/>
                  <a:pt x="7004325" y="195163"/>
                </a:cubicBezTo>
                <a:cubicBezTo>
                  <a:pt x="7003275" y="183664"/>
                  <a:pt x="7011482" y="176731"/>
                  <a:pt x="7028949" y="174364"/>
                </a:cubicBezTo>
                <a:cubicBezTo>
                  <a:pt x="7036281" y="169781"/>
                  <a:pt x="7049730" y="156682"/>
                  <a:pt x="7069296" y="135067"/>
                </a:cubicBezTo>
                <a:cubicBezTo>
                  <a:pt x="7106510" y="99935"/>
                  <a:pt x="7124593" y="73287"/>
                  <a:pt x="7123543" y="55121"/>
                </a:cubicBezTo>
                <a:cubicBezTo>
                  <a:pt x="7123543" y="53522"/>
                  <a:pt x="7123093" y="51380"/>
                  <a:pt x="7122193" y="48697"/>
                </a:cubicBezTo>
                <a:cubicBezTo>
                  <a:pt x="7121009" y="45114"/>
                  <a:pt x="7120418" y="42497"/>
                  <a:pt x="7120418" y="40847"/>
                </a:cubicBezTo>
                <a:cubicBezTo>
                  <a:pt x="7120418" y="37664"/>
                  <a:pt x="7123275" y="36073"/>
                  <a:pt x="7128993" y="36073"/>
                </a:cubicBezTo>
                <a:close/>
                <a:moveTo>
                  <a:pt x="5094692" y="36073"/>
                </a:moveTo>
                <a:cubicBezTo>
                  <a:pt x="5098941" y="36073"/>
                  <a:pt x="5101066" y="36598"/>
                  <a:pt x="5101066" y="37648"/>
                </a:cubicBezTo>
                <a:cubicBezTo>
                  <a:pt x="5100533" y="37648"/>
                  <a:pt x="5100741" y="37639"/>
                  <a:pt x="5101691" y="37623"/>
                </a:cubicBezTo>
                <a:cubicBezTo>
                  <a:pt x="5116957" y="36573"/>
                  <a:pt x="5123548" y="45022"/>
                  <a:pt x="5121465" y="62971"/>
                </a:cubicBezTo>
                <a:cubicBezTo>
                  <a:pt x="5121465" y="74987"/>
                  <a:pt x="5120365" y="95761"/>
                  <a:pt x="5118165" y="125292"/>
                </a:cubicBezTo>
                <a:cubicBezTo>
                  <a:pt x="5116182" y="143241"/>
                  <a:pt x="5115190" y="154799"/>
                  <a:pt x="5115190" y="159965"/>
                </a:cubicBezTo>
                <a:cubicBezTo>
                  <a:pt x="5120407" y="156315"/>
                  <a:pt x="5131156" y="148899"/>
                  <a:pt x="5147439" y="137716"/>
                </a:cubicBezTo>
                <a:cubicBezTo>
                  <a:pt x="5156021" y="131300"/>
                  <a:pt x="5162738" y="126625"/>
                  <a:pt x="5167587" y="123692"/>
                </a:cubicBezTo>
                <a:cubicBezTo>
                  <a:pt x="5172270" y="117143"/>
                  <a:pt x="5174612" y="113576"/>
                  <a:pt x="5174612" y="112993"/>
                </a:cubicBezTo>
                <a:cubicBezTo>
                  <a:pt x="5174612" y="115159"/>
                  <a:pt x="5173045" y="116243"/>
                  <a:pt x="5169912" y="116243"/>
                </a:cubicBezTo>
                <a:cubicBezTo>
                  <a:pt x="5174279" y="104610"/>
                  <a:pt x="5181695" y="99852"/>
                  <a:pt x="5192161" y="101969"/>
                </a:cubicBezTo>
                <a:cubicBezTo>
                  <a:pt x="5202543" y="101969"/>
                  <a:pt x="5207735" y="106693"/>
                  <a:pt x="5207735" y="116143"/>
                </a:cubicBezTo>
                <a:cubicBezTo>
                  <a:pt x="5207735" y="120626"/>
                  <a:pt x="5206810" y="123792"/>
                  <a:pt x="5204960" y="125642"/>
                </a:cubicBezTo>
                <a:cubicBezTo>
                  <a:pt x="5201527" y="130225"/>
                  <a:pt x="5195277" y="134783"/>
                  <a:pt x="5186211" y="139316"/>
                </a:cubicBezTo>
                <a:cubicBezTo>
                  <a:pt x="5184511" y="140183"/>
                  <a:pt x="5183186" y="141075"/>
                  <a:pt x="5182236" y="141991"/>
                </a:cubicBezTo>
                <a:cubicBezTo>
                  <a:pt x="5173487" y="147474"/>
                  <a:pt x="5157663" y="156457"/>
                  <a:pt x="5134764" y="168940"/>
                </a:cubicBezTo>
                <a:cubicBezTo>
                  <a:pt x="5125348" y="175239"/>
                  <a:pt x="5118448" y="179481"/>
                  <a:pt x="5114066" y="181664"/>
                </a:cubicBezTo>
                <a:cubicBezTo>
                  <a:pt x="5112449" y="182480"/>
                  <a:pt x="5111774" y="182755"/>
                  <a:pt x="5112041" y="182489"/>
                </a:cubicBezTo>
                <a:cubicBezTo>
                  <a:pt x="5112041" y="182222"/>
                  <a:pt x="5112399" y="182264"/>
                  <a:pt x="5113116" y="182614"/>
                </a:cubicBezTo>
                <a:cubicBezTo>
                  <a:pt x="5130998" y="194180"/>
                  <a:pt x="5149422" y="205237"/>
                  <a:pt x="5168387" y="215787"/>
                </a:cubicBezTo>
                <a:cubicBezTo>
                  <a:pt x="5187819" y="229069"/>
                  <a:pt x="5209643" y="238744"/>
                  <a:pt x="5233858" y="244810"/>
                </a:cubicBezTo>
                <a:cubicBezTo>
                  <a:pt x="5241941" y="246826"/>
                  <a:pt x="5248549" y="247835"/>
                  <a:pt x="5253682" y="247835"/>
                </a:cubicBezTo>
                <a:cubicBezTo>
                  <a:pt x="5291863" y="254584"/>
                  <a:pt x="5311545" y="263309"/>
                  <a:pt x="5312728" y="274008"/>
                </a:cubicBezTo>
                <a:cubicBezTo>
                  <a:pt x="5313845" y="279674"/>
                  <a:pt x="5310712" y="282508"/>
                  <a:pt x="5303329" y="282508"/>
                </a:cubicBezTo>
                <a:cubicBezTo>
                  <a:pt x="5279930" y="282508"/>
                  <a:pt x="5255740" y="279891"/>
                  <a:pt x="5230758" y="274658"/>
                </a:cubicBezTo>
                <a:cubicBezTo>
                  <a:pt x="5210993" y="271408"/>
                  <a:pt x="5184019" y="257517"/>
                  <a:pt x="5149838" y="232986"/>
                </a:cubicBezTo>
                <a:cubicBezTo>
                  <a:pt x="5145872" y="230019"/>
                  <a:pt x="5142856" y="228011"/>
                  <a:pt x="5140789" y="226961"/>
                </a:cubicBezTo>
                <a:cubicBezTo>
                  <a:pt x="5137389" y="224694"/>
                  <a:pt x="5131390" y="220336"/>
                  <a:pt x="5122790" y="213887"/>
                </a:cubicBezTo>
                <a:cubicBezTo>
                  <a:pt x="5112691" y="206837"/>
                  <a:pt x="5108591" y="202521"/>
                  <a:pt x="5110491" y="200938"/>
                </a:cubicBezTo>
                <a:cubicBezTo>
                  <a:pt x="5110491" y="213737"/>
                  <a:pt x="5111008" y="234810"/>
                  <a:pt x="5112041" y="264159"/>
                </a:cubicBezTo>
                <a:cubicBezTo>
                  <a:pt x="5112041" y="292024"/>
                  <a:pt x="5112041" y="313306"/>
                  <a:pt x="5112041" y="328005"/>
                </a:cubicBezTo>
                <a:cubicBezTo>
                  <a:pt x="5109758" y="345170"/>
                  <a:pt x="5104649" y="357720"/>
                  <a:pt x="5096717" y="365653"/>
                </a:cubicBezTo>
                <a:cubicBezTo>
                  <a:pt x="5095684" y="365653"/>
                  <a:pt x="5094842" y="365977"/>
                  <a:pt x="5094192" y="366627"/>
                </a:cubicBezTo>
                <a:cubicBezTo>
                  <a:pt x="5089859" y="368061"/>
                  <a:pt x="5086367" y="368777"/>
                  <a:pt x="5083717" y="368777"/>
                </a:cubicBezTo>
                <a:cubicBezTo>
                  <a:pt x="5080784" y="368777"/>
                  <a:pt x="5076926" y="367586"/>
                  <a:pt x="5072143" y="365203"/>
                </a:cubicBezTo>
                <a:cubicBezTo>
                  <a:pt x="5070676" y="364453"/>
                  <a:pt x="5069626" y="364078"/>
                  <a:pt x="5068993" y="364078"/>
                </a:cubicBezTo>
                <a:cubicBezTo>
                  <a:pt x="5059761" y="362928"/>
                  <a:pt x="5049553" y="357870"/>
                  <a:pt x="5038370" y="348904"/>
                </a:cubicBezTo>
                <a:cubicBezTo>
                  <a:pt x="5033570" y="345070"/>
                  <a:pt x="5029946" y="342546"/>
                  <a:pt x="5027496" y="341329"/>
                </a:cubicBezTo>
                <a:cubicBezTo>
                  <a:pt x="5025179" y="335479"/>
                  <a:pt x="5024021" y="332555"/>
                  <a:pt x="5024021" y="332555"/>
                </a:cubicBezTo>
                <a:cubicBezTo>
                  <a:pt x="5028271" y="335221"/>
                  <a:pt x="5029171" y="337888"/>
                  <a:pt x="5026721" y="340554"/>
                </a:cubicBezTo>
                <a:cubicBezTo>
                  <a:pt x="5022538" y="336371"/>
                  <a:pt x="5018496" y="334279"/>
                  <a:pt x="5014597" y="334279"/>
                </a:cubicBezTo>
                <a:lnTo>
                  <a:pt x="5014597" y="324705"/>
                </a:lnTo>
                <a:lnTo>
                  <a:pt x="5016381" y="324705"/>
                </a:lnTo>
                <a:lnTo>
                  <a:pt x="5014597" y="321580"/>
                </a:lnTo>
                <a:cubicBezTo>
                  <a:pt x="5017180" y="321580"/>
                  <a:pt x="5018996" y="321055"/>
                  <a:pt x="5020046" y="320005"/>
                </a:cubicBezTo>
                <a:cubicBezTo>
                  <a:pt x="5019563" y="320005"/>
                  <a:pt x="5019321" y="319480"/>
                  <a:pt x="5019321" y="318430"/>
                </a:cubicBezTo>
                <a:cubicBezTo>
                  <a:pt x="5028671" y="318430"/>
                  <a:pt x="5038812" y="321164"/>
                  <a:pt x="5049744" y="326630"/>
                </a:cubicBezTo>
                <a:cubicBezTo>
                  <a:pt x="5053727" y="328613"/>
                  <a:pt x="5062552" y="330588"/>
                  <a:pt x="5076218" y="332555"/>
                </a:cubicBezTo>
                <a:cubicBezTo>
                  <a:pt x="5079285" y="332555"/>
                  <a:pt x="5081234" y="328763"/>
                  <a:pt x="5082068" y="321180"/>
                </a:cubicBezTo>
                <a:cubicBezTo>
                  <a:pt x="5082068" y="318347"/>
                  <a:pt x="5082068" y="316322"/>
                  <a:pt x="5082068" y="315106"/>
                </a:cubicBezTo>
                <a:cubicBezTo>
                  <a:pt x="5083101" y="302523"/>
                  <a:pt x="5083617" y="285824"/>
                  <a:pt x="5083617" y="265009"/>
                </a:cubicBezTo>
                <a:cubicBezTo>
                  <a:pt x="5084667" y="245243"/>
                  <a:pt x="5085192" y="229086"/>
                  <a:pt x="5085192" y="216537"/>
                </a:cubicBezTo>
                <a:cubicBezTo>
                  <a:pt x="5085192" y="207121"/>
                  <a:pt x="5085192" y="197363"/>
                  <a:pt x="5085192" y="187263"/>
                </a:cubicBezTo>
                <a:cubicBezTo>
                  <a:pt x="5085392" y="187463"/>
                  <a:pt x="5083701" y="186672"/>
                  <a:pt x="5080118" y="184889"/>
                </a:cubicBezTo>
                <a:cubicBezTo>
                  <a:pt x="5072001" y="182172"/>
                  <a:pt x="5067943" y="178972"/>
                  <a:pt x="5067943" y="175289"/>
                </a:cubicBezTo>
                <a:cubicBezTo>
                  <a:pt x="5069460" y="169273"/>
                  <a:pt x="5075735" y="166265"/>
                  <a:pt x="5086767" y="166265"/>
                </a:cubicBezTo>
                <a:cubicBezTo>
                  <a:pt x="5086767" y="160815"/>
                  <a:pt x="5087817" y="150224"/>
                  <a:pt x="5089917" y="134492"/>
                </a:cubicBezTo>
                <a:cubicBezTo>
                  <a:pt x="5090950" y="115776"/>
                  <a:pt x="5091992" y="101210"/>
                  <a:pt x="5093042" y="90794"/>
                </a:cubicBezTo>
                <a:cubicBezTo>
                  <a:pt x="5093042" y="77912"/>
                  <a:pt x="5091992" y="65063"/>
                  <a:pt x="5089892" y="52247"/>
                </a:cubicBezTo>
                <a:cubicBezTo>
                  <a:pt x="5089892" y="51963"/>
                  <a:pt x="5089050" y="50563"/>
                  <a:pt x="5087367" y="48047"/>
                </a:cubicBezTo>
                <a:cubicBezTo>
                  <a:pt x="5085917" y="45147"/>
                  <a:pt x="5085192" y="43697"/>
                  <a:pt x="5085192" y="43697"/>
                </a:cubicBezTo>
                <a:cubicBezTo>
                  <a:pt x="5085192" y="38614"/>
                  <a:pt x="5088359" y="36073"/>
                  <a:pt x="5094692" y="36073"/>
                </a:cubicBezTo>
                <a:close/>
                <a:moveTo>
                  <a:pt x="4769837" y="34498"/>
                </a:moveTo>
                <a:cubicBezTo>
                  <a:pt x="4785586" y="34498"/>
                  <a:pt x="4792410" y="40381"/>
                  <a:pt x="4790310" y="52147"/>
                </a:cubicBezTo>
                <a:cubicBezTo>
                  <a:pt x="4790310" y="55846"/>
                  <a:pt x="4787377" y="62988"/>
                  <a:pt x="4781511" y="73570"/>
                </a:cubicBezTo>
                <a:cubicBezTo>
                  <a:pt x="4779611" y="76403"/>
                  <a:pt x="4778119" y="78895"/>
                  <a:pt x="4777036" y="81045"/>
                </a:cubicBezTo>
                <a:cubicBezTo>
                  <a:pt x="4772886" y="87261"/>
                  <a:pt x="4765262" y="99977"/>
                  <a:pt x="4754163" y="119193"/>
                </a:cubicBezTo>
                <a:cubicBezTo>
                  <a:pt x="4744246" y="134625"/>
                  <a:pt x="4736430" y="144558"/>
                  <a:pt x="4730714" y="148991"/>
                </a:cubicBezTo>
                <a:cubicBezTo>
                  <a:pt x="4758112" y="138558"/>
                  <a:pt x="4787361" y="133867"/>
                  <a:pt x="4818459" y="134917"/>
                </a:cubicBezTo>
                <a:cubicBezTo>
                  <a:pt x="4842573" y="132800"/>
                  <a:pt x="4852498" y="142549"/>
                  <a:pt x="4848232" y="164165"/>
                </a:cubicBezTo>
                <a:cubicBezTo>
                  <a:pt x="4842982" y="222978"/>
                  <a:pt x="4830616" y="275675"/>
                  <a:pt x="4811134" y="322255"/>
                </a:cubicBezTo>
                <a:cubicBezTo>
                  <a:pt x="4802251" y="344904"/>
                  <a:pt x="4792310" y="355170"/>
                  <a:pt x="4781311" y="353053"/>
                </a:cubicBezTo>
                <a:cubicBezTo>
                  <a:pt x="4766112" y="351953"/>
                  <a:pt x="4753563" y="347554"/>
                  <a:pt x="4743663" y="339854"/>
                </a:cubicBezTo>
                <a:cubicBezTo>
                  <a:pt x="4731880" y="333438"/>
                  <a:pt x="4719656" y="320539"/>
                  <a:pt x="4706990" y="301156"/>
                </a:cubicBezTo>
                <a:cubicBezTo>
                  <a:pt x="4706990" y="301156"/>
                  <a:pt x="4708153" y="301740"/>
                  <a:pt x="4710478" y="302906"/>
                </a:cubicBezTo>
                <a:lnTo>
                  <a:pt x="4712077" y="303709"/>
                </a:lnTo>
                <a:lnTo>
                  <a:pt x="4710521" y="301394"/>
                </a:lnTo>
                <a:cubicBezTo>
                  <a:pt x="4708167" y="296636"/>
                  <a:pt x="4706990" y="292374"/>
                  <a:pt x="4706990" y="288607"/>
                </a:cubicBezTo>
                <a:cubicBezTo>
                  <a:pt x="4713573" y="291474"/>
                  <a:pt x="4719048" y="294549"/>
                  <a:pt x="4723414" y="297832"/>
                </a:cubicBezTo>
                <a:cubicBezTo>
                  <a:pt x="4732530" y="306931"/>
                  <a:pt x="4739430" y="312422"/>
                  <a:pt x="4744113" y="314306"/>
                </a:cubicBezTo>
                <a:cubicBezTo>
                  <a:pt x="4761728" y="325405"/>
                  <a:pt x="4772903" y="325563"/>
                  <a:pt x="4777636" y="314781"/>
                </a:cubicBezTo>
                <a:cubicBezTo>
                  <a:pt x="4800618" y="274050"/>
                  <a:pt x="4814192" y="226594"/>
                  <a:pt x="4818359" y="172414"/>
                </a:cubicBezTo>
                <a:cubicBezTo>
                  <a:pt x="4819409" y="159015"/>
                  <a:pt x="4814317" y="152840"/>
                  <a:pt x="4803085" y="153890"/>
                </a:cubicBezTo>
                <a:cubicBezTo>
                  <a:pt x="4773103" y="155957"/>
                  <a:pt x="4744996" y="161182"/>
                  <a:pt x="4718765" y="169564"/>
                </a:cubicBezTo>
                <a:cubicBezTo>
                  <a:pt x="4719231" y="169564"/>
                  <a:pt x="4718781" y="170931"/>
                  <a:pt x="4717415" y="173664"/>
                </a:cubicBezTo>
                <a:cubicBezTo>
                  <a:pt x="4709365" y="183480"/>
                  <a:pt x="4703407" y="187863"/>
                  <a:pt x="4699541" y="186813"/>
                </a:cubicBezTo>
                <a:cubicBezTo>
                  <a:pt x="4698433" y="186813"/>
                  <a:pt x="4697322" y="186259"/>
                  <a:pt x="4696210" y="185151"/>
                </a:cubicBezTo>
                <a:lnTo>
                  <a:pt x="4696126" y="185026"/>
                </a:lnTo>
                <a:lnTo>
                  <a:pt x="4694271" y="213206"/>
                </a:lnTo>
                <a:cubicBezTo>
                  <a:pt x="4689118" y="277052"/>
                  <a:pt x="4679250" y="311410"/>
                  <a:pt x="4664668" y="316281"/>
                </a:cubicBezTo>
                <a:cubicBezTo>
                  <a:pt x="4659818" y="323047"/>
                  <a:pt x="4651927" y="325322"/>
                  <a:pt x="4640994" y="323105"/>
                </a:cubicBezTo>
                <a:cubicBezTo>
                  <a:pt x="4633745" y="318739"/>
                  <a:pt x="4630120" y="310381"/>
                  <a:pt x="4630120" y="298032"/>
                </a:cubicBezTo>
                <a:lnTo>
                  <a:pt x="4634845" y="298032"/>
                </a:lnTo>
                <a:cubicBezTo>
                  <a:pt x="4634845" y="296048"/>
                  <a:pt x="4632778" y="295057"/>
                  <a:pt x="4628645" y="295057"/>
                </a:cubicBezTo>
                <a:cubicBezTo>
                  <a:pt x="4622129" y="295057"/>
                  <a:pt x="4619029" y="294757"/>
                  <a:pt x="4619346" y="294157"/>
                </a:cubicBezTo>
                <a:cubicBezTo>
                  <a:pt x="4621429" y="297607"/>
                  <a:pt x="4619904" y="302165"/>
                  <a:pt x="4614771" y="307831"/>
                </a:cubicBezTo>
                <a:cubicBezTo>
                  <a:pt x="4612587" y="310014"/>
                  <a:pt x="4611496" y="313081"/>
                  <a:pt x="4611496" y="317030"/>
                </a:cubicBezTo>
                <a:lnTo>
                  <a:pt x="4605122" y="317030"/>
                </a:lnTo>
                <a:cubicBezTo>
                  <a:pt x="4604072" y="317030"/>
                  <a:pt x="4603030" y="317030"/>
                  <a:pt x="4601997" y="317030"/>
                </a:cubicBezTo>
                <a:lnTo>
                  <a:pt x="4600422" y="317030"/>
                </a:lnTo>
                <a:lnTo>
                  <a:pt x="4598847" y="317030"/>
                </a:lnTo>
                <a:cubicBezTo>
                  <a:pt x="4590414" y="317030"/>
                  <a:pt x="4586198" y="312447"/>
                  <a:pt x="4586198" y="303281"/>
                </a:cubicBezTo>
                <a:cubicBezTo>
                  <a:pt x="4584114" y="291815"/>
                  <a:pt x="4580981" y="264959"/>
                  <a:pt x="4576798" y="222711"/>
                </a:cubicBezTo>
                <a:cubicBezTo>
                  <a:pt x="4577848" y="227944"/>
                  <a:pt x="4577323" y="225069"/>
                  <a:pt x="4575223" y="214087"/>
                </a:cubicBezTo>
                <a:cubicBezTo>
                  <a:pt x="4575223" y="210887"/>
                  <a:pt x="4574723" y="206812"/>
                  <a:pt x="4573724" y="201862"/>
                </a:cubicBezTo>
                <a:cubicBezTo>
                  <a:pt x="4571590" y="191830"/>
                  <a:pt x="4571049" y="186813"/>
                  <a:pt x="4572099" y="186813"/>
                </a:cubicBezTo>
                <a:cubicBezTo>
                  <a:pt x="4571915" y="187797"/>
                  <a:pt x="4568599" y="189205"/>
                  <a:pt x="4562149" y="191038"/>
                </a:cubicBezTo>
                <a:cubicBezTo>
                  <a:pt x="4560782" y="192405"/>
                  <a:pt x="4558899" y="193088"/>
                  <a:pt x="4556500" y="193088"/>
                </a:cubicBezTo>
                <a:cubicBezTo>
                  <a:pt x="4551350" y="193088"/>
                  <a:pt x="4547391" y="190338"/>
                  <a:pt x="4544625" y="184839"/>
                </a:cubicBezTo>
                <a:cubicBezTo>
                  <a:pt x="4543975" y="184205"/>
                  <a:pt x="4542742" y="182955"/>
                  <a:pt x="4540926" y="181089"/>
                </a:cubicBezTo>
                <a:cubicBezTo>
                  <a:pt x="4538692" y="164223"/>
                  <a:pt x="4542325" y="152765"/>
                  <a:pt x="4551825" y="146716"/>
                </a:cubicBezTo>
                <a:cubicBezTo>
                  <a:pt x="4568974" y="133617"/>
                  <a:pt x="4586756" y="114260"/>
                  <a:pt x="4605172" y="88644"/>
                </a:cubicBezTo>
                <a:cubicBezTo>
                  <a:pt x="4606122" y="86778"/>
                  <a:pt x="4607147" y="82553"/>
                  <a:pt x="4608246" y="75970"/>
                </a:cubicBezTo>
                <a:cubicBezTo>
                  <a:pt x="4609479" y="66104"/>
                  <a:pt x="4615046" y="61171"/>
                  <a:pt x="4624945" y="61171"/>
                </a:cubicBezTo>
                <a:cubicBezTo>
                  <a:pt x="4645044" y="68287"/>
                  <a:pt x="4656768" y="82478"/>
                  <a:pt x="4660118" y="103743"/>
                </a:cubicBezTo>
                <a:cubicBezTo>
                  <a:pt x="4659106" y="108831"/>
                  <a:pt x="4651794" y="117710"/>
                  <a:pt x="4638182" y="130381"/>
                </a:cubicBezTo>
                <a:lnTo>
                  <a:pt x="4624308" y="142686"/>
                </a:lnTo>
                <a:lnTo>
                  <a:pt x="4638413" y="140548"/>
                </a:lnTo>
                <a:cubicBezTo>
                  <a:pt x="4644225" y="139085"/>
                  <a:pt x="4651027" y="136891"/>
                  <a:pt x="4658818" y="133967"/>
                </a:cubicBezTo>
                <a:cubicBezTo>
                  <a:pt x="4665984" y="129334"/>
                  <a:pt x="4671959" y="128775"/>
                  <a:pt x="4676742" y="132292"/>
                </a:cubicBezTo>
                <a:cubicBezTo>
                  <a:pt x="4691608" y="136875"/>
                  <a:pt x="4699666" y="143516"/>
                  <a:pt x="4700916" y="152216"/>
                </a:cubicBezTo>
                <a:cubicBezTo>
                  <a:pt x="4700916" y="153807"/>
                  <a:pt x="4700641" y="156513"/>
                  <a:pt x="4700091" y="160334"/>
                </a:cubicBezTo>
                <a:lnTo>
                  <a:pt x="4697920" y="173319"/>
                </a:lnTo>
                <a:lnTo>
                  <a:pt x="4698791" y="172139"/>
                </a:lnTo>
                <a:cubicBezTo>
                  <a:pt x="4699241" y="171689"/>
                  <a:pt x="4699466" y="171464"/>
                  <a:pt x="4699466" y="171464"/>
                </a:cubicBezTo>
                <a:cubicBezTo>
                  <a:pt x="4702566" y="165281"/>
                  <a:pt x="4707840" y="155799"/>
                  <a:pt x="4715290" y="143016"/>
                </a:cubicBezTo>
                <a:cubicBezTo>
                  <a:pt x="4722523" y="127517"/>
                  <a:pt x="4728347" y="115901"/>
                  <a:pt x="4732764" y="108168"/>
                </a:cubicBezTo>
                <a:cubicBezTo>
                  <a:pt x="4750096" y="80920"/>
                  <a:pt x="4757437" y="62746"/>
                  <a:pt x="4754787" y="53647"/>
                </a:cubicBezTo>
                <a:cubicBezTo>
                  <a:pt x="4752204" y="52380"/>
                  <a:pt x="4750913" y="49155"/>
                  <a:pt x="4750913" y="43972"/>
                </a:cubicBezTo>
                <a:cubicBezTo>
                  <a:pt x="4750913" y="37656"/>
                  <a:pt x="4757220" y="34498"/>
                  <a:pt x="4769837" y="34498"/>
                </a:cubicBezTo>
                <a:close/>
                <a:moveTo>
                  <a:pt x="1777420" y="28223"/>
                </a:moveTo>
                <a:cubicBezTo>
                  <a:pt x="1786903" y="28223"/>
                  <a:pt x="1791644" y="35198"/>
                  <a:pt x="1791644" y="49147"/>
                </a:cubicBezTo>
                <a:cubicBezTo>
                  <a:pt x="1792660" y="59313"/>
                  <a:pt x="1792111" y="77662"/>
                  <a:pt x="1789994" y="104193"/>
                </a:cubicBezTo>
                <a:cubicBezTo>
                  <a:pt x="1788994" y="112160"/>
                  <a:pt x="1788494" y="117359"/>
                  <a:pt x="1788494" y="119793"/>
                </a:cubicBezTo>
                <a:cubicBezTo>
                  <a:pt x="1804810" y="121842"/>
                  <a:pt x="1813701" y="125784"/>
                  <a:pt x="1815167" y="131617"/>
                </a:cubicBezTo>
                <a:cubicBezTo>
                  <a:pt x="1815167" y="141666"/>
                  <a:pt x="1809284" y="147991"/>
                  <a:pt x="1797519" y="150591"/>
                </a:cubicBezTo>
                <a:cubicBezTo>
                  <a:pt x="1792902" y="152141"/>
                  <a:pt x="1790352" y="153632"/>
                  <a:pt x="1789869" y="155065"/>
                </a:cubicBezTo>
                <a:cubicBezTo>
                  <a:pt x="1787919" y="163865"/>
                  <a:pt x="1786944" y="195255"/>
                  <a:pt x="1786944" y="249235"/>
                </a:cubicBezTo>
                <a:cubicBezTo>
                  <a:pt x="1785894" y="277333"/>
                  <a:pt x="1785369" y="296732"/>
                  <a:pt x="1785369" y="307431"/>
                </a:cubicBezTo>
                <a:cubicBezTo>
                  <a:pt x="1788502" y="304281"/>
                  <a:pt x="1789544" y="307006"/>
                  <a:pt x="1788494" y="315606"/>
                </a:cubicBezTo>
                <a:lnTo>
                  <a:pt x="1788494" y="320630"/>
                </a:lnTo>
                <a:cubicBezTo>
                  <a:pt x="1788494" y="320630"/>
                  <a:pt x="1787803" y="322738"/>
                  <a:pt x="1786419" y="326955"/>
                </a:cubicBezTo>
                <a:cubicBezTo>
                  <a:pt x="1785719" y="328338"/>
                  <a:pt x="1785369" y="329180"/>
                  <a:pt x="1785369" y="329480"/>
                </a:cubicBezTo>
                <a:cubicBezTo>
                  <a:pt x="1785369" y="330296"/>
                  <a:pt x="1785894" y="331746"/>
                  <a:pt x="1786944" y="333829"/>
                </a:cubicBezTo>
                <a:cubicBezTo>
                  <a:pt x="1786944" y="336163"/>
                  <a:pt x="1786944" y="337888"/>
                  <a:pt x="1786944" y="339004"/>
                </a:cubicBezTo>
                <a:cubicBezTo>
                  <a:pt x="1787978" y="347437"/>
                  <a:pt x="1785161" y="355070"/>
                  <a:pt x="1778495" y="361903"/>
                </a:cubicBezTo>
                <a:cubicBezTo>
                  <a:pt x="1769245" y="364403"/>
                  <a:pt x="1762362" y="362936"/>
                  <a:pt x="1757846" y="357503"/>
                </a:cubicBezTo>
                <a:cubicBezTo>
                  <a:pt x="1750963" y="348237"/>
                  <a:pt x="1748047" y="334188"/>
                  <a:pt x="1749096" y="315356"/>
                </a:cubicBezTo>
                <a:cubicBezTo>
                  <a:pt x="1749096" y="298423"/>
                  <a:pt x="1750663" y="273783"/>
                  <a:pt x="1753796" y="241435"/>
                </a:cubicBezTo>
                <a:cubicBezTo>
                  <a:pt x="1755896" y="208904"/>
                  <a:pt x="1756946" y="184914"/>
                  <a:pt x="1756946" y="169464"/>
                </a:cubicBezTo>
                <a:cubicBezTo>
                  <a:pt x="1756946" y="167048"/>
                  <a:pt x="1757471" y="164790"/>
                  <a:pt x="1758521" y="162690"/>
                </a:cubicBezTo>
                <a:lnTo>
                  <a:pt x="1758521" y="161715"/>
                </a:lnTo>
                <a:cubicBezTo>
                  <a:pt x="1741672" y="167598"/>
                  <a:pt x="1728831" y="176406"/>
                  <a:pt x="1719998" y="188138"/>
                </a:cubicBezTo>
                <a:cubicBezTo>
                  <a:pt x="1715399" y="193855"/>
                  <a:pt x="1712140" y="197671"/>
                  <a:pt x="1710224" y="199588"/>
                </a:cubicBezTo>
                <a:cubicBezTo>
                  <a:pt x="1709607" y="200204"/>
                  <a:pt x="1708391" y="202762"/>
                  <a:pt x="1706574" y="207262"/>
                </a:cubicBezTo>
                <a:cubicBezTo>
                  <a:pt x="1705324" y="211062"/>
                  <a:pt x="1704699" y="212962"/>
                  <a:pt x="1704699" y="212962"/>
                </a:cubicBezTo>
                <a:cubicBezTo>
                  <a:pt x="1702799" y="214862"/>
                  <a:pt x="1700699" y="216378"/>
                  <a:pt x="1698400" y="217512"/>
                </a:cubicBezTo>
                <a:cubicBezTo>
                  <a:pt x="1688167" y="223195"/>
                  <a:pt x="1681242" y="223220"/>
                  <a:pt x="1677626" y="217587"/>
                </a:cubicBezTo>
                <a:cubicBezTo>
                  <a:pt x="1674159" y="212987"/>
                  <a:pt x="1671318" y="203229"/>
                  <a:pt x="1669101" y="188313"/>
                </a:cubicBezTo>
                <a:cubicBezTo>
                  <a:pt x="1670151" y="184930"/>
                  <a:pt x="1671193" y="179089"/>
                  <a:pt x="1672226" y="170789"/>
                </a:cubicBezTo>
                <a:cubicBezTo>
                  <a:pt x="1673876" y="153299"/>
                  <a:pt x="1677028" y="139866"/>
                  <a:pt x="1681682" y="130492"/>
                </a:cubicBezTo>
                <a:lnTo>
                  <a:pt x="1700053" y="114626"/>
                </a:lnTo>
                <a:lnTo>
                  <a:pt x="1710074" y="117168"/>
                </a:lnTo>
                <a:cubicBezTo>
                  <a:pt x="1709024" y="122084"/>
                  <a:pt x="1709024" y="129134"/>
                  <a:pt x="1710074" y="138316"/>
                </a:cubicBezTo>
                <a:cubicBezTo>
                  <a:pt x="1710074" y="141316"/>
                  <a:pt x="1710074" y="143858"/>
                  <a:pt x="1710074" y="145941"/>
                </a:cubicBezTo>
                <a:cubicBezTo>
                  <a:pt x="1710074" y="148041"/>
                  <a:pt x="1710074" y="150741"/>
                  <a:pt x="1710074" y="154040"/>
                </a:cubicBezTo>
                <a:cubicBezTo>
                  <a:pt x="1710599" y="158298"/>
                  <a:pt x="1710861" y="161709"/>
                  <a:pt x="1710861" y="164271"/>
                </a:cubicBezTo>
                <a:lnTo>
                  <a:pt x="1710676" y="165484"/>
                </a:lnTo>
                <a:lnTo>
                  <a:pt x="1716336" y="161446"/>
                </a:lnTo>
                <a:cubicBezTo>
                  <a:pt x="1719911" y="158976"/>
                  <a:pt x="1724190" y="156082"/>
                  <a:pt x="1729173" y="152765"/>
                </a:cubicBezTo>
                <a:cubicBezTo>
                  <a:pt x="1742605" y="143449"/>
                  <a:pt x="1751905" y="136725"/>
                  <a:pt x="1757071" y="132592"/>
                </a:cubicBezTo>
                <a:cubicBezTo>
                  <a:pt x="1759071" y="131242"/>
                  <a:pt x="1760071" y="128892"/>
                  <a:pt x="1760071" y="125542"/>
                </a:cubicBezTo>
                <a:cubicBezTo>
                  <a:pt x="1760071" y="100277"/>
                  <a:pt x="1761121" y="75612"/>
                  <a:pt x="1763221" y="51547"/>
                </a:cubicBezTo>
                <a:cubicBezTo>
                  <a:pt x="1763221" y="35998"/>
                  <a:pt x="1767954" y="28223"/>
                  <a:pt x="1777420" y="28223"/>
                </a:cubicBezTo>
                <a:close/>
                <a:moveTo>
                  <a:pt x="6700894" y="23130"/>
                </a:moveTo>
                <a:cubicBezTo>
                  <a:pt x="6702627" y="22334"/>
                  <a:pt x="6705227" y="22465"/>
                  <a:pt x="6708693" y="23523"/>
                </a:cubicBezTo>
                <a:cubicBezTo>
                  <a:pt x="6709143" y="23523"/>
                  <a:pt x="6709368" y="23523"/>
                  <a:pt x="6709368" y="23523"/>
                </a:cubicBezTo>
                <a:cubicBezTo>
                  <a:pt x="6717284" y="23523"/>
                  <a:pt x="6724784" y="24707"/>
                  <a:pt x="6731867" y="27073"/>
                </a:cubicBezTo>
                <a:cubicBezTo>
                  <a:pt x="6748832" y="33856"/>
                  <a:pt x="6759998" y="43147"/>
                  <a:pt x="6765365" y="54946"/>
                </a:cubicBezTo>
                <a:cubicBezTo>
                  <a:pt x="6771897" y="59296"/>
                  <a:pt x="6776264" y="73070"/>
                  <a:pt x="6778464" y="96269"/>
                </a:cubicBezTo>
                <a:lnTo>
                  <a:pt x="6778464" y="104718"/>
                </a:lnTo>
                <a:cubicBezTo>
                  <a:pt x="6775430" y="110785"/>
                  <a:pt x="6771497" y="114626"/>
                  <a:pt x="6766665" y="116243"/>
                </a:cubicBezTo>
                <a:lnTo>
                  <a:pt x="6764782" y="118505"/>
                </a:lnTo>
                <a:lnTo>
                  <a:pt x="6791694" y="115312"/>
                </a:lnTo>
                <a:cubicBezTo>
                  <a:pt x="6819321" y="112699"/>
                  <a:pt x="6842676" y="111926"/>
                  <a:pt x="6861759" y="112993"/>
                </a:cubicBezTo>
                <a:cubicBezTo>
                  <a:pt x="6881258" y="114210"/>
                  <a:pt x="6891665" y="120067"/>
                  <a:pt x="6892982" y="130567"/>
                </a:cubicBezTo>
                <a:cubicBezTo>
                  <a:pt x="6891498" y="139450"/>
                  <a:pt x="6886482" y="144608"/>
                  <a:pt x="6877933" y="146041"/>
                </a:cubicBezTo>
                <a:cubicBezTo>
                  <a:pt x="6873716" y="146041"/>
                  <a:pt x="6867275" y="144941"/>
                  <a:pt x="6858609" y="142741"/>
                </a:cubicBezTo>
                <a:cubicBezTo>
                  <a:pt x="6855792" y="141808"/>
                  <a:pt x="6853501" y="141341"/>
                  <a:pt x="6851734" y="141341"/>
                </a:cubicBezTo>
                <a:cubicBezTo>
                  <a:pt x="6820886" y="139241"/>
                  <a:pt x="6791763" y="140575"/>
                  <a:pt x="6764365" y="145341"/>
                </a:cubicBezTo>
                <a:lnTo>
                  <a:pt x="6764365" y="156490"/>
                </a:lnTo>
                <a:cubicBezTo>
                  <a:pt x="6763315" y="158573"/>
                  <a:pt x="6762790" y="160440"/>
                  <a:pt x="6762790" y="162090"/>
                </a:cubicBezTo>
                <a:cubicBezTo>
                  <a:pt x="6760790" y="164090"/>
                  <a:pt x="6759223" y="165656"/>
                  <a:pt x="6758090" y="166790"/>
                </a:cubicBezTo>
                <a:cubicBezTo>
                  <a:pt x="6758090" y="166940"/>
                  <a:pt x="6757490" y="168806"/>
                  <a:pt x="6756290" y="172389"/>
                </a:cubicBezTo>
                <a:cubicBezTo>
                  <a:pt x="6755240" y="177639"/>
                  <a:pt x="6754265" y="180305"/>
                  <a:pt x="6753365" y="180389"/>
                </a:cubicBezTo>
                <a:cubicBezTo>
                  <a:pt x="6774730" y="180389"/>
                  <a:pt x="6789080" y="181439"/>
                  <a:pt x="6796413" y="183539"/>
                </a:cubicBezTo>
                <a:cubicBezTo>
                  <a:pt x="6802745" y="183539"/>
                  <a:pt x="6808562" y="186188"/>
                  <a:pt x="6813862" y="191488"/>
                </a:cubicBezTo>
                <a:cubicBezTo>
                  <a:pt x="6817462" y="197504"/>
                  <a:pt x="6819261" y="205179"/>
                  <a:pt x="6819261" y="214512"/>
                </a:cubicBezTo>
                <a:cubicBezTo>
                  <a:pt x="6814962" y="266192"/>
                  <a:pt x="6801204" y="307331"/>
                  <a:pt x="6777989" y="337929"/>
                </a:cubicBezTo>
                <a:cubicBezTo>
                  <a:pt x="6770556" y="349095"/>
                  <a:pt x="6758931" y="354678"/>
                  <a:pt x="6743116" y="354678"/>
                </a:cubicBezTo>
                <a:cubicBezTo>
                  <a:pt x="6734617" y="353462"/>
                  <a:pt x="6726325" y="348229"/>
                  <a:pt x="6718243" y="338979"/>
                </a:cubicBezTo>
                <a:cubicBezTo>
                  <a:pt x="6710643" y="330313"/>
                  <a:pt x="6704885" y="319330"/>
                  <a:pt x="6700969" y="306031"/>
                </a:cubicBezTo>
                <a:cubicBezTo>
                  <a:pt x="6684670" y="340062"/>
                  <a:pt x="6665987" y="360403"/>
                  <a:pt x="6644922" y="367052"/>
                </a:cubicBezTo>
                <a:cubicBezTo>
                  <a:pt x="6642172" y="367936"/>
                  <a:pt x="6638455" y="369786"/>
                  <a:pt x="6633773" y="372602"/>
                </a:cubicBezTo>
                <a:cubicBezTo>
                  <a:pt x="6633039" y="373319"/>
                  <a:pt x="6629448" y="374660"/>
                  <a:pt x="6622998" y="376627"/>
                </a:cubicBezTo>
                <a:lnTo>
                  <a:pt x="6622998" y="368702"/>
                </a:lnTo>
                <a:cubicBezTo>
                  <a:pt x="6622998" y="363003"/>
                  <a:pt x="6626431" y="355570"/>
                  <a:pt x="6633298" y="346404"/>
                </a:cubicBezTo>
                <a:cubicBezTo>
                  <a:pt x="6636030" y="342754"/>
                  <a:pt x="6637923" y="339879"/>
                  <a:pt x="6638972" y="337779"/>
                </a:cubicBezTo>
                <a:cubicBezTo>
                  <a:pt x="6657738" y="312764"/>
                  <a:pt x="6672362" y="287666"/>
                  <a:pt x="6682845" y="262484"/>
                </a:cubicBezTo>
                <a:cubicBezTo>
                  <a:pt x="6683727" y="259884"/>
                  <a:pt x="6684170" y="257117"/>
                  <a:pt x="6684170" y="254184"/>
                </a:cubicBezTo>
                <a:cubicBezTo>
                  <a:pt x="6684170" y="244702"/>
                  <a:pt x="6687295" y="240485"/>
                  <a:pt x="6693544" y="241535"/>
                </a:cubicBezTo>
                <a:cubicBezTo>
                  <a:pt x="6709293" y="204704"/>
                  <a:pt x="6719759" y="173914"/>
                  <a:pt x="6724942" y="149166"/>
                </a:cubicBezTo>
                <a:cubicBezTo>
                  <a:pt x="6712109" y="151216"/>
                  <a:pt x="6688411" y="157324"/>
                  <a:pt x="6653847" y="167490"/>
                </a:cubicBezTo>
                <a:cubicBezTo>
                  <a:pt x="6649479" y="171856"/>
                  <a:pt x="6642447" y="174639"/>
                  <a:pt x="6632748" y="175839"/>
                </a:cubicBezTo>
                <a:cubicBezTo>
                  <a:pt x="6633680" y="175839"/>
                  <a:pt x="6634148" y="176364"/>
                  <a:pt x="6634148" y="177414"/>
                </a:cubicBezTo>
                <a:cubicBezTo>
                  <a:pt x="6612915" y="172731"/>
                  <a:pt x="6600307" y="165656"/>
                  <a:pt x="6596325" y="156190"/>
                </a:cubicBezTo>
                <a:cubicBezTo>
                  <a:pt x="6597575" y="143041"/>
                  <a:pt x="6616381" y="136466"/>
                  <a:pt x="6652747" y="136466"/>
                </a:cubicBezTo>
                <a:cubicBezTo>
                  <a:pt x="6661546" y="135483"/>
                  <a:pt x="6675962" y="132883"/>
                  <a:pt x="6695994" y="128667"/>
                </a:cubicBezTo>
                <a:cubicBezTo>
                  <a:pt x="6714081" y="125521"/>
                  <a:pt x="6731099" y="122836"/>
                  <a:pt x="6747048" y="120610"/>
                </a:cubicBezTo>
                <a:lnTo>
                  <a:pt x="6757516" y="119368"/>
                </a:lnTo>
                <a:lnTo>
                  <a:pt x="6749241" y="119368"/>
                </a:lnTo>
                <a:cubicBezTo>
                  <a:pt x="6744157" y="117668"/>
                  <a:pt x="6741124" y="115343"/>
                  <a:pt x="6740141" y="112393"/>
                </a:cubicBezTo>
                <a:cubicBezTo>
                  <a:pt x="6737024" y="111610"/>
                  <a:pt x="6732999" y="109368"/>
                  <a:pt x="6728067" y="105668"/>
                </a:cubicBezTo>
                <a:cubicBezTo>
                  <a:pt x="6726050" y="103652"/>
                  <a:pt x="6723767" y="101794"/>
                  <a:pt x="6721217" y="100094"/>
                </a:cubicBezTo>
                <a:cubicBezTo>
                  <a:pt x="6721217" y="100094"/>
                  <a:pt x="6719875" y="99644"/>
                  <a:pt x="6717193" y="98744"/>
                </a:cubicBezTo>
                <a:cubicBezTo>
                  <a:pt x="6708776" y="95944"/>
                  <a:pt x="6704568" y="92852"/>
                  <a:pt x="6704568" y="89469"/>
                </a:cubicBezTo>
                <a:cubicBezTo>
                  <a:pt x="6704568" y="87253"/>
                  <a:pt x="6707893" y="84820"/>
                  <a:pt x="6714543" y="82170"/>
                </a:cubicBezTo>
                <a:cubicBezTo>
                  <a:pt x="6718243" y="80303"/>
                  <a:pt x="6720093" y="79370"/>
                  <a:pt x="6720093" y="79370"/>
                </a:cubicBezTo>
                <a:cubicBezTo>
                  <a:pt x="6720425" y="79037"/>
                  <a:pt x="6720593" y="78870"/>
                  <a:pt x="6720593" y="78870"/>
                </a:cubicBezTo>
                <a:cubicBezTo>
                  <a:pt x="6724542" y="72970"/>
                  <a:pt x="6721809" y="68146"/>
                  <a:pt x="6712393" y="64396"/>
                </a:cubicBezTo>
                <a:cubicBezTo>
                  <a:pt x="6712393" y="61846"/>
                  <a:pt x="6712001" y="59380"/>
                  <a:pt x="6711218" y="56996"/>
                </a:cubicBezTo>
                <a:cubicBezTo>
                  <a:pt x="6710284" y="55146"/>
                  <a:pt x="6708851" y="52772"/>
                  <a:pt x="6706918" y="49872"/>
                </a:cubicBezTo>
                <a:cubicBezTo>
                  <a:pt x="6701169" y="42956"/>
                  <a:pt x="6698294" y="35764"/>
                  <a:pt x="6698294" y="28298"/>
                </a:cubicBezTo>
                <a:cubicBezTo>
                  <a:pt x="6698294" y="25648"/>
                  <a:pt x="6699161" y="23925"/>
                  <a:pt x="6700894" y="23130"/>
                </a:cubicBezTo>
                <a:close/>
                <a:moveTo>
                  <a:pt x="3516663" y="15674"/>
                </a:moveTo>
                <a:cubicBezTo>
                  <a:pt x="3530512" y="19474"/>
                  <a:pt x="3539720" y="29348"/>
                  <a:pt x="3544286" y="45297"/>
                </a:cubicBezTo>
                <a:cubicBezTo>
                  <a:pt x="3546419" y="61263"/>
                  <a:pt x="3539887" y="71837"/>
                  <a:pt x="3524687" y="77020"/>
                </a:cubicBezTo>
                <a:cubicBezTo>
                  <a:pt x="3523638" y="77020"/>
                  <a:pt x="3521771" y="77470"/>
                  <a:pt x="3519088" y="78370"/>
                </a:cubicBezTo>
                <a:cubicBezTo>
                  <a:pt x="3477957" y="92069"/>
                  <a:pt x="3447159" y="99835"/>
                  <a:pt x="3426694" y="101669"/>
                </a:cubicBezTo>
                <a:cubicBezTo>
                  <a:pt x="3427743" y="108368"/>
                  <a:pt x="3427177" y="118709"/>
                  <a:pt x="3424994" y="132692"/>
                </a:cubicBezTo>
                <a:cubicBezTo>
                  <a:pt x="3424477" y="135242"/>
                  <a:pt x="3423960" y="138598"/>
                  <a:pt x="3423444" y="142760"/>
                </a:cubicBezTo>
                <a:lnTo>
                  <a:pt x="3422649" y="150405"/>
                </a:lnTo>
                <a:lnTo>
                  <a:pt x="3450329" y="148291"/>
                </a:lnTo>
                <a:cubicBezTo>
                  <a:pt x="3459737" y="146758"/>
                  <a:pt x="3468516" y="144458"/>
                  <a:pt x="3476666" y="141391"/>
                </a:cubicBezTo>
                <a:cubicBezTo>
                  <a:pt x="3488565" y="137058"/>
                  <a:pt x="3501155" y="134892"/>
                  <a:pt x="3514438" y="134892"/>
                </a:cubicBezTo>
                <a:cubicBezTo>
                  <a:pt x="3532287" y="134892"/>
                  <a:pt x="3541211" y="142358"/>
                  <a:pt x="3541211" y="157290"/>
                </a:cubicBezTo>
                <a:cubicBezTo>
                  <a:pt x="3540045" y="164323"/>
                  <a:pt x="3538295" y="170156"/>
                  <a:pt x="3535962" y="174789"/>
                </a:cubicBezTo>
                <a:cubicBezTo>
                  <a:pt x="3530778" y="185155"/>
                  <a:pt x="3524604" y="201588"/>
                  <a:pt x="3517438" y="224086"/>
                </a:cubicBezTo>
                <a:cubicBezTo>
                  <a:pt x="3513188" y="240019"/>
                  <a:pt x="3509605" y="250935"/>
                  <a:pt x="3506689" y="256834"/>
                </a:cubicBezTo>
                <a:cubicBezTo>
                  <a:pt x="3524521" y="271383"/>
                  <a:pt x="3542969" y="283666"/>
                  <a:pt x="3562035" y="293682"/>
                </a:cubicBezTo>
                <a:cubicBezTo>
                  <a:pt x="3574785" y="300065"/>
                  <a:pt x="3593509" y="308406"/>
                  <a:pt x="3618207" y="318705"/>
                </a:cubicBezTo>
                <a:cubicBezTo>
                  <a:pt x="3638089" y="327088"/>
                  <a:pt x="3653038" y="333496"/>
                  <a:pt x="3663054" y="337929"/>
                </a:cubicBezTo>
                <a:cubicBezTo>
                  <a:pt x="3671753" y="343062"/>
                  <a:pt x="3675528" y="348487"/>
                  <a:pt x="3674378" y="354203"/>
                </a:cubicBezTo>
                <a:cubicBezTo>
                  <a:pt x="3672662" y="360786"/>
                  <a:pt x="3665654" y="363544"/>
                  <a:pt x="3653355" y="362478"/>
                </a:cubicBezTo>
                <a:cubicBezTo>
                  <a:pt x="3589608" y="349728"/>
                  <a:pt x="3548244" y="335446"/>
                  <a:pt x="3529262" y="319630"/>
                </a:cubicBezTo>
                <a:cubicBezTo>
                  <a:pt x="3521496" y="314081"/>
                  <a:pt x="3510697" y="304398"/>
                  <a:pt x="3496864" y="290582"/>
                </a:cubicBezTo>
                <a:cubicBezTo>
                  <a:pt x="3493731" y="287432"/>
                  <a:pt x="3493872" y="285266"/>
                  <a:pt x="3497289" y="284082"/>
                </a:cubicBezTo>
                <a:cubicBezTo>
                  <a:pt x="3497289" y="283249"/>
                  <a:pt x="3496439" y="283666"/>
                  <a:pt x="3494739" y="285332"/>
                </a:cubicBezTo>
                <a:cubicBezTo>
                  <a:pt x="3488306" y="294982"/>
                  <a:pt x="3482282" y="302056"/>
                  <a:pt x="3476666" y="306556"/>
                </a:cubicBezTo>
                <a:cubicBezTo>
                  <a:pt x="3442317" y="338638"/>
                  <a:pt x="3409986" y="341079"/>
                  <a:pt x="3379671" y="313881"/>
                </a:cubicBezTo>
                <a:lnTo>
                  <a:pt x="3374397" y="328505"/>
                </a:lnTo>
                <a:cubicBezTo>
                  <a:pt x="3363614" y="350103"/>
                  <a:pt x="3351556" y="365911"/>
                  <a:pt x="3338224" y="375927"/>
                </a:cubicBezTo>
                <a:cubicBezTo>
                  <a:pt x="3330441" y="379527"/>
                  <a:pt x="3322400" y="380085"/>
                  <a:pt x="3314100" y="377602"/>
                </a:cubicBezTo>
                <a:cubicBezTo>
                  <a:pt x="3311650" y="375152"/>
                  <a:pt x="3310426" y="371660"/>
                  <a:pt x="3310426" y="367127"/>
                </a:cubicBezTo>
                <a:cubicBezTo>
                  <a:pt x="3310426" y="364611"/>
                  <a:pt x="3314876" y="357245"/>
                  <a:pt x="3323775" y="345029"/>
                </a:cubicBezTo>
                <a:cubicBezTo>
                  <a:pt x="3326375" y="342429"/>
                  <a:pt x="3327674" y="340704"/>
                  <a:pt x="3327674" y="339854"/>
                </a:cubicBezTo>
                <a:cubicBezTo>
                  <a:pt x="3353839" y="300090"/>
                  <a:pt x="3372138" y="252743"/>
                  <a:pt x="3382571" y="197813"/>
                </a:cubicBezTo>
                <a:cubicBezTo>
                  <a:pt x="3379038" y="197813"/>
                  <a:pt x="3376430" y="194196"/>
                  <a:pt x="3374747" y="186963"/>
                </a:cubicBezTo>
                <a:cubicBezTo>
                  <a:pt x="3376197" y="182247"/>
                  <a:pt x="3379938" y="178889"/>
                  <a:pt x="3385971" y="176889"/>
                </a:cubicBezTo>
                <a:cubicBezTo>
                  <a:pt x="3387921" y="165106"/>
                  <a:pt x="3389404" y="153107"/>
                  <a:pt x="3390421" y="140891"/>
                </a:cubicBezTo>
                <a:cubicBezTo>
                  <a:pt x="3392521" y="124126"/>
                  <a:pt x="3393570" y="111726"/>
                  <a:pt x="3393570" y="103693"/>
                </a:cubicBezTo>
                <a:cubicBezTo>
                  <a:pt x="3393820" y="103693"/>
                  <a:pt x="3391729" y="102152"/>
                  <a:pt x="3387296" y="99069"/>
                </a:cubicBezTo>
                <a:cubicBezTo>
                  <a:pt x="3389229" y="95369"/>
                  <a:pt x="3390704" y="93002"/>
                  <a:pt x="3391721" y="91969"/>
                </a:cubicBezTo>
                <a:cubicBezTo>
                  <a:pt x="3392954" y="91369"/>
                  <a:pt x="3393570" y="91069"/>
                  <a:pt x="3393570" y="91069"/>
                </a:cubicBezTo>
                <a:cubicBezTo>
                  <a:pt x="3393570" y="90403"/>
                  <a:pt x="3393045" y="87461"/>
                  <a:pt x="3391996" y="82245"/>
                </a:cubicBezTo>
                <a:cubicBezTo>
                  <a:pt x="3391996" y="78495"/>
                  <a:pt x="3391596" y="75829"/>
                  <a:pt x="3390796" y="74245"/>
                </a:cubicBezTo>
                <a:cubicBezTo>
                  <a:pt x="3389496" y="69462"/>
                  <a:pt x="3389796" y="65971"/>
                  <a:pt x="3391696" y="63771"/>
                </a:cubicBezTo>
                <a:cubicBezTo>
                  <a:pt x="3396412" y="60971"/>
                  <a:pt x="3401478" y="61604"/>
                  <a:pt x="3406895" y="65671"/>
                </a:cubicBezTo>
                <a:cubicBezTo>
                  <a:pt x="3412211" y="68871"/>
                  <a:pt x="3415735" y="72070"/>
                  <a:pt x="3417469" y="75270"/>
                </a:cubicBezTo>
                <a:cubicBezTo>
                  <a:pt x="3425069" y="70371"/>
                  <a:pt x="3439276" y="62721"/>
                  <a:pt x="3460091" y="52322"/>
                </a:cubicBezTo>
                <a:cubicBezTo>
                  <a:pt x="3471674" y="47055"/>
                  <a:pt x="3480124" y="42831"/>
                  <a:pt x="3485440" y="39647"/>
                </a:cubicBezTo>
                <a:cubicBezTo>
                  <a:pt x="3487090" y="38814"/>
                  <a:pt x="3489181" y="37548"/>
                  <a:pt x="3491714" y="35848"/>
                </a:cubicBezTo>
                <a:cubicBezTo>
                  <a:pt x="3497030" y="32665"/>
                  <a:pt x="3500839" y="29923"/>
                  <a:pt x="3503139" y="27623"/>
                </a:cubicBezTo>
                <a:cubicBezTo>
                  <a:pt x="3503489" y="27273"/>
                  <a:pt x="3504155" y="25632"/>
                  <a:pt x="3505139" y="22698"/>
                </a:cubicBezTo>
                <a:cubicBezTo>
                  <a:pt x="3508222" y="18015"/>
                  <a:pt x="3512064" y="15674"/>
                  <a:pt x="3516663" y="15674"/>
                </a:cubicBezTo>
                <a:close/>
                <a:moveTo>
                  <a:pt x="4328360" y="15549"/>
                </a:moveTo>
                <a:cubicBezTo>
                  <a:pt x="4330691" y="15632"/>
                  <a:pt x="4333292" y="16199"/>
                  <a:pt x="4336163" y="17249"/>
                </a:cubicBezTo>
                <a:cubicBezTo>
                  <a:pt x="4342596" y="17249"/>
                  <a:pt x="4346479" y="22565"/>
                  <a:pt x="4347812" y="33198"/>
                </a:cubicBezTo>
                <a:cubicBezTo>
                  <a:pt x="4347812" y="42297"/>
                  <a:pt x="4344938" y="50630"/>
                  <a:pt x="4339188" y="58196"/>
                </a:cubicBezTo>
                <a:lnTo>
                  <a:pt x="4339413" y="56621"/>
                </a:lnTo>
                <a:cubicBezTo>
                  <a:pt x="4337529" y="67987"/>
                  <a:pt x="4332371" y="85245"/>
                  <a:pt x="4323939" y="108393"/>
                </a:cubicBezTo>
                <a:cubicBezTo>
                  <a:pt x="4321889" y="115593"/>
                  <a:pt x="4320430" y="118668"/>
                  <a:pt x="4319564" y="117618"/>
                </a:cubicBezTo>
                <a:cubicBezTo>
                  <a:pt x="4317030" y="117851"/>
                  <a:pt x="4318339" y="117451"/>
                  <a:pt x="4323489" y="116418"/>
                </a:cubicBezTo>
                <a:cubicBezTo>
                  <a:pt x="4336588" y="113151"/>
                  <a:pt x="4352878" y="109901"/>
                  <a:pt x="4372361" y="106668"/>
                </a:cubicBezTo>
                <a:cubicBezTo>
                  <a:pt x="4372361" y="106668"/>
                  <a:pt x="4373394" y="106668"/>
                  <a:pt x="4375461" y="106668"/>
                </a:cubicBezTo>
                <a:cubicBezTo>
                  <a:pt x="4384210" y="104552"/>
                  <a:pt x="4388585" y="107185"/>
                  <a:pt x="4388585" y="114568"/>
                </a:cubicBezTo>
                <a:cubicBezTo>
                  <a:pt x="4388585" y="122384"/>
                  <a:pt x="4382501" y="127642"/>
                  <a:pt x="4370336" y="130342"/>
                </a:cubicBezTo>
                <a:cubicBezTo>
                  <a:pt x="4367802" y="130342"/>
                  <a:pt x="4366011" y="130342"/>
                  <a:pt x="4364961" y="130342"/>
                </a:cubicBezTo>
                <a:cubicBezTo>
                  <a:pt x="4354995" y="130342"/>
                  <a:pt x="4340754" y="132925"/>
                  <a:pt x="4322239" y="138091"/>
                </a:cubicBezTo>
                <a:cubicBezTo>
                  <a:pt x="4318322" y="139075"/>
                  <a:pt x="4315881" y="139808"/>
                  <a:pt x="4314914" y="140291"/>
                </a:cubicBezTo>
                <a:cubicBezTo>
                  <a:pt x="4313081" y="143024"/>
                  <a:pt x="4308931" y="147624"/>
                  <a:pt x="4302465" y="154090"/>
                </a:cubicBezTo>
                <a:cubicBezTo>
                  <a:pt x="4302465" y="154090"/>
                  <a:pt x="4301915" y="154640"/>
                  <a:pt x="4300815" y="155740"/>
                </a:cubicBezTo>
                <a:cubicBezTo>
                  <a:pt x="4294882" y="162873"/>
                  <a:pt x="4288124" y="166440"/>
                  <a:pt x="4280541" y="166440"/>
                </a:cubicBezTo>
                <a:cubicBezTo>
                  <a:pt x="4278458" y="165390"/>
                  <a:pt x="4277417" y="164865"/>
                  <a:pt x="4277417" y="164865"/>
                </a:cubicBezTo>
                <a:cubicBezTo>
                  <a:pt x="4278017" y="164865"/>
                  <a:pt x="4277267" y="165390"/>
                  <a:pt x="4275167" y="166440"/>
                </a:cubicBezTo>
                <a:cubicBezTo>
                  <a:pt x="4270133" y="166440"/>
                  <a:pt x="4267617" y="166440"/>
                  <a:pt x="4267617" y="166440"/>
                </a:cubicBezTo>
                <a:cubicBezTo>
                  <a:pt x="4267617" y="158457"/>
                  <a:pt x="4271458" y="150616"/>
                  <a:pt x="4279142" y="142916"/>
                </a:cubicBezTo>
                <a:cubicBezTo>
                  <a:pt x="4281158" y="139916"/>
                  <a:pt x="4282991" y="137566"/>
                  <a:pt x="4284641" y="135867"/>
                </a:cubicBezTo>
                <a:cubicBezTo>
                  <a:pt x="4292207" y="128284"/>
                  <a:pt x="4299123" y="110910"/>
                  <a:pt x="4305390" y="83745"/>
                </a:cubicBezTo>
                <a:cubicBezTo>
                  <a:pt x="4306356" y="82778"/>
                  <a:pt x="4306840" y="81937"/>
                  <a:pt x="4306840" y="81220"/>
                </a:cubicBezTo>
                <a:cubicBezTo>
                  <a:pt x="4313106" y="65554"/>
                  <a:pt x="4316239" y="52097"/>
                  <a:pt x="4316239" y="40847"/>
                </a:cubicBezTo>
                <a:cubicBezTo>
                  <a:pt x="4316239" y="39347"/>
                  <a:pt x="4315714" y="37031"/>
                  <a:pt x="4314664" y="33898"/>
                </a:cubicBezTo>
                <a:cubicBezTo>
                  <a:pt x="4314664" y="31215"/>
                  <a:pt x="4314664" y="29198"/>
                  <a:pt x="4314664" y="27848"/>
                </a:cubicBezTo>
                <a:cubicBezTo>
                  <a:pt x="4316802" y="19399"/>
                  <a:pt x="4321367" y="15299"/>
                  <a:pt x="4328360" y="15549"/>
                </a:cubicBezTo>
                <a:close/>
                <a:moveTo>
                  <a:pt x="2699585" y="15549"/>
                </a:moveTo>
                <a:cubicBezTo>
                  <a:pt x="2701916" y="15632"/>
                  <a:pt x="2704517" y="16199"/>
                  <a:pt x="2707388" y="17249"/>
                </a:cubicBezTo>
                <a:cubicBezTo>
                  <a:pt x="2713821" y="17249"/>
                  <a:pt x="2717704" y="22565"/>
                  <a:pt x="2719037" y="33198"/>
                </a:cubicBezTo>
                <a:cubicBezTo>
                  <a:pt x="2719037" y="42297"/>
                  <a:pt x="2716163" y="50630"/>
                  <a:pt x="2710412" y="58196"/>
                </a:cubicBezTo>
                <a:lnTo>
                  <a:pt x="2710638" y="56621"/>
                </a:lnTo>
                <a:cubicBezTo>
                  <a:pt x="2708754" y="67987"/>
                  <a:pt x="2703596" y="85245"/>
                  <a:pt x="2695163" y="108393"/>
                </a:cubicBezTo>
                <a:cubicBezTo>
                  <a:pt x="2693113" y="115593"/>
                  <a:pt x="2691655" y="118668"/>
                  <a:pt x="2690789" y="117618"/>
                </a:cubicBezTo>
                <a:cubicBezTo>
                  <a:pt x="2688256" y="117851"/>
                  <a:pt x="2689564" y="117451"/>
                  <a:pt x="2694713" y="116418"/>
                </a:cubicBezTo>
                <a:cubicBezTo>
                  <a:pt x="2707813" y="113151"/>
                  <a:pt x="2724103" y="109901"/>
                  <a:pt x="2743585" y="106668"/>
                </a:cubicBezTo>
                <a:cubicBezTo>
                  <a:pt x="2743585" y="106668"/>
                  <a:pt x="2744619" y="106668"/>
                  <a:pt x="2746685" y="106668"/>
                </a:cubicBezTo>
                <a:cubicBezTo>
                  <a:pt x="2755435" y="104552"/>
                  <a:pt x="2759809" y="107185"/>
                  <a:pt x="2759809" y="114568"/>
                </a:cubicBezTo>
                <a:cubicBezTo>
                  <a:pt x="2759809" y="122384"/>
                  <a:pt x="2753726" y="127642"/>
                  <a:pt x="2741561" y="130342"/>
                </a:cubicBezTo>
                <a:cubicBezTo>
                  <a:pt x="2739027" y="130342"/>
                  <a:pt x="2737236" y="130342"/>
                  <a:pt x="2736186" y="130342"/>
                </a:cubicBezTo>
                <a:cubicBezTo>
                  <a:pt x="2726220" y="130342"/>
                  <a:pt x="2711979" y="132925"/>
                  <a:pt x="2693463" y="138091"/>
                </a:cubicBezTo>
                <a:cubicBezTo>
                  <a:pt x="2689547" y="139075"/>
                  <a:pt x="2687106" y="139808"/>
                  <a:pt x="2686139" y="140291"/>
                </a:cubicBezTo>
                <a:cubicBezTo>
                  <a:pt x="2684306" y="143024"/>
                  <a:pt x="2680156" y="147624"/>
                  <a:pt x="2673690" y="154090"/>
                </a:cubicBezTo>
                <a:cubicBezTo>
                  <a:pt x="2673690" y="154090"/>
                  <a:pt x="2673140" y="154640"/>
                  <a:pt x="2672040" y="155740"/>
                </a:cubicBezTo>
                <a:cubicBezTo>
                  <a:pt x="2666107" y="162873"/>
                  <a:pt x="2659349" y="166440"/>
                  <a:pt x="2651766" y="166440"/>
                </a:cubicBezTo>
                <a:cubicBezTo>
                  <a:pt x="2649683" y="165390"/>
                  <a:pt x="2648641" y="164865"/>
                  <a:pt x="2648641" y="164865"/>
                </a:cubicBezTo>
                <a:cubicBezTo>
                  <a:pt x="2649241" y="164865"/>
                  <a:pt x="2648492" y="165390"/>
                  <a:pt x="2646392" y="166440"/>
                </a:cubicBezTo>
                <a:cubicBezTo>
                  <a:pt x="2641358" y="166440"/>
                  <a:pt x="2638842" y="166440"/>
                  <a:pt x="2638842" y="166440"/>
                </a:cubicBezTo>
                <a:cubicBezTo>
                  <a:pt x="2638842" y="158457"/>
                  <a:pt x="2642684" y="150616"/>
                  <a:pt x="2650366" y="142916"/>
                </a:cubicBezTo>
                <a:cubicBezTo>
                  <a:pt x="2652383" y="139916"/>
                  <a:pt x="2654216" y="137566"/>
                  <a:pt x="2655866" y="135867"/>
                </a:cubicBezTo>
                <a:cubicBezTo>
                  <a:pt x="2663432" y="128284"/>
                  <a:pt x="2670348" y="110910"/>
                  <a:pt x="2676615" y="83745"/>
                </a:cubicBezTo>
                <a:cubicBezTo>
                  <a:pt x="2677581" y="82778"/>
                  <a:pt x="2678064" y="81937"/>
                  <a:pt x="2678064" y="81220"/>
                </a:cubicBezTo>
                <a:cubicBezTo>
                  <a:pt x="2684331" y="65554"/>
                  <a:pt x="2687464" y="52097"/>
                  <a:pt x="2687464" y="40847"/>
                </a:cubicBezTo>
                <a:cubicBezTo>
                  <a:pt x="2687464" y="39347"/>
                  <a:pt x="2686939" y="37031"/>
                  <a:pt x="2685889" y="33898"/>
                </a:cubicBezTo>
                <a:cubicBezTo>
                  <a:pt x="2685889" y="31215"/>
                  <a:pt x="2685889" y="29198"/>
                  <a:pt x="2685889" y="27848"/>
                </a:cubicBezTo>
                <a:cubicBezTo>
                  <a:pt x="2688026" y="19399"/>
                  <a:pt x="2692592" y="15299"/>
                  <a:pt x="2699585" y="15549"/>
                </a:cubicBezTo>
                <a:close/>
                <a:moveTo>
                  <a:pt x="1044858" y="13179"/>
                </a:moveTo>
                <a:cubicBezTo>
                  <a:pt x="1050620" y="12801"/>
                  <a:pt x="1055614" y="15849"/>
                  <a:pt x="1059839" y="22323"/>
                </a:cubicBezTo>
                <a:cubicBezTo>
                  <a:pt x="1060239" y="22723"/>
                  <a:pt x="1061313" y="23807"/>
                  <a:pt x="1063063" y="25573"/>
                </a:cubicBezTo>
                <a:cubicBezTo>
                  <a:pt x="1067513" y="34539"/>
                  <a:pt x="1069221" y="42822"/>
                  <a:pt x="1068188" y="50422"/>
                </a:cubicBezTo>
                <a:cubicBezTo>
                  <a:pt x="1068188" y="63904"/>
                  <a:pt x="1061330" y="73754"/>
                  <a:pt x="1047614" y="79970"/>
                </a:cubicBezTo>
                <a:cubicBezTo>
                  <a:pt x="1043248" y="81070"/>
                  <a:pt x="1036132" y="83595"/>
                  <a:pt x="1026266" y="87544"/>
                </a:cubicBezTo>
                <a:cubicBezTo>
                  <a:pt x="1019883" y="90728"/>
                  <a:pt x="1016074" y="91811"/>
                  <a:pt x="1014841" y="90794"/>
                </a:cubicBezTo>
                <a:cubicBezTo>
                  <a:pt x="1025890" y="93861"/>
                  <a:pt x="1034182" y="102277"/>
                  <a:pt x="1039715" y="116043"/>
                </a:cubicBezTo>
                <a:cubicBezTo>
                  <a:pt x="1051597" y="111876"/>
                  <a:pt x="1062622" y="109793"/>
                  <a:pt x="1072788" y="109793"/>
                </a:cubicBezTo>
                <a:cubicBezTo>
                  <a:pt x="1078087" y="109793"/>
                  <a:pt x="1080212" y="110835"/>
                  <a:pt x="1079162" y="112918"/>
                </a:cubicBezTo>
                <a:cubicBezTo>
                  <a:pt x="1077062" y="112935"/>
                  <a:pt x="1078021" y="112943"/>
                  <a:pt x="1082037" y="112943"/>
                </a:cubicBezTo>
                <a:cubicBezTo>
                  <a:pt x="1086387" y="115476"/>
                  <a:pt x="1088045" y="118059"/>
                  <a:pt x="1087012" y="120692"/>
                </a:cubicBezTo>
                <a:cubicBezTo>
                  <a:pt x="1089095" y="122359"/>
                  <a:pt x="1090137" y="124651"/>
                  <a:pt x="1090137" y="127567"/>
                </a:cubicBezTo>
                <a:cubicBezTo>
                  <a:pt x="1087637" y="130067"/>
                  <a:pt x="1084295" y="132017"/>
                  <a:pt x="1080112" y="133417"/>
                </a:cubicBezTo>
                <a:cubicBezTo>
                  <a:pt x="1066713" y="136500"/>
                  <a:pt x="1055939" y="139150"/>
                  <a:pt x="1047789" y="141366"/>
                </a:cubicBezTo>
                <a:cubicBezTo>
                  <a:pt x="1050872" y="148366"/>
                  <a:pt x="1052964" y="157915"/>
                  <a:pt x="1054064" y="170014"/>
                </a:cubicBezTo>
                <a:cubicBezTo>
                  <a:pt x="1054064" y="172798"/>
                  <a:pt x="1054064" y="174689"/>
                  <a:pt x="1054064" y="175689"/>
                </a:cubicBezTo>
                <a:cubicBezTo>
                  <a:pt x="1052414" y="175689"/>
                  <a:pt x="1053297" y="175264"/>
                  <a:pt x="1056714" y="174414"/>
                </a:cubicBezTo>
                <a:cubicBezTo>
                  <a:pt x="1083829" y="168981"/>
                  <a:pt x="1103303" y="166265"/>
                  <a:pt x="1115135" y="166265"/>
                </a:cubicBezTo>
                <a:cubicBezTo>
                  <a:pt x="1131401" y="166265"/>
                  <a:pt x="1143383" y="170123"/>
                  <a:pt x="1151083" y="177839"/>
                </a:cubicBezTo>
                <a:cubicBezTo>
                  <a:pt x="1153333" y="190105"/>
                  <a:pt x="1145017" y="196238"/>
                  <a:pt x="1126134" y="196238"/>
                </a:cubicBezTo>
                <a:cubicBezTo>
                  <a:pt x="1112885" y="196238"/>
                  <a:pt x="1092178" y="197796"/>
                  <a:pt x="1064013" y="200913"/>
                </a:cubicBezTo>
                <a:cubicBezTo>
                  <a:pt x="1058697" y="201979"/>
                  <a:pt x="1055905" y="202512"/>
                  <a:pt x="1055639" y="202512"/>
                </a:cubicBezTo>
                <a:cubicBezTo>
                  <a:pt x="1058739" y="228544"/>
                  <a:pt x="1059255" y="258051"/>
                  <a:pt x="1057189" y="291032"/>
                </a:cubicBezTo>
                <a:cubicBezTo>
                  <a:pt x="1057189" y="314014"/>
                  <a:pt x="1055564" y="329855"/>
                  <a:pt x="1052314" y="338554"/>
                </a:cubicBezTo>
                <a:cubicBezTo>
                  <a:pt x="1047764" y="359003"/>
                  <a:pt x="1038831" y="371644"/>
                  <a:pt x="1025516" y="376477"/>
                </a:cubicBezTo>
                <a:cubicBezTo>
                  <a:pt x="1014450" y="379710"/>
                  <a:pt x="1003917" y="380810"/>
                  <a:pt x="993918" y="379777"/>
                </a:cubicBezTo>
                <a:cubicBezTo>
                  <a:pt x="988585" y="379777"/>
                  <a:pt x="982485" y="378727"/>
                  <a:pt x="975619" y="376627"/>
                </a:cubicBezTo>
                <a:cubicBezTo>
                  <a:pt x="982952" y="378727"/>
                  <a:pt x="979735" y="378652"/>
                  <a:pt x="965969" y="376402"/>
                </a:cubicBezTo>
                <a:cubicBezTo>
                  <a:pt x="963869" y="375352"/>
                  <a:pt x="960586" y="374385"/>
                  <a:pt x="956120" y="373502"/>
                </a:cubicBezTo>
                <a:cubicBezTo>
                  <a:pt x="951629" y="372944"/>
                  <a:pt x="947333" y="371856"/>
                  <a:pt x="943233" y="370240"/>
                </a:cubicBezTo>
                <a:lnTo>
                  <a:pt x="931917" y="364020"/>
                </a:lnTo>
                <a:lnTo>
                  <a:pt x="929440" y="358472"/>
                </a:lnTo>
                <a:cubicBezTo>
                  <a:pt x="928728" y="356876"/>
                  <a:pt x="928371" y="356078"/>
                  <a:pt x="928371" y="356078"/>
                </a:cubicBezTo>
                <a:cubicBezTo>
                  <a:pt x="946020" y="356078"/>
                  <a:pt x="962303" y="355086"/>
                  <a:pt x="977219" y="353103"/>
                </a:cubicBezTo>
                <a:cubicBezTo>
                  <a:pt x="980668" y="351953"/>
                  <a:pt x="982976" y="351378"/>
                  <a:pt x="984143" y="351378"/>
                </a:cubicBezTo>
                <a:cubicBezTo>
                  <a:pt x="995192" y="348612"/>
                  <a:pt x="1003050" y="344895"/>
                  <a:pt x="1007717" y="340229"/>
                </a:cubicBezTo>
                <a:cubicBezTo>
                  <a:pt x="1016599" y="333329"/>
                  <a:pt x="1022066" y="322713"/>
                  <a:pt x="1024116" y="308381"/>
                </a:cubicBezTo>
                <a:cubicBezTo>
                  <a:pt x="1028265" y="260851"/>
                  <a:pt x="1029449" y="226603"/>
                  <a:pt x="1027665" y="205637"/>
                </a:cubicBezTo>
                <a:cubicBezTo>
                  <a:pt x="1026199" y="206587"/>
                  <a:pt x="1020649" y="208662"/>
                  <a:pt x="1011017" y="211862"/>
                </a:cubicBezTo>
                <a:cubicBezTo>
                  <a:pt x="1001684" y="212895"/>
                  <a:pt x="981901" y="218112"/>
                  <a:pt x="951670" y="227511"/>
                </a:cubicBezTo>
                <a:cubicBezTo>
                  <a:pt x="947737" y="228494"/>
                  <a:pt x="941946" y="230902"/>
                  <a:pt x="934296" y="234735"/>
                </a:cubicBezTo>
                <a:cubicBezTo>
                  <a:pt x="916464" y="242535"/>
                  <a:pt x="903023" y="246435"/>
                  <a:pt x="893974" y="246435"/>
                </a:cubicBezTo>
                <a:cubicBezTo>
                  <a:pt x="879224" y="246435"/>
                  <a:pt x="870300" y="242277"/>
                  <a:pt x="867200" y="233961"/>
                </a:cubicBezTo>
                <a:cubicBezTo>
                  <a:pt x="869900" y="228144"/>
                  <a:pt x="877741" y="223270"/>
                  <a:pt x="890724" y="219336"/>
                </a:cubicBezTo>
                <a:cubicBezTo>
                  <a:pt x="949137" y="200871"/>
                  <a:pt x="994634" y="187688"/>
                  <a:pt x="1027216" y="179789"/>
                </a:cubicBezTo>
                <a:cubicBezTo>
                  <a:pt x="1027216" y="178139"/>
                  <a:pt x="1027216" y="176272"/>
                  <a:pt x="1027216" y="174189"/>
                </a:cubicBezTo>
                <a:cubicBezTo>
                  <a:pt x="1027216" y="171589"/>
                  <a:pt x="1026691" y="167181"/>
                  <a:pt x="1025641" y="160965"/>
                </a:cubicBezTo>
                <a:cubicBezTo>
                  <a:pt x="1025641" y="153649"/>
                  <a:pt x="1025707" y="149716"/>
                  <a:pt x="1025841" y="149166"/>
                </a:cubicBezTo>
                <a:cubicBezTo>
                  <a:pt x="1021074" y="151932"/>
                  <a:pt x="1015566" y="155399"/>
                  <a:pt x="1009317" y="159565"/>
                </a:cubicBezTo>
                <a:cubicBezTo>
                  <a:pt x="997917" y="165181"/>
                  <a:pt x="983976" y="167473"/>
                  <a:pt x="967494" y="166440"/>
                </a:cubicBezTo>
                <a:lnTo>
                  <a:pt x="965219" y="166440"/>
                </a:lnTo>
                <a:cubicBezTo>
                  <a:pt x="951037" y="162873"/>
                  <a:pt x="942421" y="157665"/>
                  <a:pt x="939371" y="150816"/>
                </a:cubicBezTo>
                <a:cubicBezTo>
                  <a:pt x="942437" y="145666"/>
                  <a:pt x="949712" y="142449"/>
                  <a:pt x="961194" y="141166"/>
                </a:cubicBezTo>
                <a:cubicBezTo>
                  <a:pt x="972910" y="141166"/>
                  <a:pt x="982643" y="139225"/>
                  <a:pt x="990393" y="135342"/>
                </a:cubicBezTo>
                <a:cubicBezTo>
                  <a:pt x="997726" y="131158"/>
                  <a:pt x="1007383" y="127292"/>
                  <a:pt x="1019366" y="123742"/>
                </a:cubicBezTo>
                <a:cubicBezTo>
                  <a:pt x="1015516" y="110126"/>
                  <a:pt x="1010467" y="100827"/>
                  <a:pt x="1004217" y="95844"/>
                </a:cubicBezTo>
                <a:cubicBezTo>
                  <a:pt x="988201" y="99910"/>
                  <a:pt x="973769" y="104618"/>
                  <a:pt x="960920" y="109968"/>
                </a:cubicBezTo>
                <a:cubicBezTo>
                  <a:pt x="957620" y="109968"/>
                  <a:pt x="954412" y="110485"/>
                  <a:pt x="951295" y="111518"/>
                </a:cubicBezTo>
                <a:cubicBezTo>
                  <a:pt x="944379" y="111518"/>
                  <a:pt x="940921" y="109401"/>
                  <a:pt x="940921" y="105168"/>
                </a:cubicBezTo>
                <a:lnTo>
                  <a:pt x="940921" y="102694"/>
                </a:lnTo>
                <a:cubicBezTo>
                  <a:pt x="946837" y="96777"/>
                  <a:pt x="952420" y="92244"/>
                  <a:pt x="957670" y="89094"/>
                </a:cubicBezTo>
                <a:cubicBezTo>
                  <a:pt x="967036" y="79728"/>
                  <a:pt x="986743" y="65379"/>
                  <a:pt x="1016791" y="46047"/>
                </a:cubicBezTo>
                <a:cubicBezTo>
                  <a:pt x="1019658" y="44114"/>
                  <a:pt x="1022016" y="42681"/>
                  <a:pt x="1023866" y="41747"/>
                </a:cubicBezTo>
                <a:lnTo>
                  <a:pt x="1036270" y="25337"/>
                </a:lnTo>
                <a:lnTo>
                  <a:pt x="1033165" y="22155"/>
                </a:lnTo>
                <a:cubicBezTo>
                  <a:pt x="1032332" y="20434"/>
                  <a:pt x="1031915" y="18274"/>
                  <a:pt x="1031915" y="15674"/>
                </a:cubicBezTo>
                <a:cubicBezTo>
                  <a:pt x="1035182" y="15674"/>
                  <a:pt x="1037490" y="15349"/>
                  <a:pt x="1038840" y="14699"/>
                </a:cubicBezTo>
                <a:cubicBezTo>
                  <a:pt x="1040931" y="13811"/>
                  <a:pt x="1042937" y="13305"/>
                  <a:pt x="1044858" y="13179"/>
                </a:cubicBezTo>
                <a:close/>
                <a:moveTo>
                  <a:pt x="5872869" y="12549"/>
                </a:moveTo>
                <a:lnTo>
                  <a:pt x="5887143" y="12549"/>
                </a:lnTo>
                <a:cubicBezTo>
                  <a:pt x="5902709" y="22115"/>
                  <a:pt x="5911083" y="31615"/>
                  <a:pt x="5912266" y="41047"/>
                </a:cubicBezTo>
                <a:cubicBezTo>
                  <a:pt x="5912266" y="48730"/>
                  <a:pt x="5909650" y="58055"/>
                  <a:pt x="5904417" y="69021"/>
                </a:cubicBezTo>
                <a:cubicBezTo>
                  <a:pt x="5906783" y="69021"/>
                  <a:pt x="5916658" y="65946"/>
                  <a:pt x="5934040" y="59796"/>
                </a:cubicBezTo>
                <a:cubicBezTo>
                  <a:pt x="5949039" y="54447"/>
                  <a:pt x="5960230" y="51772"/>
                  <a:pt x="5967613" y="51772"/>
                </a:cubicBezTo>
                <a:lnTo>
                  <a:pt x="5979037" y="61271"/>
                </a:lnTo>
                <a:cubicBezTo>
                  <a:pt x="5981587" y="66104"/>
                  <a:pt x="5980812" y="70895"/>
                  <a:pt x="5976712" y="75645"/>
                </a:cubicBezTo>
                <a:cubicBezTo>
                  <a:pt x="5975196" y="77162"/>
                  <a:pt x="5970138" y="79528"/>
                  <a:pt x="5961538" y="82745"/>
                </a:cubicBezTo>
                <a:cubicBezTo>
                  <a:pt x="5956639" y="85195"/>
                  <a:pt x="5953656" y="86420"/>
                  <a:pt x="5952589" y="86420"/>
                </a:cubicBezTo>
                <a:cubicBezTo>
                  <a:pt x="5951172" y="87136"/>
                  <a:pt x="5947506" y="88686"/>
                  <a:pt x="5941589" y="91069"/>
                </a:cubicBezTo>
                <a:cubicBezTo>
                  <a:pt x="5935473" y="92069"/>
                  <a:pt x="5930582" y="93494"/>
                  <a:pt x="5926915" y="95344"/>
                </a:cubicBezTo>
                <a:cubicBezTo>
                  <a:pt x="5920983" y="97711"/>
                  <a:pt x="5911216" y="99419"/>
                  <a:pt x="5897617" y="100469"/>
                </a:cubicBezTo>
                <a:cubicBezTo>
                  <a:pt x="5893217" y="101569"/>
                  <a:pt x="5890684" y="102119"/>
                  <a:pt x="5890018" y="102119"/>
                </a:cubicBezTo>
                <a:lnTo>
                  <a:pt x="5879044" y="119253"/>
                </a:lnTo>
                <a:lnTo>
                  <a:pt x="5884018" y="119218"/>
                </a:lnTo>
                <a:cubicBezTo>
                  <a:pt x="5882985" y="124451"/>
                  <a:pt x="5884001" y="127067"/>
                  <a:pt x="5887068" y="127067"/>
                </a:cubicBezTo>
                <a:cubicBezTo>
                  <a:pt x="5890601" y="127067"/>
                  <a:pt x="5896875" y="125559"/>
                  <a:pt x="5905892" y="122542"/>
                </a:cubicBezTo>
                <a:cubicBezTo>
                  <a:pt x="5912158" y="120459"/>
                  <a:pt x="5915791" y="119251"/>
                  <a:pt x="5916791" y="118918"/>
                </a:cubicBezTo>
                <a:cubicBezTo>
                  <a:pt x="5916791" y="117018"/>
                  <a:pt x="5918224" y="116068"/>
                  <a:pt x="5921091" y="116068"/>
                </a:cubicBezTo>
                <a:cubicBezTo>
                  <a:pt x="5925257" y="112935"/>
                  <a:pt x="5931173" y="111368"/>
                  <a:pt x="5938840" y="111368"/>
                </a:cubicBezTo>
                <a:cubicBezTo>
                  <a:pt x="5949356" y="111368"/>
                  <a:pt x="5954614" y="115576"/>
                  <a:pt x="5954614" y="123992"/>
                </a:cubicBezTo>
                <a:cubicBezTo>
                  <a:pt x="5954614" y="131475"/>
                  <a:pt x="5947589" y="137775"/>
                  <a:pt x="5933540" y="142891"/>
                </a:cubicBezTo>
                <a:cubicBezTo>
                  <a:pt x="5931107" y="142891"/>
                  <a:pt x="5929365" y="143416"/>
                  <a:pt x="5928315" y="144466"/>
                </a:cubicBezTo>
                <a:cubicBezTo>
                  <a:pt x="5927265" y="144466"/>
                  <a:pt x="5926490" y="144716"/>
                  <a:pt x="5925990" y="145216"/>
                </a:cubicBezTo>
                <a:cubicBezTo>
                  <a:pt x="5910391" y="153015"/>
                  <a:pt x="5896884" y="157474"/>
                  <a:pt x="5885468" y="158590"/>
                </a:cubicBezTo>
                <a:cubicBezTo>
                  <a:pt x="5872186" y="157290"/>
                  <a:pt x="5864844" y="151582"/>
                  <a:pt x="5863444" y="141466"/>
                </a:cubicBezTo>
                <a:lnTo>
                  <a:pt x="5864142" y="138650"/>
                </a:lnTo>
                <a:lnTo>
                  <a:pt x="5848345" y="156990"/>
                </a:lnTo>
                <a:cubicBezTo>
                  <a:pt x="5844829" y="162857"/>
                  <a:pt x="5838621" y="167048"/>
                  <a:pt x="5829721" y="169564"/>
                </a:cubicBezTo>
                <a:cubicBezTo>
                  <a:pt x="5829721" y="169564"/>
                  <a:pt x="5828971" y="169564"/>
                  <a:pt x="5827471" y="169564"/>
                </a:cubicBezTo>
                <a:lnTo>
                  <a:pt x="5808623" y="169564"/>
                </a:lnTo>
                <a:cubicBezTo>
                  <a:pt x="5800206" y="163948"/>
                  <a:pt x="5795998" y="156057"/>
                  <a:pt x="5795998" y="145891"/>
                </a:cubicBezTo>
                <a:cubicBezTo>
                  <a:pt x="5798748" y="145891"/>
                  <a:pt x="5802756" y="143691"/>
                  <a:pt x="5808023" y="139291"/>
                </a:cubicBezTo>
                <a:cubicBezTo>
                  <a:pt x="5811989" y="135325"/>
                  <a:pt x="5814597" y="133342"/>
                  <a:pt x="5815847" y="133342"/>
                </a:cubicBezTo>
                <a:cubicBezTo>
                  <a:pt x="5847695" y="106443"/>
                  <a:pt x="5867777" y="74829"/>
                  <a:pt x="5876093" y="38497"/>
                </a:cubicBezTo>
                <a:cubicBezTo>
                  <a:pt x="5878126" y="36014"/>
                  <a:pt x="5877635" y="32131"/>
                  <a:pt x="5874619" y="26848"/>
                </a:cubicBezTo>
                <a:cubicBezTo>
                  <a:pt x="5873452" y="22132"/>
                  <a:pt x="5872869" y="17365"/>
                  <a:pt x="5872869" y="12549"/>
                </a:cubicBezTo>
                <a:close/>
                <a:moveTo>
                  <a:pt x="3834519" y="12549"/>
                </a:moveTo>
                <a:lnTo>
                  <a:pt x="3848793" y="12549"/>
                </a:lnTo>
                <a:cubicBezTo>
                  <a:pt x="3864358" y="22115"/>
                  <a:pt x="3872732" y="31615"/>
                  <a:pt x="3873916" y="41047"/>
                </a:cubicBezTo>
                <a:cubicBezTo>
                  <a:pt x="3873916" y="48730"/>
                  <a:pt x="3871299" y="58055"/>
                  <a:pt x="3866067" y="69021"/>
                </a:cubicBezTo>
                <a:cubicBezTo>
                  <a:pt x="3868433" y="69021"/>
                  <a:pt x="3878307" y="65946"/>
                  <a:pt x="3895690" y="59796"/>
                </a:cubicBezTo>
                <a:cubicBezTo>
                  <a:pt x="3910689" y="54447"/>
                  <a:pt x="3921879" y="51772"/>
                  <a:pt x="3929263" y="51772"/>
                </a:cubicBezTo>
                <a:lnTo>
                  <a:pt x="3940687" y="61271"/>
                </a:lnTo>
                <a:cubicBezTo>
                  <a:pt x="3943237" y="66104"/>
                  <a:pt x="3942462" y="70895"/>
                  <a:pt x="3938362" y="75645"/>
                </a:cubicBezTo>
                <a:cubicBezTo>
                  <a:pt x="3936845" y="77162"/>
                  <a:pt x="3931788" y="79528"/>
                  <a:pt x="3923188" y="82745"/>
                </a:cubicBezTo>
                <a:cubicBezTo>
                  <a:pt x="3918288" y="85195"/>
                  <a:pt x="3915305" y="86420"/>
                  <a:pt x="3914239" y="86420"/>
                </a:cubicBezTo>
                <a:cubicBezTo>
                  <a:pt x="3912822" y="87136"/>
                  <a:pt x="3909155" y="88686"/>
                  <a:pt x="3903239" y="91069"/>
                </a:cubicBezTo>
                <a:cubicBezTo>
                  <a:pt x="3897123" y="92069"/>
                  <a:pt x="3892231" y="93494"/>
                  <a:pt x="3888565" y="95344"/>
                </a:cubicBezTo>
                <a:cubicBezTo>
                  <a:pt x="3882632" y="97711"/>
                  <a:pt x="3872866" y="99419"/>
                  <a:pt x="3859267" y="100469"/>
                </a:cubicBezTo>
                <a:cubicBezTo>
                  <a:pt x="3854867" y="101569"/>
                  <a:pt x="3852334" y="102119"/>
                  <a:pt x="3851667" y="102119"/>
                </a:cubicBezTo>
                <a:lnTo>
                  <a:pt x="3840694" y="119253"/>
                </a:lnTo>
                <a:lnTo>
                  <a:pt x="3845668" y="119218"/>
                </a:lnTo>
                <a:cubicBezTo>
                  <a:pt x="3844634" y="124451"/>
                  <a:pt x="3845651" y="127067"/>
                  <a:pt x="3848718" y="127067"/>
                </a:cubicBezTo>
                <a:cubicBezTo>
                  <a:pt x="3852251" y="127067"/>
                  <a:pt x="3858525" y="125559"/>
                  <a:pt x="3867542" y="122542"/>
                </a:cubicBezTo>
                <a:cubicBezTo>
                  <a:pt x="3873807" y="120459"/>
                  <a:pt x="3877441" y="119251"/>
                  <a:pt x="3878441" y="118918"/>
                </a:cubicBezTo>
                <a:cubicBezTo>
                  <a:pt x="3878441" y="117018"/>
                  <a:pt x="3879874" y="116068"/>
                  <a:pt x="3882741" y="116068"/>
                </a:cubicBezTo>
                <a:cubicBezTo>
                  <a:pt x="3886907" y="112935"/>
                  <a:pt x="3892823" y="111368"/>
                  <a:pt x="3900490" y="111368"/>
                </a:cubicBezTo>
                <a:cubicBezTo>
                  <a:pt x="3911005" y="111368"/>
                  <a:pt x="3916264" y="115576"/>
                  <a:pt x="3916264" y="123992"/>
                </a:cubicBezTo>
                <a:cubicBezTo>
                  <a:pt x="3916264" y="131475"/>
                  <a:pt x="3909239" y="137775"/>
                  <a:pt x="3895190" y="142891"/>
                </a:cubicBezTo>
                <a:cubicBezTo>
                  <a:pt x="3892756" y="142891"/>
                  <a:pt x="3891015" y="143416"/>
                  <a:pt x="3889965" y="144466"/>
                </a:cubicBezTo>
                <a:cubicBezTo>
                  <a:pt x="3888915" y="144466"/>
                  <a:pt x="3888140" y="144716"/>
                  <a:pt x="3887640" y="145216"/>
                </a:cubicBezTo>
                <a:cubicBezTo>
                  <a:pt x="3872041" y="153015"/>
                  <a:pt x="3858533" y="157474"/>
                  <a:pt x="3847118" y="158590"/>
                </a:cubicBezTo>
                <a:cubicBezTo>
                  <a:pt x="3833835" y="157290"/>
                  <a:pt x="3826494" y="151582"/>
                  <a:pt x="3825094" y="141466"/>
                </a:cubicBezTo>
                <a:lnTo>
                  <a:pt x="3825792" y="138650"/>
                </a:lnTo>
                <a:lnTo>
                  <a:pt x="3809995" y="156990"/>
                </a:lnTo>
                <a:cubicBezTo>
                  <a:pt x="3806478" y="162857"/>
                  <a:pt x="3800271" y="167048"/>
                  <a:pt x="3791371" y="169564"/>
                </a:cubicBezTo>
                <a:cubicBezTo>
                  <a:pt x="3791371" y="169564"/>
                  <a:pt x="3790621" y="169564"/>
                  <a:pt x="3789121" y="169564"/>
                </a:cubicBezTo>
                <a:lnTo>
                  <a:pt x="3770272" y="169564"/>
                </a:lnTo>
                <a:cubicBezTo>
                  <a:pt x="3761856" y="163948"/>
                  <a:pt x="3757648" y="156057"/>
                  <a:pt x="3757648" y="145891"/>
                </a:cubicBezTo>
                <a:cubicBezTo>
                  <a:pt x="3760398" y="145891"/>
                  <a:pt x="3764406" y="143691"/>
                  <a:pt x="3769672" y="139291"/>
                </a:cubicBezTo>
                <a:cubicBezTo>
                  <a:pt x="3773639" y="135325"/>
                  <a:pt x="3776247" y="133342"/>
                  <a:pt x="3777497" y="133342"/>
                </a:cubicBezTo>
                <a:cubicBezTo>
                  <a:pt x="3809345" y="106443"/>
                  <a:pt x="3829427" y="74829"/>
                  <a:pt x="3837743" y="38497"/>
                </a:cubicBezTo>
                <a:cubicBezTo>
                  <a:pt x="3839776" y="36014"/>
                  <a:pt x="3839285" y="32131"/>
                  <a:pt x="3836268" y="26848"/>
                </a:cubicBezTo>
                <a:cubicBezTo>
                  <a:pt x="3835102" y="22132"/>
                  <a:pt x="3834519" y="17365"/>
                  <a:pt x="3834519" y="12549"/>
                </a:cubicBezTo>
                <a:close/>
                <a:moveTo>
                  <a:pt x="2205744" y="12549"/>
                </a:moveTo>
                <a:lnTo>
                  <a:pt x="2220018" y="12549"/>
                </a:lnTo>
                <a:cubicBezTo>
                  <a:pt x="2235583" y="22115"/>
                  <a:pt x="2243958" y="31615"/>
                  <a:pt x="2245141" y="41047"/>
                </a:cubicBezTo>
                <a:cubicBezTo>
                  <a:pt x="2245141" y="48730"/>
                  <a:pt x="2242525" y="58055"/>
                  <a:pt x="2237292" y="69021"/>
                </a:cubicBezTo>
                <a:cubicBezTo>
                  <a:pt x="2239658" y="69021"/>
                  <a:pt x="2249532" y="65946"/>
                  <a:pt x="2266915" y="59796"/>
                </a:cubicBezTo>
                <a:cubicBezTo>
                  <a:pt x="2281914" y="54447"/>
                  <a:pt x="2293105" y="51772"/>
                  <a:pt x="2300488" y="51772"/>
                </a:cubicBezTo>
                <a:lnTo>
                  <a:pt x="2311912" y="61271"/>
                </a:lnTo>
                <a:cubicBezTo>
                  <a:pt x="2314462" y="66104"/>
                  <a:pt x="2313687" y="70895"/>
                  <a:pt x="2309587" y="75645"/>
                </a:cubicBezTo>
                <a:cubicBezTo>
                  <a:pt x="2308071" y="77162"/>
                  <a:pt x="2303012" y="79528"/>
                  <a:pt x="2294413" y="82745"/>
                </a:cubicBezTo>
                <a:cubicBezTo>
                  <a:pt x="2289513" y="85195"/>
                  <a:pt x="2286530" y="86420"/>
                  <a:pt x="2285464" y="86420"/>
                </a:cubicBezTo>
                <a:cubicBezTo>
                  <a:pt x="2284047" y="87136"/>
                  <a:pt x="2280381" y="88686"/>
                  <a:pt x="2274464" y="91069"/>
                </a:cubicBezTo>
                <a:cubicBezTo>
                  <a:pt x="2268348" y="92069"/>
                  <a:pt x="2263457" y="93494"/>
                  <a:pt x="2259790" y="95344"/>
                </a:cubicBezTo>
                <a:cubicBezTo>
                  <a:pt x="2253857" y="97711"/>
                  <a:pt x="2244091" y="99419"/>
                  <a:pt x="2230492" y="100469"/>
                </a:cubicBezTo>
                <a:cubicBezTo>
                  <a:pt x="2226092" y="101569"/>
                  <a:pt x="2223559" y="102119"/>
                  <a:pt x="2222892" y="102119"/>
                </a:cubicBezTo>
                <a:lnTo>
                  <a:pt x="2211919" y="119253"/>
                </a:lnTo>
                <a:lnTo>
                  <a:pt x="2216893" y="119218"/>
                </a:lnTo>
                <a:cubicBezTo>
                  <a:pt x="2215859" y="124451"/>
                  <a:pt x="2216876" y="127067"/>
                  <a:pt x="2219943" y="127067"/>
                </a:cubicBezTo>
                <a:cubicBezTo>
                  <a:pt x="2223476" y="127067"/>
                  <a:pt x="2229750" y="125559"/>
                  <a:pt x="2238767" y="122542"/>
                </a:cubicBezTo>
                <a:cubicBezTo>
                  <a:pt x="2245033" y="120459"/>
                  <a:pt x="2248666" y="119251"/>
                  <a:pt x="2249666" y="118918"/>
                </a:cubicBezTo>
                <a:cubicBezTo>
                  <a:pt x="2249666" y="117018"/>
                  <a:pt x="2251099" y="116068"/>
                  <a:pt x="2253966" y="116068"/>
                </a:cubicBezTo>
                <a:cubicBezTo>
                  <a:pt x="2258132" y="112935"/>
                  <a:pt x="2264048" y="111368"/>
                  <a:pt x="2271715" y="111368"/>
                </a:cubicBezTo>
                <a:cubicBezTo>
                  <a:pt x="2282230" y="111368"/>
                  <a:pt x="2287489" y="115576"/>
                  <a:pt x="2287489" y="123992"/>
                </a:cubicBezTo>
                <a:cubicBezTo>
                  <a:pt x="2287489" y="131475"/>
                  <a:pt x="2280464" y="137775"/>
                  <a:pt x="2266415" y="142891"/>
                </a:cubicBezTo>
                <a:cubicBezTo>
                  <a:pt x="2263981" y="142891"/>
                  <a:pt x="2262240" y="143416"/>
                  <a:pt x="2261190" y="144466"/>
                </a:cubicBezTo>
                <a:cubicBezTo>
                  <a:pt x="2260140" y="144466"/>
                  <a:pt x="2259366" y="144716"/>
                  <a:pt x="2258865" y="145216"/>
                </a:cubicBezTo>
                <a:cubicBezTo>
                  <a:pt x="2243266" y="153015"/>
                  <a:pt x="2229759" y="157474"/>
                  <a:pt x="2218343" y="158590"/>
                </a:cubicBezTo>
                <a:cubicBezTo>
                  <a:pt x="2205060" y="157290"/>
                  <a:pt x="2197719" y="151582"/>
                  <a:pt x="2196319" y="141466"/>
                </a:cubicBezTo>
                <a:lnTo>
                  <a:pt x="2197017" y="138650"/>
                </a:lnTo>
                <a:lnTo>
                  <a:pt x="2181220" y="156990"/>
                </a:lnTo>
                <a:cubicBezTo>
                  <a:pt x="2177704" y="162857"/>
                  <a:pt x="2171496" y="167048"/>
                  <a:pt x="2162596" y="169564"/>
                </a:cubicBezTo>
                <a:cubicBezTo>
                  <a:pt x="2162596" y="169564"/>
                  <a:pt x="2161846" y="169564"/>
                  <a:pt x="2160346" y="169564"/>
                </a:cubicBezTo>
                <a:lnTo>
                  <a:pt x="2141498" y="169564"/>
                </a:lnTo>
                <a:cubicBezTo>
                  <a:pt x="2133081" y="163948"/>
                  <a:pt x="2128873" y="156057"/>
                  <a:pt x="2128873" y="145891"/>
                </a:cubicBezTo>
                <a:cubicBezTo>
                  <a:pt x="2131623" y="145891"/>
                  <a:pt x="2135631" y="143691"/>
                  <a:pt x="2140897" y="139291"/>
                </a:cubicBezTo>
                <a:cubicBezTo>
                  <a:pt x="2144864" y="135325"/>
                  <a:pt x="2147472" y="133342"/>
                  <a:pt x="2148722" y="133342"/>
                </a:cubicBezTo>
                <a:cubicBezTo>
                  <a:pt x="2180570" y="106443"/>
                  <a:pt x="2200652" y="74829"/>
                  <a:pt x="2208968" y="38497"/>
                </a:cubicBezTo>
                <a:cubicBezTo>
                  <a:pt x="2211002" y="36014"/>
                  <a:pt x="2210510" y="32131"/>
                  <a:pt x="2207494" y="26848"/>
                </a:cubicBezTo>
                <a:cubicBezTo>
                  <a:pt x="2206327" y="22132"/>
                  <a:pt x="2205744" y="17365"/>
                  <a:pt x="2205744" y="12549"/>
                </a:cubicBezTo>
                <a:close/>
                <a:moveTo>
                  <a:pt x="6350390" y="10974"/>
                </a:moveTo>
                <a:cubicBezTo>
                  <a:pt x="6362289" y="13357"/>
                  <a:pt x="6376080" y="20707"/>
                  <a:pt x="6391762" y="33023"/>
                </a:cubicBezTo>
                <a:lnTo>
                  <a:pt x="6397133" y="76843"/>
                </a:lnTo>
                <a:lnTo>
                  <a:pt x="6443584" y="73720"/>
                </a:lnTo>
                <a:cubicBezTo>
                  <a:pt x="6452250" y="71604"/>
                  <a:pt x="6458208" y="74120"/>
                  <a:pt x="6461458" y="81270"/>
                </a:cubicBezTo>
                <a:cubicBezTo>
                  <a:pt x="6461458" y="87869"/>
                  <a:pt x="6457633" y="92702"/>
                  <a:pt x="6449983" y="95769"/>
                </a:cubicBezTo>
                <a:cubicBezTo>
                  <a:pt x="6443617" y="96836"/>
                  <a:pt x="6432343" y="97902"/>
                  <a:pt x="6416161" y="98969"/>
                </a:cubicBezTo>
                <a:cubicBezTo>
                  <a:pt x="6400945" y="99985"/>
                  <a:pt x="6389720" y="101010"/>
                  <a:pt x="6382488" y="102044"/>
                </a:cubicBezTo>
                <a:cubicBezTo>
                  <a:pt x="6378238" y="103110"/>
                  <a:pt x="6372930" y="104168"/>
                  <a:pt x="6366564" y="105218"/>
                </a:cubicBezTo>
                <a:cubicBezTo>
                  <a:pt x="6363381" y="106285"/>
                  <a:pt x="6362064" y="106818"/>
                  <a:pt x="6362614" y="106818"/>
                </a:cubicBezTo>
                <a:cubicBezTo>
                  <a:pt x="6376213" y="113735"/>
                  <a:pt x="6380805" y="122676"/>
                  <a:pt x="6376388" y="133642"/>
                </a:cubicBezTo>
                <a:cubicBezTo>
                  <a:pt x="6372655" y="139858"/>
                  <a:pt x="6365097" y="148149"/>
                  <a:pt x="6353714" y="158515"/>
                </a:cubicBezTo>
                <a:cubicBezTo>
                  <a:pt x="6340048" y="168998"/>
                  <a:pt x="6331516" y="174714"/>
                  <a:pt x="6328116" y="175664"/>
                </a:cubicBezTo>
                <a:cubicBezTo>
                  <a:pt x="6336315" y="172714"/>
                  <a:pt x="6354389" y="168123"/>
                  <a:pt x="6382338" y="161890"/>
                </a:cubicBezTo>
                <a:cubicBezTo>
                  <a:pt x="6395587" y="158607"/>
                  <a:pt x="6403594" y="156815"/>
                  <a:pt x="6406361" y="156515"/>
                </a:cubicBezTo>
                <a:cubicBezTo>
                  <a:pt x="6400461" y="147932"/>
                  <a:pt x="6393304" y="138375"/>
                  <a:pt x="6384887" y="127842"/>
                </a:cubicBezTo>
                <a:cubicBezTo>
                  <a:pt x="6382471" y="118959"/>
                  <a:pt x="6387254" y="114518"/>
                  <a:pt x="6399237" y="114518"/>
                </a:cubicBezTo>
                <a:cubicBezTo>
                  <a:pt x="6420985" y="120217"/>
                  <a:pt x="6437976" y="131967"/>
                  <a:pt x="6450208" y="149766"/>
                </a:cubicBezTo>
                <a:cubicBezTo>
                  <a:pt x="6454558" y="158632"/>
                  <a:pt x="6455691" y="167931"/>
                  <a:pt x="6453608" y="177664"/>
                </a:cubicBezTo>
                <a:cubicBezTo>
                  <a:pt x="6453608" y="187947"/>
                  <a:pt x="6448350" y="193088"/>
                  <a:pt x="6437834" y="193088"/>
                </a:cubicBezTo>
                <a:cubicBezTo>
                  <a:pt x="6427518" y="193088"/>
                  <a:pt x="6419410" y="187338"/>
                  <a:pt x="6413511" y="175839"/>
                </a:cubicBezTo>
                <a:cubicBezTo>
                  <a:pt x="6396679" y="182122"/>
                  <a:pt x="6378005" y="188363"/>
                  <a:pt x="6357489" y="194563"/>
                </a:cubicBezTo>
                <a:cubicBezTo>
                  <a:pt x="6353556" y="195546"/>
                  <a:pt x="6347523" y="198071"/>
                  <a:pt x="6339390" y="202137"/>
                </a:cubicBezTo>
                <a:cubicBezTo>
                  <a:pt x="6325258" y="208654"/>
                  <a:pt x="6314392" y="211912"/>
                  <a:pt x="6306792" y="211912"/>
                </a:cubicBezTo>
                <a:cubicBezTo>
                  <a:pt x="6291893" y="209445"/>
                  <a:pt x="6283777" y="202821"/>
                  <a:pt x="6282444" y="192038"/>
                </a:cubicBezTo>
                <a:cubicBezTo>
                  <a:pt x="6282444" y="184072"/>
                  <a:pt x="6286252" y="178822"/>
                  <a:pt x="6293868" y="176289"/>
                </a:cubicBezTo>
                <a:cubicBezTo>
                  <a:pt x="6304450" y="168590"/>
                  <a:pt x="6320058" y="149266"/>
                  <a:pt x="6340690" y="118318"/>
                </a:cubicBezTo>
                <a:cubicBezTo>
                  <a:pt x="6342640" y="114951"/>
                  <a:pt x="6342773" y="112685"/>
                  <a:pt x="6341090" y="111518"/>
                </a:cubicBezTo>
                <a:cubicBezTo>
                  <a:pt x="6319591" y="117801"/>
                  <a:pt x="6299984" y="117184"/>
                  <a:pt x="6282269" y="109668"/>
                </a:cubicBezTo>
                <a:lnTo>
                  <a:pt x="6277832" y="105979"/>
                </a:lnTo>
                <a:lnTo>
                  <a:pt x="6276008" y="107903"/>
                </a:lnTo>
                <a:cubicBezTo>
                  <a:pt x="6272908" y="109655"/>
                  <a:pt x="6268886" y="110860"/>
                  <a:pt x="6263945" y="111518"/>
                </a:cubicBezTo>
                <a:cubicBezTo>
                  <a:pt x="6260578" y="111518"/>
                  <a:pt x="6256053" y="109251"/>
                  <a:pt x="6250371" y="104718"/>
                </a:cubicBezTo>
                <a:cubicBezTo>
                  <a:pt x="6244838" y="101935"/>
                  <a:pt x="6239838" y="100544"/>
                  <a:pt x="6235372" y="100544"/>
                </a:cubicBezTo>
                <a:cubicBezTo>
                  <a:pt x="6236421" y="95611"/>
                  <a:pt x="6235930" y="92644"/>
                  <a:pt x="6233897" y="91644"/>
                </a:cubicBezTo>
                <a:cubicBezTo>
                  <a:pt x="6231597" y="89361"/>
                  <a:pt x="6229922" y="87686"/>
                  <a:pt x="6228872" y="86620"/>
                </a:cubicBezTo>
                <a:cubicBezTo>
                  <a:pt x="6227855" y="85570"/>
                  <a:pt x="6227122" y="84811"/>
                  <a:pt x="6226672" y="84345"/>
                </a:cubicBezTo>
                <a:cubicBezTo>
                  <a:pt x="6217306" y="76128"/>
                  <a:pt x="6211315" y="68646"/>
                  <a:pt x="6208698" y="61896"/>
                </a:cubicBezTo>
                <a:cubicBezTo>
                  <a:pt x="6210031" y="54663"/>
                  <a:pt x="6216815" y="49180"/>
                  <a:pt x="6229047" y="45447"/>
                </a:cubicBezTo>
                <a:cubicBezTo>
                  <a:pt x="6250079" y="49980"/>
                  <a:pt x="6266753" y="60621"/>
                  <a:pt x="6279069" y="77370"/>
                </a:cubicBezTo>
                <a:cubicBezTo>
                  <a:pt x="6281490" y="82403"/>
                  <a:pt x="6282990" y="86889"/>
                  <a:pt x="6283570" y="90829"/>
                </a:cubicBezTo>
                <a:lnTo>
                  <a:pt x="6283442" y="92110"/>
                </a:lnTo>
                <a:lnTo>
                  <a:pt x="6288793" y="90969"/>
                </a:lnTo>
                <a:cubicBezTo>
                  <a:pt x="6290893" y="90969"/>
                  <a:pt x="6293376" y="90969"/>
                  <a:pt x="6296243" y="90969"/>
                </a:cubicBezTo>
                <a:cubicBezTo>
                  <a:pt x="6310525" y="90953"/>
                  <a:pt x="6321633" y="89978"/>
                  <a:pt x="6329566" y="88044"/>
                </a:cubicBezTo>
                <a:cubicBezTo>
                  <a:pt x="6333849" y="86961"/>
                  <a:pt x="6339740" y="85878"/>
                  <a:pt x="6347240" y="84795"/>
                </a:cubicBezTo>
                <a:cubicBezTo>
                  <a:pt x="6354822" y="82645"/>
                  <a:pt x="6358839" y="81570"/>
                  <a:pt x="6359289" y="81570"/>
                </a:cubicBezTo>
                <a:cubicBezTo>
                  <a:pt x="6359289" y="73237"/>
                  <a:pt x="6359289" y="65637"/>
                  <a:pt x="6359289" y="58771"/>
                </a:cubicBezTo>
                <a:cubicBezTo>
                  <a:pt x="6358372" y="52272"/>
                  <a:pt x="6354206" y="44389"/>
                  <a:pt x="6346790" y="35123"/>
                </a:cubicBezTo>
                <a:cubicBezTo>
                  <a:pt x="6339440" y="27790"/>
                  <a:pt x="6335765" y="21857"/>
                  <a:pt x="6335765" y="17324"/>
                </a:cubicBezTo>
                <a:cubicBezTo>
                  <a:pt x="6335765" y="13091"/>
                  <a:pt x="6340640" y="10974"/>
                  <a:pt x="6350390" y="10974"/>
                </a:cubicBezTo>
                <a:close/>
                <a:moveTo>
                  <a:pt x="5555864" y="10974"/>
                </a:moveTo>
                <a:cubicBezTo>
                  <a:pt x="5570496" y="12307"/>
                  <a:pt x="5578412" y="20665"/>
                  <a:pt x="5579612" y="36048"/>
                </a:cubicBezTo>
                <a:cubicBezTo>
                  <a:pt x="5579645" y="41047"/>
                  <a:pt x="5576487" y="45447"/>
                  <a:pt x="5570138" y="49247"/>
                </a:cubicBezTo>
                <a:cubicBezTo>
                  <a:pt x="5567588" y="51813"/>
                  <a:pt x="5561013" y="54272"/>
                  <a:pt x="5550414" y="56621"/>
                </a:cubicBezTo>
                <a:cubicBezTo>
                  <a:pt x="5537498" y="60071"/>
                  <a:pt x="5531040" y="62804"/>
                  <a:pt x="5531040" y="64821"/>
                </a:cubicBezTo>
                <a:cubicBezTo>
                  <a:pt x="5532090" y="75320"/>
                  <a:pt x="5532615" y="90336"/>
                  <a:pt x="5532615" y="109868"/>
                </a:cubicBezTo>
                <a:cubicBezTo>
                  <a:pt x="5532615" y="119284"/>
                  <a:pt x="5532615" y="125001"/>
                  <a:pt x="5532615" y="127017"/>
                </a:cubicBezTo>
                <a:cubicBezTo>
                  <a:pt x="5546131" y="112768"/>
                  <a:pt x="5553389" y="101402"/>
                  <a:pt x="5554389" y="92919"/>
                </a:cubicBezTo>
                <a:lnTo>
                  <a:pt x="5551839" y="90594"/>
                </a:lnTo>
                <a:cubicBezTo>
                  <a:pt x="5550389" y="84978"/>
                  <a:pt x="5554381" y="79353"/>
                  <a:pt x="5563813" y="73720"/>
                </a:cubicBezTo>
                <a:cubicBezTo>
                  <a:pt x="5565946" y="73720"/>
                  <a:pt x="5567013" y="73720"/>
                  <a:pt x="5567013" y="73720"/>
                </a:cubicBezTo>
                <a:lnTo>
                  <a:pt x="5574512" y="73720"/>
                </a:lnTo>
                <a:cubicBezTo>
                  <a:pt x="5591345" y="75020"/>
                  <a:pt x="5600386" y="82545"/>
                  <a:pt x="5601636" y="96294"/>
                </a:cubicBezTo>
                <a:cubicBezTo>
                  <a:pt x="5601636" y="105643"/>
                  <a:pt x="5596253" y="115701"/>
                  <a:pt x="5585487" y="126467"/>
                </a:cubicBezTo>
                <a:lnTo>
                  <a:pt x="5533842" y="169296"/>
                </a:lnTo>
                <a:lnTo>
                  <a:pt x="5564863" y="166315"/>
                </a:lnTo>
                <a:cubicBezTo>
                  <a:pt x="5582895" y="164198"/>
                  <a:pt x="5595311" y="163140"/>
                  <a:pt x="5602111" y="163140"/>
                </a:cubicBezTo>
                <a:cubicBezTo>
                  <a:pt x="5629776" y="164340"/>
                  <a:pt x="5644258" y="170706"/>
                  <a:pt x="5645558" y="182239"/>
                </a:cubicBezTo>
                <a:cubicBezTo>
                  <a:pt x="5645558" y="188455"/>
                  <a:pt x="5641875" y="193038"/>
                  <a:pt x="5634509" y="195988"/>
                </a:cubicBezTo>
                <a:cubicBezTo>
                  <a:pt x="5632559" y="196638"/>
                  <a:pt x="5630917" y="198288"/>
                  <a:pt x="5629584" y="200938"/>
                </a:cubicBezTo>
                <a:lnTo>
                  <a:pt x="5616460" y="200938"/>
                </a:lnTo>
                <a:cubicBezTo>
                  <a:pt x="5589528" y="196754"/>
                  <a:pt x="5561580" y="195613"/>
                  <a:pt x="5532615" y="197513"/>
                </a:cubicBezTo>
                <a:lnTo>
                  <a:pt x="5532615" y="269158"/>
                </a:lnTo>
                <a:cubicBezTo>
                  <a:pt x="5533598" y="283291"/>
                  <a:pt x="5533565" y="300606"/>
                  <a:pt x="5532515" y="321105"/>
                </a:cubicBezTo>
                <a:cubicBezTo>
                  <a:pt x="5531532" y="326988"/>
                  <a:pt x="5531040" y="331121"/>
                  <a:pt x="5531040" y="333504"/>
                </a:cubicBezTo>
                <a:cubicBezTo>
                  <a:pt x="5529907" y="349187"/>
                  <a:pt x="5528307" y="361711"/>
                  <a:pt x="5526240" y="371077"/>
                </a:cubicBezTo>
                <a:cubicBezTo>
                  <a:pt x="5524890" y="383143"/>
                  <a:pt x="5514924" y="389176"/>
                  <a:pt x="5496342" y="389176"/>
                </a:cubicBezTo>
                <a:cubicBezTo>
                  <a:pt x="5496342" y="386235"/>
                  <a:pt x="5496474" y="384022"/>
                  <a:pt x="5496736" y="382539"/>
                </a:cubicBezTo>
                <a:lnTo>
                  <a:pt x="5497369" y="381327"/>
                </a:lnTo>
                <a:lnTo>
                  <a:pt x="5490068" y="381327"/>
                </a:lnTo>
                <a:cubicBezTo>
                  <a:pt x="5492151" y="375444"/>
                  <a:pt x="5493192" y="372769"/>
                  <a:pt x="5493192" y="373302"/>
                </a:cubicBezTo>
                <a:cubicBezTo>
                  <a:pt x="5493192" y="373302"/>
                  <a:pt x="5492151" y="372785"/>
                  <a:pt x="5490068" y="371752"/>
                </a:cubicBezTo>
                <a:cubicBezTo>
                  <a:pt x="5490068" y="368669"/>
                  <a:pt x="5490068" y="365461"/>
                  <a:pt x="5490068" y="362128"/>
                </a:cubicBezTo>
                <a:cubicBezTo>
                  <a:pt x="5492151" y="341246"/>
                  <a:pt x="5493192" y="323513"/>
                  <a:pt x="5493192" y="308931"/>
                </a:cubicBezTo>
                <a:cubicBezTo>
                  <a:pt x="5495292" y="272433"/>
                  <a:pt x="5496342" y="236435"/>
                  <a:pt x="5496342" y="200938"/>
                </a:cubicBezTo>
                <a:cubicBezTo>
                  <a:pt x="5487310" y="203037"/>
                  <a:pt x="5469536" y="207670"/>
                  <a:pt x="5443020" y="214837"/>
                </a:cubicBezTo>
                <a:cubicBezTo>
                  <a:pt x="5436288" y="217070"/>
                  <a:pt x="5430854" y="218703"/>
                  <a:pt x="5426721" y="219736"/>
                </a:cubicBezTo>
                <a:cubicBezTo>
                  <a:pt x="5417355" y="222853"/>
                  <a:pt x="5408856" y="224953"/>
                  <a:pt x="5401223" y="226036"/>
                </a:cubicBezTo>
                <a:cubicBezTo>
                  <a:pt x="5379757" y="224936"/>
                  <a:pt x="5365383" y="221278"/>
                  <a:pt x="5358101" y="215062"/>
                </a:cubicBezTo>
                <a:cubicBezTo>
                  <a:pt x="5358101" y="215062"/>
                  <a:pt x="5356601" y="215062"/>
                  <a:pt x="5353601" y="215062"/>
                </a:cubicBezTo>
                <a:lnTo>
                  <a:pt x="5353601" y="205487"/>
                </a:lnTo>
                <a:cubicBezTo>
                  <a:pt x="5358234" y="205487"/>
                  <a:pt x="5363133" y="204629"/>
                  <a:pt x="5368300" y="202912"/>
                </a:cubicBezTo>
                <a:cubicBezTo>
                  <a:pt x="5374117" y="199396"/>
                  <a:pt x="5378483" y="197638"/>
                  <a:pt x="5381399" y="197638"/>
                </a:cubicBezTo>
                <a:cubicBezTo>
                  <a:pt x="5387716" y="196604"/>
                  <a:pt x="5394882" y="196088"/>
                  <a:pt x="5402898" y="196088"/>
                </a:cubicBezTo>
                <a:cubicBezTo>
                  <a:pt x="5405531" y="195205"/>
                  <a:pt x="5409739" y="194180"/>
                  <a:pt x="5415522" y="193013"/>
                </a:cubicBezTo>
                <a:cubicBezTo>
                  <a:pt x="5422005" y="191913"/>
                  <a:pt x="5426222" y="191363"/>
                  <a:pt x="5428171" y="191363"/>
                </a:cubicBezTo>
                <a:cubicBezTo>
                  <a:pt x="5446353" y="186330"/>
                  <a:pt x="5465761" y="181847"/>
                  <a:pt x="5486393" y="177914"/>
                </a:cubicBezTo>
                <a:cubicBezTo>
                  <a:pt x="5486393" y="177914"/>
                  <a:pt x="5486660" y="177364"/>
                  <a:pt x="5487193" y="176264"/>
                </a:cubicBezTo>
                <a:cubicBezTo>
                  <a:pt x="5488726" y="173981"/>
                  <a:pt x="5490664" y="172268"/>
                  <a:pt x="5493005" y="171127"/>
                </a:cubicBezTo>
                <a:lnTo>
                  <a:pt x="5497328" y="170228"/>
                </a:lnTo>
                <a:lnTo>
                  <a:pt x="5496342" y="167840"/>
                </a:lnTo>
                <a:cubicBezTo>
                  <a:pt x="5496342" y="168923"/>
                  <a:pt x="5496342" y="167798"/>
                  <a:pt x="5496342" y="164465"/>
                </a:cubicBezTo>
                <a:lnTo>
                  <a:pt x="5498139" y="137711"/>
                </a:lnTo>
                <a:lnTo>
                  <a:pt x="5496255" y="142222"/>
                </a:lnTo>
                <a:cubicBezTo>
                  <a:pt x="5494688" y="145785"/>
                  <a:pt x="5493209" y="148949"/>
                  <a:pt x="5491818" y="151716"/>
                </a:cubicBezTo>
                <a:cubicBezTo>
                  <a:pt x="5491818" y="152449"/>
                  <a:pt x="5491243" y="155082"/>
                  <a:pt x="5490093" y="159615"/>
                </a:cubicBezTo>
                <a:cubicBezTo>
                  <a:pt x="5488726" y="169381"/>
                  <a:pt x="5486993" y="174264"/>
                  <a:pt x="5484893" y="174264"/>
                </a:cubicBezTo>
                <a:cubicBezTo>
                  <a:pt x="5482926" y="177214"/>
                  <a:pt x="5477177" y="179306"/>
                  <a:pt x="5467644" y="180539"/>
                </a:cubicBezTo>
                <a:cubicBezTo>
                  <a:pt x="5453612" y="175556"/>
                  <a:pt x="5444879" y="162707"/>
                  <a:pt x="5441446" y="141991"/>
                </a:cubicBezTo>
                <a:cubicBezTo>
                  <a:pt x="5441446" y="123376"/>
                  <a:pt x="5444729" y="107493"/>
                  <a:pt x="5451295" y="94344"/>
                </a:cubicBezTo>
                <a:cubicBezTo>
                  <a:pt x="5452295" y="92344"/>
                  <a:pt x="5454137" y="89994"/>
                  <a:pt x="5456820" y="87294"/>
                </a:cubicBezTo>
                <a:cubicBezTo>
                  <a:pt x="5458070" y="86661"/>
                  <a:pt x="5458695" y="85278"/>
                  <a:pt x="5458695" y="83145"/>
                </a:cubicBezTo>
                <a:cubicBezTo>
                  <a:pt x="5468227" y="83145"/>
                  <a:pt x="5472444" y="86503"/>
                  <a:pt x="5471344" y="93219"/>
                </a:cubicBezTo>
                <a:cubicBezTo>
                  <a:pt x="5471394" y="93302"/>
                  <a:pt x="5472861" y="94786"/>
                  <a:pt x="5475743" y="97669"/>
                </a:cubicBezTo>
                <a:cubicBezTo>
                  <a:pt x="5477793" y="102852"/>
                  <a:pt x="5479368" y="106552"/>
                  <a:pt x="5480468" y="108768"/>
                </a:cubicBezTo>
                <a:lnTo>
                  <a:pt x="5484314" y="127392"/>
                </a:lnTo>
                <a:lnTo>
                  <a:pt x="5490305" y="121330"/>
                </a:lnTo>
                <a:cubicBezTo>
                  <a:pt x="5492372" y="119922"/>
                  <a:pt x="5494417" y="119218"/>
                  <a:pt x="5496442" y="119218"/>
                </a:cubicBezTo>
                <a:lnTo>
                  <a:pt x="5499381" y="119218"/>
                </a:lnTo>
                <a:lnTo>
                  <a:pt x="5499517" y="117193"/>
                </a:lnTo>
                <a:cubicBezTo>
                  <a:pt x="5500067" y="101835"/>
                  <a:pt x="5500109" y="86878"/>
                  <a:pt x="5499642" y="72320"/>
                </a:cubicBezTo>
                <a:cubicBezTo>
                  <a:pt x="5481926" y="74404"/>
                  <a:pt x="5465186" y="69454"/>
                  <a:pt x="5449420" y="57471"/>
                </a:cubicBezTo>
                <a:cubicBezTo>
                  <a:pt x="5443504" y="52522"/>
                  <a:pt x="5439271" y="46222"/>
                  <a:pt x="5436721" y="38572"/>
                </a:cubicBezTo>
                <a:cubicBezTo>
                  <a:pt x="5436721" y="35939"/>
                  <a:pt x="5438546" y="33706"/>
                  <a:pt x="5442196" y="31873"/>
                </a:cubicBezTo>
                <a:cubicBezTo>
                  <a:pt x="5449462" y="29440"/>
                  <a:pt x="5461136" y="28223"/>
                  <a:pt x="5477218" y="28223"/>
                </a:cubicBezTo>
                <a:cubicBezTo>
                  <a:pt x="5498650" y="25157"/>
                  <a:pt x="5518908" y="20974"/>
                  <a:pt x="5537990" y="15674"/>
                </a:cubicBezTo>
                <a:cubicBezTo>
                  <a:pt x="5538923" y="15674"/>
                  <a:pt x="5540456" y="15324"/>
                  <a:pt x="5542589" y="14624"/>
                </a:cubicBezTo>
                <a:cubicBezTo>
                  <a:pt x="5547422" y="12191"/>
                  <a:pt x="5551847" y="10974"/>
                  <a:pt x="5555864" y="10974"/>
                </a:cubicBezTo>
                <a:close/>
                <a:moveTo>
                  <a:pt x="223215" y="0"/>
                </a:moveTo>
                <a:cubicBezTo>
                  <a:pt x="242363" y="5983"/>
                  <a:pt x="252538" y="16141"/>
                  <a:pt x="253738" y="30473"/>
                </a:cubicBezTo>
                <a:cubicBezTo>
                  <a:pt x="253738" y="40156"/>
                  <a:pt x="249029" y="54047"/>
                  <a:pt x="239614" y="72145"/>
                </a:cubicBezTo>
                <a:cubicBezTo>
                  <a:pt x="236930" y="72145"/>
                  <a:pt x="237680" y="71629"/>
                  <a:pt x="241863" y="70596"/>
                </a:cubicBezTo>
                <a:cubicBezTo>
                  <a:pt x="247630" y="70596"/>
                  <a:pt x="250513" y="70596"/>
                  <a:pt x="250513" y="70596"/>
                </a:cubicBezTo>
                <a:cubicBezTo>
                  <a:pt x="252479" y="70596"/>
                  <a:pt x="254796" y="71254"/>
                  <a:pt x="257462" y="72570"/>
                </a:cubicBezTo>
                <a:cubicBezTo>
                  <a:pt x="265812" y="74970"/>
                  <a:pt x="270720" y="77620"/>
                  <a:pt x="272186" y="80520"/>
                </a:cubicBezTo>
                <a:cubicBezTo>
                  <a:pt x="277670" y="87369"/>
                  <a:pt x="279786" y="92969"/>
                  <a:pt x="278536" y="97319"/>
                </a:cubicBezTo>
                <a:cubicBezTo>
                  <a:pt x="276770" y="102602"/>
                  <a:pt x="271612" y="105243"/>
                  <a:pt x="263062" y="105243"/>
                </a:cubicBezTo>
                <a:cubicBezTo>
                  <a:pt x="245846" y="105243"/>
                  <a:pt x="233922" y="106485"/>
                  <a:pt x="227289" y="108968"/>
                </a:cubicBezTo>
                <a:cubicBezTo>
                  <a:pt x="224856" y="113851"/>
                  <a:pt x="220473" y="121576"/>
                  <a:pt x="214140" y="132142"/>
                </a:cubicBezTo>
                <a:cubicBezTo>
                  <a:pt x="209907" y="141675"/>
                  <a:pt x="201141" y="157232"/>
                  <a:pt x="187842" y="178814"/>
                </a:cubicBezTo>
                <a:cubicBezTo>
                  <a:pt x="195841" y="178814"/>
                  <a:pt x="204499" y="177889"/>
                  <a:pt x="213815" y="176039"/>
                </a:cubicBezTo>
                <a:cubicBezTo>
                  <a:pt x="215898" y="174989"/>
                  <a:pt x="219098" y="173923"/>
                  <a:pt x="223415" y="172839"/>
                </a:cubicBezTo>
                <a:cubicBezTo>
                  <a:pt x="247180" y="161123"/>
                  <a:pt x="265145" y="160323"/>
                  <a:pt x="277311" y="170439"/>
                </a:cubicBezTo>
                <a:cubicBezTo>
                  <a:pt x="283561" y="174173"/>
                  <a:pt x="286686" y="178522"/>
                  <a:pt x="286686" y="183489"/>
                </a:cubicBezTo>
                <a:cubicBezTo>
                  <a:pt x="287719" y="188922"/>
                  <a:pt x="281186" y="193671"/>
                  <a:pt x="267087" y="197738"/>
                </a:cubicBezTo>
                <a:cubicBezTo>
                  <a:pt x="262204" y="198704"/>
                  <a:pt x="254088" y="201254"/>
                  <a:pt x="242738" y="205387"/>
                </a:cubicBezTo>
                <a:cubicBezTo>
                  <a:pt x="237672" y="207404"/>
                  <a:pt x="235064" y="208120"/>
                  <a:pt x="234914" y="207537"/>
                </a:cubicBezTo>
                <a:cubicBezTo>
                  <a:pt x="246413" y="220436"/>
                  <a:pt x="251604" y="234677"/>
                  <a:pt x="250488" y="250260"/>
                </a:cubicBezTo>
                <a:cubicBezTo>
                  <a:pt x="248288" y="261292"/>
                  <a:pt x="242572" y="273550"/>
                  <a:pt x="233339" y="287032"/>
                </a:cubicBezTo>
                <a:cubicBezTo>
                  <a:pt x="262104" y="279716"/>
                  <a:pt x="282803" y="279916"/>
                  <a:pt x="295435" y="287632"/>
                </a:cubicBezTo>
                <a:cubicBezTo>
                  <a:pt x="309468" y="293482"/>
                  <a:pt x="316484" y="300107"/>
                  <a:pt x="316484" y="307506"/>
                </a:cubicBezTo>
                <a:cubicBezTo>
                  <a:pt x="316484" y="316989"/>
                  <a:pt x="310742" y="321172"/>
                  <a:pt x="299260" y="320055"/>
                </a:cubicBezTo>
                <a:cubicBezTo>
                  <a:pt x="267012" y="316989"/>
                  <a:pt x="235322" y="318072"/>
                  <a:pt x="204191" y="323305"/>
                </a:cubicBezTo>
                <a:cubicBezTo>
                  <a:pt x="201058" y="323305"/>
                  <a:pt x="196349" y="323822"/>
                  <a:pt x="190067" y="324855"/>
                </a:cubicBezTo>
                <a:cubicBezTo>
                  <a:pt x="177517" y="326955"/>
                  <a:pt x="167960" y="328005"/>
                  <a:pt x="161393" y="328005"/>
                </a:cubicBezTo>
                <a:cubicBezTo>
                  <a:pt x="146228" y="329055"/>
                  <a:pt x="131978" y="322372"/>
                  <a:pt x="118646" y="307956"/>
                </a:cubicBezTo>
                <a:cubicBezTo>
                  <a:pt x="118646" y="302773"/>
                  <a:pt x="124362" y="299465"/>
                  <a:pt x="135795" y="298032"/>
                </a:cubicBezTo>
                <a:cubicBezTo>
                  <a:pt x="158460" y="298032"/>
                  <a:pt x="175651" y="296682"/>
                  <a:pt x="187367" y="293982"/>
                </a:cubicBezTo>
                <a:cubicBezTo>
                  <a:pt x="208482" y="262101"/>
                  <a:pt x="216065" y="234627"/>
                  <a:pt x="210115" y="211562"/>
                </a:cubicBezTo>
                <a:cubicBezTo>
                  <a:pt x="207365" y="209495"/>
                  <a:pt x="202099" y="207487"/>
                  <a:pt x="194316" y="205537"/>
                </a:cubicBezTo>
                <a:cubicBezTo>
                  <a:pt x="186333" y="203237"/>
                  <a:pt x="181492" y="200663"/>
                  <a:pt x="179792" y="197813"/>
                </a:cubicBezTo>
                <a:cubicBezTo>
                  <a:pt x="143644" y="263659"/>
                  <a:pt x="104597" y="313881"/>
                  <a:pt x="62649" y="348479"/>
                </a:cubicBezTo>
                <a:cubicBezTo>
                  <a:pt x="50067" y="359928"/>
                  <a:pt x="36343" y="365653"/>
                  <a:pt x="21477" y="365653"/>
                </a:cubicBezTo>
                <a:cubicBezTo>
                  <a:pt x="15644" y="365653"/>
                  <a:pt x="11011" y="365078"/>
                  <a:pt x="7578" y="363928"/>
                </a:cubicBezTo>
                <a:cubicBezTo>
                  <a:pt x="45" y="362094"/>
                  <a:pt x="-1872" y="356778"/>
                  <a:pt x="1828" y="347979"/>
                </a:cubicBezTo>
                <a:cubicBezTo>
                  <a:pt x="14394" y="341112"/>
                  <a:pt x="23918" y="335829"/>
                  <a:pt x="30401" y="332130"/>
                </a:cubicBezTo>
                <a:cubicBezTo>
                  <a:pt x="91598" y="278200"/>
                  <a:pt x="143494" y="206754"/>
                  <a:pt x="186092" y="117793"/>
                </a:cubicBezTo>
                <a:cubicBezTo>
                  <a:pt x="184725" y="119893"/>
                  <a:pt x="180276" y="120942"/>
                  <a:pt x="172743" y="120942"/>
                </a:cubicBezTo>
                <a:cubicBezTo>
                  <a:pt x="146378" y="112160"/>
                  <a:pt x="129387" y="101652"/>
                  <a:pt x="121771" y="89419"/>
                </a:cubicBezTo>
                <a:cubicBezTo>
                  <a:pt x="126537" y="89419"/>
                  <a:pt x="130904" y="88928"/>
                  <a:pt x="134870" y="87944"/>
                </a:cubicBezTo>
                <a:cubicBezTo>
                  <a:pt x="144669" y="85778"/>
                  <a:pt x="151777" y="84695"/>
                  <a:pt x="156194" y="84695"/>
                </a:cubicBezTo>
                <a:cubicBezTo>
                  <a:pt x="172126" y="82711"/>
                  <a:pt x="187617" y="79837"/>
                  <a:pt x="202666" y="76070"/>
                </a:cubicBezTo>
                <a:cubicBezTo>
                  <a:pt x="211482" y="56471"/>
                  <a:pt x="215890" y="39497"/>
                  <a:pt x="215890" y="25148"/>
                </a:cubicBezTo>
                <a:cubicBezTo>
                  <a:pt x="215890" y="19599"/>
                  <a:pt x="212524" y="16349"/>
                  <a:pt x="205791" y="15399"/>
                </a:cubicBezTo>
                <a:cubicBezTo>
                  <a:pt x="204157" y="6183"/>
                  <a:pt x="205691" y="1575"/>
                  <a:pt x="210390" y="1575"/>
                </a:cubicBezTo>
                <a:cubicBezTo>
                  <a:pt x="211424" y="525"/>
                  <a:pt x="215698" y="0"/>
                  <a:pt x="223215" y="0"/>
                </a:cubicBezTo>
                <a:close/>
              </a:path>
            </a:pathLst>
          </a:cu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580" name="组合 54"/>
          <p:cNvGrpSpPr>
            <a:grpSpLocks/>
          </p:cNvGrpSpPr>
          <p:nvPr/>
        </p:nvGrpSpPr>
        <p:grpSpPr bwMode="auto">
          <a:xfrm>
            <a:off x="2265363" y="1030288"/>
            <a:ext cx="2374900" cy="2374900"/>
            <a:chOff x="1880303" y="3055405"/>
            <a:chExt cx="3039089" cy="3037344"/>
          </a:xfrm>
        </p:grpSpPr>
        <p:grpSp>
          <p:nvGrpSpPr>
            <p:cNvPr id="24625" name="组合 55"/>
            <p:cNvGrpSpPr>
              <a:grpSpLocks/>
            </p:cNvGrpSpPr>
            <p:nvPr/>
          </p:nvGrpSpPr>
          <p:grpSpPr bwMode="auto">
            <a:xfrm>
              <a:off x="1880303" y="4477866"/>
              <a:ext cx="3039089" cy="1614883"/>
              <a:chOff x="4857750" y="3317142"/>
              <a:chExt cx="3997207" cy="2124000"/>
            </a:xfrm>
          </p:grpSpPr>
          <p:grpSp>
            <p:nvGrpSpPr>
              <p:cNvPr id="24638" name="组合 66"/>
              <p:cNvGrpSpPr>
                <a:grpSpLocks/>
              </p:cNvGrpSpPr>
              <p:nvPr/>
            </p:nvGrpSpPr>
            <p:grpSpPr bwMode="auto">
              <a:xfrm>
                <a:off x="4857750" y="3317142"/>
                <a:ext cx="3996000" cy="2124000"/>
                <a:chOff x="4857750" y="3317142"/>
                <a:chExt cx="3996000" cy="2124000"/>
              </a:xfrm>
            </p:grpSpPr>
            <p:sp>
              <p:nvSpPr>
                <p:cNvPr id="72" name="椭圆 71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4857750" y="3317142"/>
                  <a:ext cx="3996000" cy="2124000"/>
                </a:xfrm>
                <a:prstGeom prst="ellipse">
                  <a:avLst/>
                </a:prstGeom>
                <a:gradFill flip="none" rotWithShape="1">
                  <a:gsLst>
                    <a:gs pos="77954">
                      <a:schemeClr val="accent2">
                        <a:lumMod val="60000"/>
                        <a:lumOff val="40000"/>
                      </a:schemeClr>
                    </a:gs>
                    <a:gs pos="7000">
                      <a:schemeClr val="accent2">
                        <a:lumMod val="0"/>
                        <a:lumOff val="10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3" name="椭圆 72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560467" y="3694702"/>
                  <a:ext cx="2591772" cy="1369913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4" name="椭圆 73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263185" y="4055205"/>
                  <a:ext cx="1186337" cy="64890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4648" name="文本框 74"/>
                <p:cNvSpPr txBox="1">
                  <a:spLocks noChangeArrowheads="1"/>
                </p:cNvSpPr>
                <p:nvPr/>
              </p:nvSpPr>
              <p:spPr bwMode="auto">
                <a:xfrm>
                  <a:off x="6373298" y="4131336"/>
                  <a:ext cx="1001131" cy="5696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>
                      <a:latin typeface="微软雅黑" pitchFamily="34" charset="-122"/>
                      <a:ea typeface="微软雅黑" pitchFamily="34" charset="-122"/>
                    </a:rPr>
                    <a:t>低压</a:t>
                  </a:r>
                </a:p>
              </p:txBody>
            </p:sp>
            <p:sp>
              <p:nvSpPr>
                <p:cNvPr id="76" name="任意多边形 15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976589" y="4645363"/>
                  <a:ext cx="641263" cy="515386"/>
                </a:xfrm>
                <a:custGeom>
                  <a:avLst/>
                  <a:gdLst>
                    <a:gd name="connsiteX0" fmla="*/ 0 w 660400"/>
                    <a:gd name="connsiteY0" fmla="*/ 516466 h 516466"/>
                    <a:gd name="connsiteX1" fmla="*/ 639234 w 660400"/>
                    <a:gd name="connsiteY1" fmla="*/ 0 h 516466"/>
                    <a:gd name="connsiteX2" fmla="*/ 639234 w 660400"/>
                    <a:gd name="connsiteY2" fmla="*/ 0 h 516466"/>
                    <a:gd name="connsiteX3" fmla="*/ 660400 w 660400"/>
                    <a:gd name="connsiteY3" fmla="*/ 4233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9234" h="516466">
                      <a:moveTo>
                        <a:pt x="0" y="516466"/>
                      </a:moveTo>
                      <a:cubicBezTo>
                        <a:pt x="255411" y="437444"/>
                        <a:pt x="574322" y="345721"/>
                        <a:pt x="639234" y="0"/>
                      </a:cubicBezTo>
                      <a:lnTo>
                        <a:pt x="639234" y="0"/>
                      </a:lnTo>
                    </a:path>
                  </a:pathLst>
                </a:custGeom>
                <a:noFill/>
                <a:ln w="44450" cmpd="sng">
                  <a:solidFill>
                    <a:srgbClr val="FF0000"/>
                  </a:solidFill>
                  <a:headEnd type="none" w="lg" len="lg"/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7" name="任意多边形 16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7633884" y="4148669"/>
                  <a:ext cx="537059" cy="558112"/>
                </a:xfrm>
                <a:custGeom>
                  <a:avLst/>
                  <a:gdLst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7633" h="558800">
                      <a:moveTo>
                        <a:pt x="537633" y="558800"/>
                      </a:moveTo>
                      <a:cubicBezTo>
                        <a:pt x="493889" y="275167"/>
                        <a:pt x="412045" y="165100"/>
                        <a:pt x="0" y="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headEnd type="none"/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8" name="任意多边形 17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939182" y="3854926"/>
                  <a:ext cx="1138242" cy="96134"/>
                </a:xfrm>
                <a:custGeom>
                  <a:avLst/>
                  <a:gdLst>
                    <a:gd name="connsiteX0" fmla="*/ 1138767 w 1138767"/>
                    <a:gd name="connsiteY0" fmla="*/ 94793 h 94793"/>
                    <a:gd name="connsiteX1" fmla="*/ 643467 w 1138767"/>
                    <a:gd name="connsiteY1" fmla="*/ 1660 h 94793"/>
                    <a:gd name="connsiteX2" fmla="*/ 0 w 1138767"/>
                    <a:gd name="connsiteY2" fmla="*/ 43993 h 94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38767" h="94793">
                      <a:moveTo>
                        <a:pt x="1138767" y="94793"/>
                      </a:moveTo>
                      <a:cubicBezTo>
                        <a:pt x="986014" y="52460"/>
                        <a:pt x="833261" y="10127"/>
                        <a:pt x="643467" y="1660"/>
                      </a:cubicBezTo>
                      <a:cubicBezTo>
                        <a:pt x="453673" y="-6807"/>
                        <a:pt x="226836" y="18593"/>
                        <a:pt x="0" y="43993"/>
                      </a:cubicBezTo>
                    </a:path>
                  </a:pathLst>
                </a:custGeom>
                <a:noFill/>
                <a:ln w="44450" cap="sq">
                  <a:solidFill>
                    <a:srgbClr val="FF0000"/>
                  </a:solidFill>
                  <a:round/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9" name="任意多边形 18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062789" y="3598567"/>
                  <a:ext cx="673326" cy="608851"/>
                </a:xfrm>
                <a:custGeom>
                  <a:avLst/>
                  <a:gdLst>
                    <a:gd name="connsiteX0" fmla="*/ 673100 w 673100"/>
                    <a:gd name="connsiteY0" fmla="*/ 0 h 609600"/>
                    <a:gd name="connsiteX1" fmla="*/ 182034 w 673100"/>
                    <a:gd name="connsiteY1" fmla="*/ 237067 h 609600"/>
                    <a:gd name="connsiteX2" fmla="*/ 0 w 673100"/>
                    <a:gd name="connsiteY2" fmla="*/ 609600 h 609600"/>
                    <a:gd name="connsiteX0" fmla="*/ 673100 w 673100"/>
                    <a:gd name="connsiteY0" fmla="*/ 0 h 609600"/>
                    <a:gd name="connsiteX1" fmla="*/ 186267 w 673100"/>
                    <a:gd name="connsiteY1" fmla="*/ 258234 h 609600"/>
                    <a:gd name="connsiteX2" fmla="*/ 0 w 673100"/>
                    <a:gd name="connsiteY2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3100" h="609600">
                      <a:moveTo>
                        <a:pt x="673100" y="0"/>
                      </a:moveTo>
                      <a:cubicBezTo>
                        <a:pt x="483658" y="67733"/>
                        <a:pt x="298450" y="156634"/>
                        <a:pt x="186267" y="258234"/>
                      </a:cubicBezTo>
                      <a:cubicBezTo>
                        <a:pt x="74084" y="359834"/>
                        <a:pt x="34925" y="474133"/>
                        <a:pt x="0" y="60960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0" name="任意多边形 19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533747" y="4015150"/>
                  <a:ext cx="550418" cy="600839"/>
                </a:xfrm>
                <a:custGeom>
                  <a:avLst/>
                  <a:gdLst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0333" h="601133">
                      <a:moveTo>
                        <a:pt x="0" y="0"/>
                      </a:moveTo>
                      <a:cubicBezTo>
                        <a:pt x="35277" y="361245"/>
                        <a:pt x="333022" y="498122"/>
                        <a:pt x="550333" y="601133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1" name="任意多边形 20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680704" y="4813598"/>
                  <a:ext cx="1071443" cy="112157"/>
                </a:xfrm>
                <a:custGeom>
                  <a:avLst/>
                  <a:gdLst>
                    <a:gd name="connsiteX0" fmla="*/ 0 w 1071034"/>
                    <a:gd name="connsiteY0" fmla="*/ 0 h 111382"/>
                    <a:gd name="connsiteX1" fmla="*/ 588434 w 1071034"/>
                    <a:gd name="connsiteY1" fmla="*/ 110067 h 111382"/>
                    <a:gd name="connsiteX2" fmla="*/ 1071034 w 1071034"/>
                    <a:gd name="connsiteY2" fmla="*/ 50800 h 111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1034" h="111382">
                      <a:moveTo>
                        <a:pt x="0" y="0"/>
                      </a:moveTo>
                      <a:cubicBezTo>
                        <a:pt x="204964" y="50800"/>
                        <a:pt x="409928" y="101600"/>
                        <a:pt x="588434" y="110067"/>
                      </a:cubicBezTo>
                      <a:cubicBezTo>
                        <a:pt x="766940" y="118534"/>
                        <a:pt x="918987" y="84667"/>
                        <a:pt x="1071034" y="5080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68" name="直接箭头连接符 6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4857750" y="4362301"/>
                <a:ext cx="1667284" cy="50737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7187673" y="4378324"/>
                <a:ext cx="1667284" cy="267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>
                <a:extLst>
                  <a:ext uri="{FF2B5EF4-FFF2-40B4-BE49-F238E27FC236}"/>
                </a:extLst>
              </p:cNvPr>
              <p:cNvCxnSpPr>
                <a:stCxn id="72" idx="4"/>
              </p:cNvCxnSpPr>
              <p:nvPr/>
            </p:nvCxnSpPr>
            <p:spPr>
              <a:xfrm flipV="1">
                <a:off x="6856354" y="4570592"/>
                <a:ext cx="0" cy="87055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6856354" y="3318175"/>
                <a:ext cx="0" cy="87055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26" name="组合 56"/>
            <p:cNvGrpSpPr>
              <a:grpSpLocks/>
            </p:cNvGrpSpPr>
            <p:nvPr/>
          </p:nvGrpSpPr>
          <p:grpSpPr bwMode="auto">
            <a:xfrm>
              <a:off x="2368765" y="3055405"/>
              <a:ext cx="2076059" cy="1435503"/>
              <a:chOff x="5490633" y="1388533"/>
              <a:chExt cx="2730567" cy="1888067"/>
            </a:xfrm>
          </p:grpSpPr>
          <p:sp>
            <p:nvSpPr>
              <p:cNvPr id="58" name="任意多边形 5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489440" y="2598222"/>
                <a:ext cx="138940" cy="678281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任意多边形 51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916948" y="2454020"/>
                <a:ext cx="144284" cy="680952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任意多边形 52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8075867" y="2598222"/>
                <a:ext cx="144284" cy="678281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" name="任意多边形 53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7643015" y="2454020"/>
                <a:ext cx="181691" cy="680952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62" name="直接箭头连接符 6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6061233" y="1388533"/>
                <a:ext cx="0" cy="81714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8380" y="1519382"/>
                <a:ext cx="0" cy="81714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7653702" y="1388533"/>
                <a:ext cx="0" cy="81714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8075867" y="1519382"/>
                <a:ext cx="0" cy="81714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上箭头 5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759971" y="1475918"/>
                <a:ext cx="196058" cy="684000"/>
              </a:xfrm>
              <a:prstGeom prst="upArrow">
                <a:avLst>
                  <a:gd name="adj1" fmla="val 37044"/>
                  <a:gd name="adj2" fmla="val 148139"/>
                </a:avLst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70000">
                    <a:srgbClr val="FF0000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  <a:gs pos="0">
                    <a:srgbClr val="FF0000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4581" name="组合 81"/>
          <p:cNvGrpSpPr>
            <a:grpSpLocks/>
          </p:cNvGrpSpPr>
          <p:nvPr/>
        </p:nvGrpSpPr>
        <p:grpSpPr bwMode="auto">
          <a:xfrm>
            <a:off x="5716588" y="992188"/>
            <a:ext cx="2335212" cy="2427287"/>
            <a:chOff x="5783000" y="619989"/>
            <a:chExt cx="2986297" cy="3105298"/>
          </a:xfrm>
        </p:grpSpPr>
        <p:grpSp>
          <p:nvGrpSpPr>
            <p:cNvPr id="24595" name="组合 82"/>
            <p:cNvGrpSpPr>
              <a:grpSpLocks/>
            </p:cNvGrpSpPr>
            <p:nvPr/>
          </p:nvGrpSpPr>
          <p:grpSpPr bwMode="auto">
            <a:xfrm>
              <a:off x="5783000" y="2110404"/>
              <a:ext cx="2986297" cy="1614883"/>
              <a:chOff x="4857750" y="3317142"/>
              <a:chExt cx="3997207" cy="2124000"/>
            </a:xfrm>
          </p:grpSpPr>
          <p:grpSp>
            <p:nvGrpSpPr>
              <p:cNvPr id="24608" name="组合 93"/>
              <p:cNvGrpSpPr>
                <a:grpSpLocks/>
              </p:cNvGrpSpPr>
              <p:nvPr/>
            </p:nvGrpSpPr>
            <p:grpSpPr bwMode="auto">
              <a:xfrm>
                <a:off x="4857750" y="3317142"/>
                <a:ext cx="3996000" cy="2124000"/>
                <a:chOff x="4857750" y="3317142"/>
                <a:chExt cx="3996000" cy="2124000"/>
              </a:xfrm>
            </p:grpSpPr>
            <p:sp>
              <p:nvSpPr>
                <p:cNvPr id="99" name="椭圆 98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4857750" y="3317142"/>
                  <a:ext cx="3996000" cy="2124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37000">
                      <a:srgbClr val="B9BCDC"/>
                    </a:gs>
                    <a:gs pos="77000">
                      <a:srgbClr val="A09ECF"/>
                    </a:gs>
                    <a:gs pos="100000">
                      <a:srgbClr val="A09EC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0" name="椭圆 99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558824" y="3694165"/>
                  <a:ext cx="2595059" cy="13703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1" name="椭圆 100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262614" y="4054780"/>
                  <a:ext cx="1187479" cy="649105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4618" name="文本框 101"/>
                <p:cNvSpPr txBox="1">
                  <a:spLocks noChangeArrowheads="1"/>
                </p:cNvSpPr>
                <p:nvPr/>
              </p:nvSpPr>
              <p:spPr bwMode="auto">
                <a:xfrm>
                  <a:off x="6370632" y="4118641"/>
                  <a:ext cx="1018830" cy="5696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>
                      <a:latin typeface="微软雅黑" pitchFamily="34" charset="-122"/>
                      <a:ea typeface="微软雅黑" pitchFamily="34" charset="-122"/>
                    </a:rPr>
                    <a:t>高压</a:t>
                  </a:r>
                </a:p>
              </p:txBody>
            </p:sp>
            <p:sp>
              <p:nvSpPr>
                <p:cNvPr id="103" name="任意多边形 70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977275" y="4645119"/>
                  <a:ext cx="638574" cy="515546"/>
                </a:xfrm>
                <a:custGeom>
                  <a:avLst/>
                  <a:gdLst>
                    <a:gd name="connsiteX0" fmla="*/ 0 w 660400"/>
                    <a:gd name="connsiteY0" fmla="*/ 516466 h 516466"/>
                    <a:gd name="connsiteX1" fmla="*/ 639234 w 660400"/>
                    <a:gd name="connsiteY1" fmla="*/ 0 h 516466"/>
                    <a:gd name="connsiteX2" fmla="*/ 639234 w 660400"/>
                    <a:gd name="connsiteY2" fmla="*/ 0 h 516466"/>
                    <a:gd name="connsiteX3" fmla="*/ 660400 w 660400"/>
                    <a:gd name="connsiteY3" fmla="*/ 4233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  <a:gd name="connsiteX0" fmla="*/ 0 w 639234"/>
                    <a:gd name="connsiteY0" fmla="*/ 516466 h 516466"/>
                    <a:gd name="connsiteX1" fmla="*/ 639234 w 639234"/>
                    <a:gd name="connsiteY1" fmla="*/ 0 h 516466"/>
                    <a:gd name="connsiteX2" fmla="*/ 639234 w 639234"/>
                    <a:gd name="connsiteY2" fmla="*/ 0 h 51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9234" h="516466">
                      <a:moveTo>
                        <a:pt x="0" y="516466"/>
                      </a:moveTo>
                      <a:cubicBezTo>
                        <a:pt x="255411" y="437444"/>
                        <a:pt x="574322" y="345721"/>
                        <a:pt x="639234" y="0"/>
                      </a:cubicBezTo>
                      <a:lnTo>
                        <a:pt x="639234" y="0"/>
                      </a:lnTo>
                    </a:path>
                  </a:pathLst>
                </a:custGeom>
                <a:noFill/>
                <a:ln w="44450" cmpd="sng">
                  <a:solidFill>
                    <a:srgbClr val="FF0000"/>
                  </a:solidFill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4" name="任意多边形 71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7634872" y="4148272"/>
                  <a:ext cx="535315" cy="558286"/>
                </a:xfrm>
                <a:custGeom>
                  <a:avLst/>
                  <a:gdLst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393700 w 537633"/>
                    <a:gd name="connsiteY1" fmla="*/ 203200 h 558800"/>
                    <a:gd name="connsiteX2" fmla="*/ 0 w 537633"/>
                    <a:gd name="connsiteY2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  <a:gd name="connsiteX0" fmla="*/ 537633 w 537633"/>
                    <a:gd name="connsiteY0" fmla="*/ 558800 h 558800"/>
                    <a:gd name="connsiteX1" fmla="*/ 0 w 537633"/>
                    <a:gd name="connsiteY1" fmla="*/ 0 h 55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7633" h="558800">
                      <a:moveTo>
                        <a:pt x="537633" y="558800"/>
                      </a:moveTo>
                      <a:cubicBezTo>
                        <a:pt x="493889" y="275167"/>
                        <a:pt x="412045" y="165100"/>
                        <a:pt x="0" y="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5" name="任意多边形 72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939233" y="3854438"/>
                  <a:ext cx="1138565" cy="96164"/>
                </a:xfrm>
                <a:custGeom>
                  <a:avLst/>
                  <a:gdLst>
                    <a:gd name="connsiteX0" fmla="*/ 1138767 w 1138767"/>
                    <a:gd name="connsiteY0" fmla="*/ 94793 h 94793"/>
                    <a:gd name="connsiteX1" fmla="*/ 643467 w 1138767"/>
                    <a:gd name="connsiteY1" fmla="*/ 1660 h 94793"/>
                    <a:gd name="connsiteX2" fmla="*/ 0 w 1138767"/>
                    <a:gd name="connsiteY2" fmla="*/ 43993 h 94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38767" h="94793">
                      <a:moveTo>
                        <a:pt x="1138767" y="94793"/>
                      </a:moveTo>
                      <a:cubicBezTo>
                        <a:pt x="986014" y="52460"/>
                        <a:pt x="833261" y="10127"/>
                        <a:pt x="643467" y="1660"/>
                      </a:cubicBezTo>
                      <a:cubicBezTo>
                        <a:pt x="453673" y="-6807"/>
                        <a:pt x="226836" y="18593"/>
                        <a:pt x="0" y="43993"/>
                      </a:cubicBezTo>
                    </a:path>
                  </a:pathLst>
                </a:custGeom>
                <a:noFill/>
                <a:ln w="44450" cap="sq">
                  <a:solidFill>
                    <a:srgbClr val="FF0000"/>
                  </a:solidFill>
                  <a:round/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6" name="任意多边形 73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6061531" y="3598001"/>
                  <a:ext cx="673900" cy="609038"/>
                </a:xfrm>
                <a:custGeom>
                  <a:avLst/>
                  <a:gdLst>
                    <a:gd name="connsiteX0" fmla="*/ 673100 w 673100"/>
                    <a:gd name="connsiteY0" fmla="*/ 0 h 609600"/>
                    <a:gd name="connsiteX1" fmla="*/ 182034 w 673100"/>
                    <a:gd name="connsiteY1" fmla="*/ 237067 h 609600"/>
                    <a:gd name="connsiteX2" fmla="*/ 0 w 673100"/>
                    <a:gd name="connsiteY2" fmla="*/ 609600 h 609600"/>
                    <a:gd name="connsiteX0" fmla="*/ 673100 w 673100"/>
                    <a:gd name="connsiteY0" fmla="*/ 0 h 609600"/>
                    <a:gd name="connsiteX1" fmla="*/ 186267 w 673100"/>
                    <a:gd name="connsiteY1" fmla="*/ 258234 h 609600"/>
                    <a:gd name="connsiteX2" fmla="*/ 0 w 673100"/>
                    <a:gd name="connsiteY2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3100" h="609600">
                      <a:moveTo>
                        <a:pt x="673100" y="0"/>
                      </a:moveTo>
                      <a:cubicBezTo>
                        <a:pt x="483658" y="67733"/>
                        <a:pt x="298450" y="156634"/>
                        <a:pt x="186267" y="258234"/>
                      </a:cubicBezTo>
                      <a:cubicBezTo>
                        <a:pt x="74084" y="359834"/>
                        <a:pt x="34925" y="474133"/>
                        <a:pt x="0" y="60960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7" name="任意多边形 74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534367" y="4014711"/>
                  <a:ext cx="548903" cy="601025"/>
                </a:xfrm>
                <a:custGeom>
                  <a:avLst/>
                  <a:gdLst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101600 w 550333"/>
                    <a:gd name="connsiteY1" fmla="*/ 304800 h 601133"/>
                    <a:gd name="connsiteX2" fmla="*/ 550333 w 550333"/>
                    <a:gd name="connsiteY2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  <a:gd name="connsiteX0" fmla="*/ 0 w 550333"/>
                    <a:gd name="connsiteY0" fmla="*/ 0 h 601133"/>
                    <a:gd name="connsiteX1" fmla="*/ 550333 w 550333"/>
                    <a:gd name="connsiteY1" fmla="*/ 601133 h 601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0333" h="601133">
                      <a:moveTo>
                        <a:pt x="0" y="0"/>
                      </a:moveTo>
                      <a:cubicBezTo>
                        <a:pt x="35277" y="361245"/>
                        <a:pt x="333022" y="498122"/>
                        <a:pt x="550333" y="601133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8" name="任意多边形 75">
                  <a:extLst>
                    <a:ext uri="{FF2B5EF4-FFF2-40B4-BE49-F238E27FC236}"/>
                  </a:extLst>
                </p:cNvPr>
                <p:cNvSpPr/>
                <p:nvPr/>
              </p:nvSpPr>
              <p:spPr>
                <a:xfrm>
                  <a:off x="5681103" y="4813406"/>
                  <a:ext cx="1070632" cy="112191"/>
                </a:xfrm>
                <a:custGeom>
                  <a:avLst/>
                  <a:gdLst>
                    <a:gd name="connsiteX0" fmla="*/ 0 w 1071034"/>
                    <a:gd name="connsiteY0" fmla="*/ 0 h 111382"/>
                    <a:gd name="connsiteX1" fmla="*/ 588434 w 1071034"/>
                    <a:gd name="connsiteY1" fmla="*/ 110067 h 111382"/>
                    <a:gd name="connsiteX2" fmla="*/ 1071034 w 1071034"/>
                    <a:gd name="connsiteY2" fmla="*/ 50800 h 111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1034" h="111382">
                      <a:moveTo>
                        <a:pt x="0" y="0"/>
                      </a:moveTo>
                      <a:cubicBezTo>
                        <a:pt x="204964" y="50800"/>
                        <a:pt x="409928" y="101600"/>
                        <a:pt x="588434" y="110067"/>
                      </a:cubicBezTo>
                      <a:cubicBezTo>
                        <a:pt x="766940" y="118534"/>
                        <a:pt x="918987" y="84667"/>
                        <a:pt x="1071034" y="50800"/>
                      </a:cubicBezTo>
                    </a:path>
                  </a:pathLst>
                </a:custGeom>
                <a:noFill/>
                <a:ln w="44450">
                  <a:solidFill>
                    <a:srgbClr val="FF0000"/>
                  </a:solidFill>
                  <a:headEnd type="stealth" w="lg" len="lg"/>
                  <a:tailEnd type="non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5" name="直接箭头连接符 94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4874054" y="4377997"/>
                <a:ext cx="1668447" cy="10685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7189228" y="4377997"/>
                <a:ext cx="1665729" cy="2672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non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/>
                </a:extLst>
              </p:cNvPr>
              <p:cNvCxnSpPr>
                <a:stCxn id="99" idx="4"/>
              </p:cNvCxnSpPr>
              <p:nvPr/>
            </p:nvCxnSpPr>
            <p:spPr>
              <a:xfrm flipV="1">
                <a:off x="6854994" y="4570325"/>
                <a:ext cx="0" cy="870817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6854994" y="3317524"/>
                <a:ext cx="0" cy="870817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prstDash val="dash"/>
                <a:headEnd type="non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96" name="组合 83"/>
            <p:cNvGrpSpPr>
              <a:grpSpLocks/>
            </p:cNvGrpSpPr>
            <p:nvPr/>
          </p:nvGrpSpPr>
          <p:grpSpPr bwMode="auto">
            <a:xfrm flipV="1">
              <a:off x="6258536" y="619989"/>
              <a:ext cx="2039995" cy="1436972"/>
              <a:chOff x="5490633" y="1388533"/>
              <a:chExt cx="2730567" cy="1888067"/>
            </a:xfrm>
          </p:grpSpPr>
          <p:sp>
            <p:nvSpPr>
              <p:cNvPr id="85" name="任意多边形 7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489977" y="2598804"/>
                <a:ext cx="138584" cy="677796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" name="任意多边形 7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916599" y="2454706"/>
                <a:ext cx="144020" cy="680465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" name="任意多边形 79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8076886" y="2598804"/>
                <a:ext cx="144018" cy="677796"/>
              </a:xfrm>
              <a:custGeom>
                <a:avLst/>
                <a:gdLst>
                  <a:gd name="connsiteX0" fmla="*/ 0 w 139700"/>
                  <a:gd name="connsiteY0" fmla="*/ 677333 h 677333"/>
                  <a:gd name="connsiteX1" fmla="*/ 105834 w 139700"/>
                  <a:gd name="connsiteY1" fmla="*/ 461433 h 677333"/>
                  <a:gd name="connsiteX2" fmla="*/ 139700 w 139700"/>
                  <a:gd name="connsiteY2" fmla="*/ 0 h 67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677333">
                    <a:moveTo>
                      <a:pt x="0" y="677333"/>
                    </a:moveTo>
                    <a:cubicBezTo>
                      <a:pt x="41275" y="625827"/>
                      <a:pt x="82551" y="574322"/>
                      <a:pt x="105834" y="461433"/>
                    </a:cubicBezTo>
                    <a:cubicBezTo>
                      <a:pt x="129117" y="348544"/>
                      <a:pt x="134408" y="174272"/>
                      <a:pt x="13970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" name="任意多边形 80">
                <a:extLst>
                  <a:ext uri="{FF2B5EF4-FFF2-40B4-BE49-F238E27FC236}"/>
                </a:extLst>
              </p:cNvPr>
              <p:cNvSpPr/>
              <p:nvPr/>
            </p:nvSpPr>
            <p:spPr>
              <a:xfrm flipH="1">
                <a:off x="7644828" y="2454706"/>
                <a:ext cx="179344" cy="680465"/>
              </a:xfrm>
              <a:custGeom>
                <a:avLst/>
                <a:gdLst>
                  <a:gd name="connsiteX0" fmla="*/ 0 w 143933"/>
                  <a:gd name="connsiteY0" fmla="*/ 681567 h 681567"/>
                  <a:gd name="connsiteX1" fmla="*/ 105833 w 143933"/>
                  <a:gd name="connsiteY1" fmla="*/ 461433 h 681567"/>
                  <a:gd name="connsiteX2" fmla="*/ 143933 w 143933"/>
                  <a:gd name="connsiteY2" fmla="*/ 0 h 6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33" h="681567">
                    <a:moveTo>
                      <a:pt x="0" y="681567"/>
                    </a:moveTo>
                    <a:cubicBezTo>
                      <a:pt x="40922" y="628297"/>
                      <a:pt x="81844" y="575027"/>
                      <a:pt x="105833" y="461433"/>
                    </a:cubicBezTo>
                    <a:cubicBezTo>
                      <a:pt x="129822" y="347839"/>
                      <a:pt x="136877" y="173919"/>
                      <a:pt x="143933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9" name="直接箭头连接符 88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6060619" y="1387311"/>
                <a:ext cx="0" cy="8165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5628561" y="1520735"/>
                <a:ext cx="0" cy="8165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7652981" y="1387311"/>
                <a:ext cx="0" cy="8165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/>
                </a:extLst>
              </p:cNvPr>
              <p:cNvCxnSpPr/>
              <p:nvPr/>
            </p:nvCxnSpPr>
            <p:spPr>
              <a:xfrm flipV="1">
                <a:off x="8076886" y="1520735"/>
                <a:ext cx="0" cy="8165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上箭头 8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6731604" y="1753730"/>
                <a:ext cx="226470" cy="994248"/>
              </a:xfrm>
              <a:prstGeom prst="upArrow">
                <a:avLst>
                  <a:gd name="adj1" fmla="val 37044"/>
                  <a:gd name="adj2" fmla="val 148139"/>
                </a:avLst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70000">
                    <a:srgbClr val="FF0000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  <a:gs pos="0">
                    <a:srgbClr val="FF0000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09" name="文本框 108"/>
          <p:cNvSpPr txBox="1">
            <a:spLocks noChangeArrowheads="1"/>
          </p:cNvSpPr>
          <p:nvPr/>
        </p:nvSpPr>
        <p:spPr bwMode="auto">
          <a:xfrm>
            <a:off x="839788" y="2533650"/>
            <a:ext cx="11080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北半球</a:t>
            </a:r>
          </a:p>
        </p:txBody>
      </p:sp>
      <p:sp>
        <p:nvSpPr>
          <p:cNvPr id="110" name="文本框 109"/>
          <p:cNvSpPr txBox="1">
            <a:spLocks noChangeArrowheads="1"/>
          </p:cNvSpPr>
          <p:nvPr/>
        </p:nvSpPr>
        <p:spPr bwMode="auto">
          <a:xfrm>
            <a:off x="839788" y="5553075"/>
            <a:ext cx="110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南半球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11900" y="960438"/>
            <a:ext cx="114617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6550" y="942975"/>
            <a:ext cx="1163638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文本框 114"/>
          <p:cNvSpPr txBox="1">
            <a:spLocks noChangeArrowheads="1"/>
          </p:cNvSpPr>
          <p:nvPr/>
        </p:nvSpPr>
        <p:spPr bwMode="auto">
          <a:xfrm>
            <a:off x="993775" y="146050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右手</a:t>
            </a:r>
          </a:p>
        </p:txBody>
      </p:sp>
      <p:sp>
        <p:nvSpPr>
          <p:cNvPr id="116" name="文本框 115"/>
          <p:cNvSpPr txBox="1">
            <a:spLocks noChangeArrowheads="1"/>
          </p:cNvSpPr>
          <p:nvPr/>
        </p:nvSpPr>
        <p:spPr bwMode="auto">
          <a:xfrm>
            <a:off x="993775" y="4476750"/>
            <a:ext cx="80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左手</a:t>
            </a:r>
          </a:p>
        </p:txBody>
      </p:sp>
      <p:cxnSp>
        <p:nvCxnSpPr>
          <p:cNvPr id="117" name="直接连接符 116">
            <a:extLst>
              <a:ext uri="{FF2B5EF4-FFF2-40B4-BE49-F238E27FC236}"/>
            </a:extLst>
          </p:cNvPr>
          <p:cNvCxnSpPr>
            <a:stCxn id="109" idx="0"/>
            <a:endCxn id="115" idx="2"/>
          </p:cNvCxnSpPr>
          <p:nvPr/>
        </p:nvCxnSpPr>
        <p:spPr>
          <a:xfrm flipV="1">
            <a:off x="1393825" y="1922463"/>
            <a:ext cx="0" cy="611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/>
            </a:extLst>
          </p:cNvPr>
          <p:cNvCxnSpPr>
            <a:stCxn id="110" idx="0"/>
            <a:endCxn id="116" idx="2"/>
          </p:cNvCxnSpPr>
          <p:nvPr/>
        </p:nvCxnSpPr>
        <p:spPr>
          <a:xfrm flipV="1">
            <a:off x="1393825" y="4938713"/>
            <a:ext cx="0" cy="614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图片 121"/>
          <p:cNvPicPr>
            <a:picLocks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5763" y="4089400"/>
            <a:ext cx="11620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图片 122"/>
          <p:cNvPicPr>
            <a:picLocks/>
          </p:cNvPicPr>
          <p:nvPr/>
        </p:nvPicPr>
        <p:blipFill>
          <a:blip r:embed="rId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32538" y="4086225"/>
            <a:ext cx="1144587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5" name="直接连接符 124">
            <a:extLst>
              <a:ext uri="{FF2B5EF4-FFF2-40B4-BE49-F238E27FC236}"/>
            </a:extLst>
          </p:cNvPr>
          <p:cNvCxnSpPr/>
          <p:nvPr/>
        </p:nvCxnSpPr>
        <p:spPr>
          <a:xfrm>
            <a:off x="952500" y="3733800"/>
            <a:ext cx="7172325" cy="0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>
            <a:spLocks noChangeArrowheads="1"/>
          </p:cNvSpPr>
          <p:nvPr/>
        </p:nvSpPr>
        <p:spPr bwMode="auto">
          <a:xfrm>
            <a:off x="3101975" y="3517900"/>
            <a:ext cx="749300" cy="431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气旋</a:t>
            </a:r>
          </a:p>
        </p:txBody>
      </p:sp>
      <p:sp>
        <p:nvSpPr>
          <p:cNvPr id="127" name="文本框 126"/>
          <p:cNvSpPr txBox="1">
            <a:spLocks noChangeArrowheads="1"/>
          </p:cNvSpPr>
          <p:nvPr/>
        </p:nvSpPr>
        <p:spPr bwMode="auto">
          <a:xfrm>
            <a:off x="6345238" y="3517900"/>
            <a:ext cx="1030287" cy="431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反气旋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5" grpId="0"/>
      <p:bldP spid="116" grpId="0"/>
      <p:bldP spid="126" grpId="0" animBg="1"/>
      <p:bldP spid="1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2974975" y="1879600"/>
            <a:ext cx="2794000" cy="3624263"/>
            <a:chOff x="3397555" y="1879016"/>
            <a:chExt cx="2794901" cy="3624253"/>
          </a:xfrm>
        </p:grpSpPr>
        <p:grpSp>
          <p:nvGrpSpPr>
            <p:cNvPr id="25638" name="组合 17"/>
            <p:cNvGrpSpPr>
              <a:grpSpLocks/>
            </p:cNvGrpSpPr>
            <p:nvPr/>
          </p:nvGrpSpPr>
          <p:grpSpPr bwMode="auto">
            <a:xfrm>
              <a:off x="5090019" y="1879016"/>
              <a:ext cx="1102437" cy="3586437"/>
              <a:chOff x="5090019" y="1879016"/>
              <a:chExt cx="1102437" cy="358643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5090019" y="2141317"/>
                <a:ext cx="1102437" cy="3324136"/>
              </a:xfrm>
              <a:custGeom>
                <a:avLst/>
                <a:gdLst>
                  <a:gd name="connsiteX0" fmla="*/ 905283 w 905283"/>
                  <a:gd name="connsiteY0" fmla="*/ 2928395 h 2928395"/>
                  <a:gd name="connsiteX1" fmla="*/ 257101 w 905283"/>
                  <a:gd name="connsiteY1" fmla="*/ 2789498 h 2928395"/>
                  <a:gd name="connsiteX2" fmla="*/ 2458 w 905283"/>
                  <a:gd name="connsiteY2" fmla="*/ 2164465 h 2928395"/>
                  <a:gd name="connsiteX3" fmla="*/ 152929 w 905283"/>
                  <a:gd name="connsiteY3" fmla="*/ 949124 h 2928395"/>
                  <a:gd name="connsiteX4" fmla="*/ 546468 w 905283"/>
                  <a:gd name="connsiteY4" fmla="*/ 0 h 2928395"/>
                  <a:gd name="connsiteX0" fmla="*/ 905667 w 905667"/>
                  <a:gd name="connsiteY0" fmla="*/ 3252487 h 3252487"/>
                  <a:gd name="connsiteX1" fmla="*/ 257485 w 905667"/>
                  <a:gd name="connsiteY1" fmla="*/ 3113590 h 3252487"/>
                  <a:gd name="connsiteX2" fmla="*/ 2842 w 905667"/>
                  <a:gd name="connsiteY2" fmla="*/ 2488557 h 3252487"/>
                  <a:gd name="connsiteX3" fmla="*/ 153313 w 905667"/>
                  <a:gd name="connsiteY3" fmla="*/ 1273216 h 3252487"/>
                  <a:gd name="connsiteX4" fmla="*/ 627875 w 905667"/>
                  <a:gd name="connsiteY4" fmla="*/ 0 h 3252487"/>
                  <a:gd name="connsiteX0" fmla="*/ 1102437 w 1102437"/>
                  <a:gd name="connsiteY0" fmla="*/ 3321935 h 3321935"/>
                  <a:gd name="connsiteX1" fmla="*/ 257485 w 1102437"/>
                  <a:gd name="connsiteY1" fmla="*/ 3113590 h 3321935"/>
                  <a:gd name="connsiteX2" fmla="*/ 2842 w 1102437"/>
                  <a:gd name="connsiteY2" fmla="*/ 2488557 h 3321935"/>
                  <a:gd name="connsiteX3" fmla="*/ 153313 w 1102437"/>
                  <a:gd name="connsiteY3" fmla="*/ 1273216 h 3321935"/>
                  <a:gd name="connsiteX4" fmla="*/ 627875 w 1102437"/>
                  <a:gd name="connsiteY4" fmla="*/ 0 h 3321935"/>
                  <a:gd name="connsiteX0" fmla="*/ 1102437 w 1102437"/>
                  <a:gd name="connsiteY0" fmla="*/ 3321935 h 3324136"/>
                  <a:gd name="connsiteX1" fmla="*/ 257485 w 1102437"/>
                  <a:gd name="connsiteY1" fmla="*/ 3113590 h 3324136"/>
                  <a:gd name="connsiteX2" fmla="*/ 2842 w 1102437"/>
                  <a:gd name="connsiteY2" fmla="*/ 2488557 h 3324136"/>
                  <a:gd name="connsiteX3" fmla="*/ 153313 w 1102437"/>
                  <a:gd name="connsiteY3" fmla="*/ 1273216 h 3324136"/>
                  <a:gd name="connsiteX4" fmla="*/ 627875 w 1102437"/>
                  <a:gd name="connsiteY4" fmla="*/ 0 h 332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2437" h="3324136">
                    <a:moveTo>
                      <a:pt x="1102437" y="3321935"/>
                    </a:moveTo>
                    <a:cubicBezTo>
                      <a:pt x="795708" y="3339296"/>
                      <a:pt x="440751" y="3252486"/>
                      <a:pt x="257485" y="3113590"/>
                    </a:cubicBezTo>
                    <a:cubicBezTo>
                      <a:pt x="74219" y="2974694"/>
                      <a:pt x="20204" y="2795286"/>
                      <a:pt x="2842" y="2488557"/>
                    </a:cubicBezTo>
                    <a:cubicBezTo>
                      <a:pt x="-14520" y="2181828"/>
                      <a:pt x="49141" y="1687976"/>
                      <a:pt x="153313" y="1273216"/>
                    </a:cubicBezTo>
                    <a:cubicBezTo>
                      <a:pt x="257485" y="858457"/>
                      <a:pt x="476439" y="294190"/>
                      <a:pt x="627875" y="0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tx1"/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589293">
                <a:off x="5687468" y="1879016"/>
                <a:ext cx="144510" cy="36036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5639" name="组合 18"/>
            <p:cNvGrpSpPr>
              <a:grpSpLocks/>
            </p:cNvGrpSpPr>
            <p:nvPr/>
          </p:nvGrpSpPr>
          <p:grpSpPr bwMode="auto">
            <a:xfrm flipH="1">
              <a:off x="3397555" y="1916832"/>
              <a:ext cx="1102437" cy="3586437"/>
              <a:chOff x="5090019" y="1879016"/>
              <a:chExt cx="1102437" cy="3586437"/>
            </a:xfrm>
          </p:grpSpPr>
          <p:sp>
            <p:nvSpPr>
              <p:cNvPr id="20" name="任意多边形 19"/>
              <p:cNvSpPr/>
              <p:nvPr/>
            </p:nvSpPr>
            <p:spPr>
              <a:xfrm>
                <a:off x="5090019" y="2141317"/>
                <a:ext cx="1102437" cy="3324136"/>
              </a:xfrm>
              <a:custGeom>
                <a:avLst/>
                <a:gdLst>
                  <a:gd name="connsiteX0" fmla="*/ 905283 w 905283"/>
                  <a:gd name="connsiteY0" fmla="*/ 2928395 h 2928395"/>
                  <a:gd name="connsiteX1" fmla="*/ 257101 w 905283"/>
                  <a:gd name="connsiteY1" fmla="*/ 2789498 h 2928395"/>
                  <a:gd name="connsiteX2" fmla="*/ 2458 w 905283"/>
                  <a:gd name="connsiteY2" fmla="*/ 2164465 h 2928395"/>
                  <a:gd name="connsiteX3" fmla="*/ 152929 w 905283"/>
                  <a:gd name="connsiteY3" fmla="*/ 949124 h 2928395"/>
                  <a:gd name="connsiteX4" fmla="*/ 546468 w 905283"/>
                  <a:gd name="connsiteY4" fmla="*/ 0 h 2928395"/>
                  <a:gd name="connsiteX0" fmla="*/ 905667 w 905667"/>
                  <a:gd name="connsiteY0" fmla="*/ 3252487 h 3252487"/>
                  <a:gd name="connsiteX1" fmla="*/ 257485 w 905667"/>
                  <a:gd name="connsiteY1" fmla="*/ 3113590 h 3252487"/>
                  <a:gd name="connsiteX2" fmla="*/ 2842 w 905667"/>
                  <a:gd name="connsiteY2" fmla="*/ 2488557 h 3252487"/>
                  <a:gd name="connsiteX3" fmla="*/ 153313 w 905667"/>
                  <a:gd name="connsiteY3" fmla="*/ 1273216 h 3252487"/>
                  <a:gd name="connsiteX4" fmla="*/ 627875 w 905667"/>
                  <a:gd name="connsiteY4" fmla="*/ 0 h 3252487"/>
                  <a:gd name="connsiteX0" fmla="*/ 1102437 w 1102437"/>
                  <a:gd name="connsiteY0" fmla="*/ 3321935 h 3321935"/>
                  <a:gd name="connsiteX1" fmla="*/ 257485 w 1102437"/>
                  <a:gd name="connsiteY1" fmla="*/ 3113590 h 3321935"/>
                  <a:gd name="connsiteX2" fmla="*/ 2842 w 1102437"/>
                  <a:gd name="connsiteY2" fmla="*/ 2488557 h 3321935"/>
                  <a:gd name="connsiteX3" fmla="*/ 153313 w 1102437"/>
                  <a:gd name="connsiteY3" fmla="*/ 1273216 h 3321935"/>
                  <a:gd name="connsiteX4" fmla="*/ 627875 w 1102437"/>
                  <a:gd name="connsiteY4" fmla="*/ 0 h 3321935"/>
                  <a:gd name="connsiteX0" fmla="*/ 1102437 w 1102437"/>
                  <a:gd name="connsiteY0" fmla="*/ 3321935 h 3324136"/>
                  <a:gd name="connsiteX1" fmla="*/ 257485 w 1102437"/>
                  <a:gd name="connsiteY1" fmla="*/ 3113590 h 3324136"/>
                  <a:gd name="connsiteX2" fmla="*/ 2842 w 1102437"/>
                  <a:gd name="connsiteY2" fmla="*/ 2488557 h 3324136"/>
                  <a:gd name="connsiteX3" fmla="*/ 153313 w 1102437"/>
                  <a:gd name="connsiteY3" fmla="*/ 1273216 h 3324136"/>
                  <a:gd name="connsiteX4" fmla="*/ 627875 w 1102437"/>
                  <a:gd name="connsiteY4" fmla="*/ 0 h 332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2437" h="3324136">
                    <a:moveTo>
                      <a:pt x="1102437" y="3321935"/>
                    </a:moveTo>
                    <a:cubicBezTo>
                      <a:pt x="795708" y="3339296"/>
                      <a:pt x="440751" y="3252486"/>
                      <a:pt x="257485" y="3113590"/>
                    </a:cubicBezTo>
                    <a:cubicBezTo>
                      <a:pt x="74219" y="2974694"/>
                      <a:pt x="20204" y="2795286"/>
                      <a:pt x="2842" y="2488557"/>
                    </a:cubicBezTo>
                    <a:cubicBezTo>
                      <a:pt x="-14520" y="2181828"/>
                      <a:pt x="49141" y="1687976"/>
                      <a:pt x="153313" y="1273216"/>
                    </a:cubicBezTo>
                    <a:cubicBezTo>
                      <a:pt x="257485" y="858457"/>
                      <a:pt x="476439" y="294190"/>
                      <a:pt x="627875" y="0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tx1"/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1589293">
                <a:off x="5687468" y="1879300"/>
                <a:ext cx="144509" cy="36036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旋风构造</a:t>
            </a: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627313" y="2552700"/>
            <a:ext cx="2778125" cy="3252788"/>
            <a:chOff x="3050961" y="2552297"/>
            <a:chExt cx="2777859" cy="3252967"/>
          </a:xfrm>
        </p:grpSpPr>
        <p:sp>
          <p:nvSpPr>
            <p:cNvPr id="6" name="椭圆 5"/>
            <p:cNvSpPr/>
            <p:nvPr/>
          </p:nvSpPr>
          <p:spPr>
            <a:xfrm rot="21165546">
              <a:off x="4074210" y="3781113"/>
              <a:ext cx="1508563" cy="497735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9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20764372" flipH="1" flipV="1">
              <a:off x="3676147" y="2552297"/>
              <a:ext cx="1716273" cy="373389"/>
            </a:xfrm>
            <a:custGeom>
              <a:avLst/>
              <a:gdLst>
                <a:gd name="connsiteX0" fmla="*/ 0 w 1368152"/>
                <a:gd name="connsiteY0" fmla="*/ 288032 h 576064"/>
                <a:gd name="connsiteX1" fmla="*/ 684076 w 1368152"/>
                <a:gd name="connsiteY1" fmla="*/ 0 h 576064"/>
                <a:gd name="connsiteX2" fmla="*/ 1368152 w 1368152"/>
                <a:gd name="connsiteY2" fmla="*/ 288032 h 576064"/>
                <a:gd name="connsiteX3" fmla="*/ 684076 w 1368152"/>
                <a:gd name="connsiteY3" fmla="*/ 576064 h 576064"/>
                <a:gd name="connsiteX4" fmla="*/ 0 w 1368152"/>
                <a:gd name="connsiteY4" fmla="*/ 288032 h 576064"/>
                <a:gd name="connsiteX0" fmla="*/ 432 w 1368584"/>
                <a:gd name="connsiteY0" fmla="*/ 288032 h 373389"/>
                <a:gd name="connsiteX1" fmla="*/ 684508 w 1368584"/>
                <a:gd name="connsiteY1" fmla="*/ 0 h 373389"/>
                <a:gd name="connsiteX2" fmla="*/ 1368584 w 1368584"/>
                <a:gd name="connsiteY2" fmla="*/ 288032 h 373389"/>
                <a:gd name="connsiteX3" fmla="*/ 767572 w 1368584"/>
                <a:gd name="connsiteY3" fmla="*/ 335071 h 373389"/>
                <a:gd name="connsiteX4" fmla="*/ 432 w 1368584"/>
                <a:gd name="connsiteY4" fmla="*/ 288032 h 37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584" h="373389">
                  <a:moveTo>
                    <a:pt x="432" y="288032"/>
                  </a:moveTo>
                  <a:cubicBezTo>
                    <a:pt x="-13412" y="232187"/>
                    <a:pt x="306703" y="0"/>
                    <a:pt x="684508" y="0"/>
                  </a:cubicBezTo>
                  <a:cubicBezTo>
                    <a:pt x="1062313" y="0"/>
                    <a:pt x="1368584" y="128956"/>
                    <a:pt x="1368584" y="288032"/>
                  </a:cubicBezTo>
                  <a:cubicBezTo>
                    <a:pt x="1368584" y="447108"/>
                    <a:pt x="1145377" y="335071"/>
                    <a:pt x="767572" y="335071"/>
                  </a:cubicBezTo>
                  <a:cubicBezTo>
                    <a:pt x="389767" y="335071"/>
                    <a:pt x="14276" y="343877"/>
                    <a:pt x="432" y="28803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0">
                    <a:srgbClr val="00B0F0"/>
                  </a:gs>
                  <a:gs pos="50000">
                    <a:schemeClr val="bg1">
                      <a:alpha val="0"/>
                    </a:schemeClr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1165546">
              <a:off x="4048891" y="4668793"/>
              <a:ext cx="1481994" cy="623997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4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21165546">
              <a:off x="3941086" y="3082182"/>
              <a:ext cx="1804497" cy="57606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7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21165546">
              <a:off x="4126961" y="4081960"/>
              <a:ext cx="1393257" cy="523889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9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21165546">
              <a:off x="4001917" y="3383534"/>
              <a:ext cx="1682834" cy="57606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73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21165546">
              <a:off x="3784916" y="2738685"/>
              <a:ext cx="2043904" cy="57606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83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050961" y="5134044"/>
              <a:ext cx="2497976" cy="671220"/>
            </a:xfrm>
            <a:custGeom>
              <a:avLst/>
              <a:gdLst>
                <a:gd name="connsiteX0" fmla="*/ 0 w 1678329"/>
                <a:gd name="connsiteY0" fmla="*/ 335666 h 335666"/>
                <a:gd name="connsiteX1" fmla="*/ 590309 w 1678329"/>
                <a:gd name="connsiteY1" fmla="*/ 300942 h 335666"/>
                <a:gd name="connsiteX2" fmla="*/ 1307939 w 1678329"/>
                <a:gd name="connsiteY2" fmla="*/ 173620 h 335666"/>
                <a:gd name="connsiteX3" fmla="*/ 1678329 w 1678329"/>
                <a:gd name="connsiteY3" fmla="*/ 0 h 335666"/>
                <a:gd name="connsiteX0" fmla="*/ 0 w 1701478"/>
                <a:gd name="connsiteY0" fmla="*/ 451412 h 451412"/>
                <a:gd name="connsiteX1" fmla="*/ 590309 w 1701478"/>
                <a:gd name="connsiteY1" fmla="*/ 416688 h 451412"/>
                <a:gd name="connsiteX2" fmla="*/ 1307939 w 1701478"/>
                <a:gd name="connsiteY2" fmla="*/ 289366 h 451412"/>
                <a:gd name="connsiteX3" fmla="*/ 1701478 w 1701478"/>
                <a:gd name="connsiteY3" fmla="*/ 0 h 451412"/>
                <a:gd name="connsiteX0" fmla="*/ 0 w 1701478"/>
                <a:gd name="connsiteY0" fmla="*/ 451412 h 451412"/>
                <a:gd name="connsiteX1" fmla="*/ 590309 w 1701478"/>
                <a:gd name="connsiteY1" fmla="*/ 416688 h 451412"/>
                <a:gd name="connsiteX2" fmla="*/ 1307939 w 1701478"/>
                <a:gd name="connsiteY2" fmla="*/ 289366 h 451412"/>
                <a:gd name="connsiteX3" fmla="*/ 1701478 w 1701478"/>
                <a:gd name="connsiteY3" fmla="*/ 0 h 451412"/>
                <a:gd name="connsiteX0" fmla="*/ 0 w 1701478"/>
                <a:gd name="connsiteY0" fmla="*/ 451412 h 460932"/>
                <a:gd name="connsiteX1" fmla="*/ 590309 w 1701478"/>
                <a:gd name="connsiteY1" fmla="*/ 416688 h 460932"/>
                <a:gd name="connsiteX2" fmla="*/ 1701478 w 1701478"/>
                <a:gd name="connsiteY2" fmla="*/ 0 h 460932"/>
                <a:gd name="connsiteX0" fmla="*/ 0 w 1701478"/>
                <a:gd name="connsiteY0" fmla="*/ 451412 h 460932"/>
                <a:gd name="connsiteX1" fmla="*/ 590309 w 1701478"/>
                <a:gd name="connsiteY1" fmla="*/ 416688 h 460932"/>
                <a:gd name="connsiteX2" fmla="*/ 1701478 w 1701478"/>
                <a:gd name="connsiteY2" fmla="*/ 0 h 460932"/>
                <a:gd name="connsiteX0" fmla="*/ 0 w 1701478"/>
                <a:gd name="connsiteY0" fmla="*/ 451412 h 451412"/>
                <a:gd name="connsiteX1" fmla="*/ 1701478 w 1701478"/>
                <a:gd name="connsiteY1" fmla="*/ 0 h 451412"/>
                <a:gd name="connsiteX0" fmla="*/ 0 w 1701478"/>
                <a:gd name="connsiteY0" fmla="*/ 451412 h 451412"/>
                <a:gd name="connsiteX1" fmla="*/ 1701478 w 1701478"/>
                <a:gd name="connsiteY1" fmla="*/ 0 h 451412"/>
                <a:gd name="connsiteX0" fmla="*/ 0 w 1701478"/>
                <a:gd name="connsiteY0" fmla="*/ 451412 h 451412"/>
                <a:gd name="connsiteX1" fmla="*/ 1701478 w 1701478"/>
                <a:gd name="connsiteY1" fmla="*/ 0 h 451412"/>
                <a:gd name="connsiteX0" fmla="*/ 0 w 1741789"/>
                <a:gd name="connsiteY0" fmla="*/ 443349 h 443349"/>
                <a:gd name="connsiteX1" fmla="*/ 1741789 w 1741789"/>
                <a:gd name="connsiteY1" fmla="*/ 0 h 443349"/>
                <a:gd name="connsiteX0" fmla="*/ 0 w 1748889"/>
                <a:gd name="connsiteY0" fmla="*/ 443349 h 443349"/>
                <a:gd name="connsiteX1" fmla="*/ 1741789 w 1748889"/>
                <a:gd name="connsiteY1" fmla="*/ 0 h 443349"/>
                <a:gd name="connsiteX0" fmla="*/ 0 w 1774595"/>
                <a:gd name="connsiteY0" fmla="*/ 443349 h 443349"/>
                <a:gd name="connsiteX1" fmla="*/ 1741789 w 1774595"/>
                <a:gd name="connsiteY1" fmla="*/ 0 h 443349"/>
                <a:gd name="connsiteX0" fmla="*/ 0 w 1743002"/>
                <a:gd name="connsiteY0" fmla="*/ 467536 h 467536"/>
                <a:gd name="connsiteX1" fmla="*/ 1709540 w 1743002"/>
                <a:gd name="connsiteY1" fmla="*/ 0 h 467536"/>
                <a:gd name="connsiteX0" fmla="*/ 0 w 1791955"/>
                <a:gd name="connsiteY0" fmla="*/ 467536 h 467536"/>
                <a:gd name="connsiteX1" fmla="*/ 1709540 w 1791955"/>
                <a:gd name="connsiteY1" fmla="*/ 0 h 467536"/>
                <a:gd name="connsiteX0" fmla="*/ 0 w 1731694"/>
                <a:gd name="connsiteY0" fmla="*/ 467536 h 467536"/>
                <a:gd name="connsiteX1" fmla="*/ 1709540 w 1731694"/>
                <a:gd name="connsiteY1" fmla="*/ 0 h 467536"/>
                <a:gd name="connsiteX0" fmla="*/ 0 w 1755532"/>
                <a:gd name="connsiteY0" fmla="*/ 467536 h 467536"/>
                <a:gd name="connsiteX1" fmla="*/ 1733727 w 1755532"/>
                <a:gd name="connsiteY1" fmla="*/ 0 h 467536"/>
                <a:gd name="connsiteX0" fmla="*/ 0 w 1739955"/>
                <a:gd name="connsiteY0" fmla="*/ 467536 h 467536"/>
                <a:gd name="connsiteX1" fmla="*/ 1733727 w 1739955"/>
                <a:gd name="connsiteY1" fmla="*/ 0 h 46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9955" h="467536">
                  <a:moveTo>
                    <a:pt x="0" y="467536"/>
                  </a:moveTo>
                  <a:cubicBezTo>
                    <a:pt x="578734" y="455962"/>
                    <a:pt x="1839176" y="410701"/>
                    <a:pt x="1733727" y="0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rgbClr val="00B0F0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21165546">
              <a:off x="4157267" y="4466508"/>
              <a:ext cx="1302121" cy="48507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00B0F0"/>
                  </a:gs>
                  <a:gs pos="81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824698">
              <a:off x="5020055" y="2524543"/>
              <a:ext cx="142883" cy="36032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4" name="任意多边形 23"/>
          <p:cNvSpPr/>
          <p:nvPr/>
        </p:nvSpPr>
        <p:spPr>
          <a:xfrm rot="1307039">
            <a:off x="2309442" y="4664136"/>
            <a:ext cx="2624305" cy="1257959"/>
          </a:xfrm>
          <a:custGeom>
            <a:avLst/>
            <a:gdLst>
              <a:gd name="connsiteX0" fmla="*/ 0 w 1678329"/>
              <a:gd name="connsiteY0" fmla="*/ 335666 h 335666"/>
              <a:gd name="connsiteX1" fmla="*/ 590309 w 1678329"/>
              <a:gd name="connsiteY1" fmla="*/ 300942 h 335666"/>
              <a:gd name="connsiteX2" fmla="*/ 1307939 w 1678329"/>
              <a:gd name="connsiteY2" fmla="*/ 173620 h 335666"/>
              <a:gd name="connsiteX3" fmla="*/ 1678329 w 1678329"/>
              <a:gd name="connsiteY3" fmla="*/ 0 h 335666"/>
              <a:gd name="connsiteX0" fmla="*/ 0 w 1701478"/>
              <a:gd name="connsiteY0" fmla="*/ 451412 h 451412"/>
              <a:gd name="connsiteX1" fmla="*/ 590309 w 1701478"/>
              <a:gd name="connsiteY1" fmla="*/ 416688 h 451412"/>
              <a:gd name="connsiteX2" fmla="*/ 1307939 w 1701478"/>
              <a:gd name="connsiteY2" fmla="*/ 289366 h 451412"/>
              <a:gd name="connsiteX3" fmla="*/ 1701478 w 1701478"/>
              <a:gd name="connsiteY3" fmla="*/ 0 h 451412"/>
              <a:gd name="connsiteX0" fmla="*/ 0 w 1701478"/>
              <a:gd name="connsiteY0" fmla="*/ 451412 h 451412"/>
              <a:gd name="connsiteX1" fmla="*/ 590309 w 1701478"/>
              <a:gd name="connsiteY1" fmla="*/ 416688 h 451412"/>
              <a:gd name="connsiteX2" fmla="*/ 1307939 w 1701478"/>
              <a:gd name="connsiteY2" fmla="*/ 289366 h 451412"/>
              <a:gd name="connsiteX3" fmla="*/ 1701478 w 1701478"/>
              <a:gd name="connsiteY3" fmla="*/ 0 h 451412"/>
              <a:gd name="connsiteX0" fmla="*/ 0 w 1701478"/>
              <a:gd name="connsiteY0" fmla="*/ 451412 h 460932"/>
              <a:gd name="connsiteX1" fmla="*/ 590309 w 1701478"/>
              <a:gd name="connsiteY1" fmla="*/ 416688 h 460932"/>
              <a:gd name="connsiteX2" fmla="*/ 1701478 w 1701478"/>
              <a:gd name="connsiteY2" fmla="*/ 0 h 460932"/>
              <a:gd name="connsiteX0" fmla="*/ 0 w 1701478"/>
              <a:gd name="connsiteY0" fmla="*/ 451412 h 460932"/>
              <a:gd name="connsiteX1" fmla="*/ 590309 w 1701478"/>
              <a:gd name="connsiteY1" fmla="*/ 416688 h 460932"/>
              <a:gd name="connsiteX2" fmla="*/ 1701478 w 1701478"/>
              <a:gd name="connsiteY2" fmla="*/ 0 h 46093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41789"/>
              <a:gd name="connsiteY0" fmla="*/ 443349 h 443349"/>
              <a:gd name="connsiteX1" fmla="*/ 1741789 w 1741789"/>
              <a:gd name="connsiteY1" fmla="*/ 0 h 443349"/>
              <a:gd name="connsiteX0" fmla="*/ 0 w 1748889"/>
              <a:gd name="connsiteY0" fmla="*/ 443349 h 443349"/>
              <a:gd name="connsiteX1" fmla="*/ 1741789 w 1748889"/>
              <a:gd name="connsiteY1" fmla="*/ 0 h 443349"/>
              <a:gd name="connsiteX0" fmla="*/ 0 w 1774595"/>
              <a:gd name="connsiteY0" fmla="*/ 443349 h 443349"/>
              <a:gd name="connsiteX1" fmla="*/ 1741789 w 1774595"/>
              <a:gd name="connsiteY1" fmla="*/ 0 h 443349"/>
              <a:gd name="connsiteX0" fmla="*/ 0 w 1743002"/>
              <a:gd name="connsiteY0" fmla="*/ 467536 h 467536"/>
              <a:gd name="connsiteX1" fmla="*/ 1709540 w 1743002"/>
              <a:gd name="connsiteY1" fmla="*/ 0 h 467536"/>
              <a:gd name="connsiteX0" fmla="*/ 0 w 1791955"/>
              <a:gd name="connsiteY0" fmla="*/ 467536 h 467536"/>
              <a:gd name="connsiteX1" fmla="*/ 1709540 w 1791955"/>
              <a:gd name="connsiteY1" fmla="*/ 0 h 467536"/>
              <a:gd name="connsiteX0" fmla="*/ 0 w 1731694"/>
              <a:gd name="connsiteY0" fmla="*/ 467536 h 467536"/>
              <a:gd name="connsiteX1" fmla="*/ 1709540 w 1731694"/>
              <a:gd name="connsiteY1" fmla="*/ 0 h 467536"/>
              <a:gd name="connsiteX0" fmla="*/ 0 w 1755532"/>
              <a:gd name="connsiteY0" fmla="*/ 467536 h 467536"/>
              <a:gd name="connsiteX1" fmla="*/ 1733727 w 1755532"/>
              <a:gd name="connsiteY1" fmla="*/ 0 h 467536"/>
              <a:gd name="connsiteX0" fmla="*/ 0 w 1739955"/>
              <a:gd name="connsiteY0" fmla="*/ 467536 h 467536"/>
              <a:gd name="connsiteX1" fmla="*/ 1733727 w 1739955"/>
              <a:gd name="connsiteY1" fmla="*/ 0 h 467536"/>
              <a:gd name="connsiteX0" fmla="*/ 0 w 1828026"/>
              <a:gd name="connsiteY0" fmla="*/ 876227 h 876227"/>
              <a:gd name="connsiteX1" fmla="*/ 1822182 w 1828026"/>
              <a:gd name="connsiteY1" fmla="*/ 0 h 876227"/>
              <a:gd name="connsiteX0" fmla="*/ 0 w 1827949"/>
              <a:gd name="connsiteY0" fmla="*/ 876227 h 876227"/>
              <a:gd name="connsiteX1" fmla="*/ 1822182 w 1827949"/>
              <a:gd name="connsiteY1" fmla="*/ 0 h 87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7949" h="876227">
                <a:moveTo>
                  <a:pt x="0" y="876227"/>
                </a:moveTo>
                <a:cubicBezTo>
                  <a:pt x="559280" y="837699"/>
                  <a:pt x="1927631" y="410701"/>
                  <a:pt x="1822182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00B0F0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0797782">
            <a:off x="2701634" y="5508966"/>
            <a:ext cx="2533829" cy="503876"/>
          </a:xfrm>
          <a:custGeom>
            <a:avLst/>
            <a:gdLst>
              <a:gd name="connsiteX0" fmla="*/ 0 w 1678329"/>
              <a:gd name="connsiteY0" fmla="*/ 335666 h 335666"/>
              <a:gd name="connsiteX1" fmla="*/ 590309 w 1678329"/>
              <a:gd name="connsiteY1" fmla="*/ 300942 h 335666"/>
              <a:gd name="connsiteX2" fmla="*/ 1307939 w 1678329"/>
              <a:gd name="connsiteY2" fmla="*/ 173620 h 335666"/>
              <a:gd name="connsiteX3" fmla="*/ 1678329 w 1678329"/>
              <a:gd name="connsiteY3" fmla="*/ 0 h 335666"/>
              <a:gd name="connsiteX0" fmla="*/ 0 w 1701478"/>
              <a:gd name="connsiteY0" fmla="*/ 451412 h 451412"/>
              <a:gd name="connsiteX1" fmla="*/ 590309 w 1701478"/>
              <a:gd name="connsiteY1" fmla="*/ 416688 h 451412"/>
              <a:gd name="connsiteX2" fmla="*/ 1307939 w 1701478"/>
              <a:gd name="connsiteY2" fmla="*/ 289366 h 451412"/>
              <a:gd name="connsiteX3" fmla="*/ 1701478 w 1701478"/>
              <a:gd name="connsiteY3" fmla="*/ 0 h 451412"/>
              <a:gd name="connsiteX0" fmla="*/ 0 w 1701478"/>
              <a:gd name="connsiteY0" fmla="*/ 451412 h 451412"/>
              <a:gd name="connsiteX1" fmla="*/ 590309 w 1701478"/>
              <a:gd name="connsiteY1" fmla="*/ 416688 h 451412"/>
              <a:gd name="connsiteX2" fmla="*/ 1307939 w 1701478"/>
              <a:gd name="connsiteY2" fmla="*/ 289366 h 451412"/>
              <a:gd name="connsiteX3" fmla="*/ 1701478 w 1701478"/>
              <a:gd name="connsiteY3" fmla="*/ 0 h 451412"/>
              <a:gd name="connsiteX0" fmla="*/ 0 w 1701478"/>
              <a:gd name="connsiteY0" fmla="*/ 451412 h 460932"/>
              <a:gd name="connsiteX1" fmla="*/ 590309 w 1701478"/>
              <a:gd name="connsiteY1" fmla="*/ 416688 h 460932"/>
              <a:gd name="connsiteX2" fmla="*/ 1701478 w 1701478"/>
              <a:gd name="connsiteY2" fmla="*/ 0 h 460932"/>
              <a:gd name="connsiteX0" fmla="*/ 0 w 1701478"/>
              <a:gd name="connsiteY0" fmla="*/ 451412 h 460932"/>
              <a:gd name="connsiteX1" fmla="*/ 590309 w 1701478"/>
              <a:gd name="connsiteY1" fmla="*/ 416688 h 460932"/>
              <a:gd name="connsiteX2" fmla="*/ 1701478 w 1701478"/>
              <a:gd name="connsiteY2" fmla="*/ 0 h 46093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01478"/>
              <a:gd name="connsiteY0" fmla="*/ 451412 h 451412"/>
              <a:gd name="connsiteX1" fmla="*/ 1701478 w 1701478"/>
              <a:gd name="connsiteY1" fmla="*/ 0 h 451412"/>
              <a:gd name="connsiteX0" fmla="*/ 0 w 1741789"/>
              <a:gd name="connsiteY0" fmla="*/ 443349 h 443349"/>
              <a:gd name="connsiteX1" fmla="*/ 1741789 w 1741789"/>
              <a:gd name="connsiteY1" fmla="*/ 0 h 443349"/>
              <a:gd name="connsiteX0" fmla="*/ 0 w 1748889"/>
              <a:gd name="connsiteY0" fmla="*/ 443349 h 443349"/>
              <a:gd name="connsiteX1" fmla="*/ 1741789 w 1748889"/>
              <a:gd name="connsiteY1" fmla="*/ 0 h 443349"/>
              <a:gd name="connsiteX0" fmla="*/ 0 w 1774595"/>
              <a:gd name="connsiteY0" fmla="*/ 443349 h 443349"/>
              <a:gd name="connsiteX1" fmla="*/ 1741789 w 1774595"/>
              <a:gd name="connsiteY1" fmla="*/ 0 h 443349"/>
              <a:gd name="connsiteX0" fmla="*/ 0 w 1743002"/>
              <a:gd name="connsiteY0" fmla="*/ 467536 h 467536"/>
              <a:gd name="connsiteX1" fmla="*/ 1709540 w 1743002"/>
              <a:gd name="connsiteY1" fmla="*/ 0 h 467536"/>
              <a:gd name="connsiteX0" fmla="*/ 0 w 1791955"/>
              <a:gd name="connsiteY0" fmla="*/ 467536 h 467536"/>
              <a:gd name="connsiteX1" fmla="*/ 1709540 w 1791955"/>
              <a:gd name="connsiteY1" fmla="*/ 0 h 467536"/>
              <a:gd name="connsiteX0" fmla="*/ 0 w 1731694"/>
              <a:gd name="connsiteY0" fmla="*/ 467536 h 467536"/>
              <a:gd name="connsiteX1" fmla="*/ 1709540 w 1731694"/>
              <a:gd name="connsiteY1" fmla="*/ 0 h 467536"/>
              <a:gd name="connsiteX0" fmla="*/ 0 w 1755532"/>
              <a:gd name="connsiteY0" fmla="*/ 467536 h 467536"/>
              <a:gd name="connsiteX1" fmla="*/ 1733727 w 1755532"/>
              <a:gd name="connsiteY1" fmla="*/ 0 h 467536"/>
              <a:gd name="connsiteX0" fmla="*/ 0 w 1739955"/>
              <a:gd name="connsiteY0" fmla="*/ 467536 h 467536"/>
              <a:gd name="connsiteX1" fmla="*/ 1733727 w 1739955"/>
              <a:gd name="connsiteY1" fmla="*/ 0 h 467536"/>
              <a:gd name="connsiteX0" fmla="*/ 0 w 1765303"/>
              <a:gd name="connsiteY0" fmla="*/ 295745 h 305432"/>
              <a:gd name="connsiteX1" fmla="*/ 1759190 w 1765303"/>
              <a:gd name="connsiteY1" fmla="*/ 0 h 305432"/>
              <a:gd name="connsiteX0" fmla="*/ 0 w 1765206"/>
              <a:gd name="connsiteY0" fmla="*/ 295745 h 347148"/>
              <a:gd name="connsiteX1" fmla="*/ 1759190 w 1765206"/>
              <a:gd name="connsiteY1" fmla="*/ 0 h 347148"/>
              <a:gd name="connsiteX0" fmla="*/ 0 w 1764928"/>
              <a:gd name="connsiteY0" fmla="*/ 295745 h 350973"/>
              <a:gd name="connsiteX1" fmla="*/ 1759190 w 1764928"/>
              <a:gd name="connsiteY1" fmla="*/ 0 h 35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4928" h="350973">
                <a:moveTo>
                  <a:pt x="0" y="295745"/>
                </a:moveTo>
                <a:cubicBezTo>
                  <a:pt x="488019" y="386913"/>
                  <a:pt x="1864639" y="410701"/>
                  <a:pt x="1759190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00B0F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8" y="244475"/>
            <a:ext cx="8493125" cy="636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8" y="244475"/>
            <a:ext cx="6484937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F:\9C2FF58AD11E109A698C853F173B2EE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25" y="2967038"/>
            <a:ext cx="6103938" cy="36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>
            <a:extLst>
              <a:ext uri="{FF2B5EF4-FFF2-40B4-BE49-F238E27FC236}"/>
            </a:extLst>
          </p:cNvPr>
          <p:cNvSpPr/>
          <p:nvPr/>
        </p:nvSpPr>
        <p:spPr>
          <a:xfrm>
            <a:off x="325438" y="4689475"/>
            <a:ext cx="3671887" cy="192405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6629" name="文本框 6"/>
          <p:cNvSpPr txBox="1">
            <a:spLocks noChangeArrowheads="1"/>
          </p:cNvSpPr>
          <p:nvPr/>
        </p:nvSpPr>
        <p:spPr bwMode="auto">
          <a:xfrm>
            <a:off x="325438" y="4729163"/>
            <a:ext cx="3582987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“副高”</a:t>
            </a:r>
            <a:endParaRPr lang="en-US" altLang="zh-CN" sz="2400" b="1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   ——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西太平洋副热带高压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563688" y="4729163"/>
            <a:ext cx="1863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反气旋</a:t>
            </a:r>
          </a:p>
        </p:txBody>
      </p:sp>
      <p:sp>
        <p:nvSpPr>
          <p:cNvPr id="26631" name="文本框 7"/>
          <p:cNvSpPr txBox="1">
            <a:spLocks noChangeArrowheads="1"/>
          </p:cNvSpPr>
          <p:nvPr/>
        </p:nvSpPr>
        <p:spPr bwMode="auto">
          <a:xfrm>
            <a:off x="533400" y="5646738"/>
            <a:ext cx="1030288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地点：</a:t>
            </a:r>
            <a:endParaRPr lang="en-US" altLang="zh-CN" sz="2200" b="1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时间：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416050" y="5638800"/>
            <a:ext cx="21590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长江中下游地区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16050" y="6065838"/>
            <a:ext cx="10985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28863" y="6065838"/>
            <a:ext cx="13144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（伏旱）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422275"/>
            <a:ext cx="8629650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>
            <a:extLst>
              <a:ext uri="{FF2B5EF4-FFF2-40B4-BE49-F238E27FC236}"/>
            </a:extLst>
          </p:cNvPr>
          <p:cNvSpPr txBox="1"/>
          <p:nvPr/>
        </p:nvSpPr>
        <p:spPr>
          <a:xfrm>
            <a:off x="6962775" y="106363"/>
            <a:ext cx="1620838" cy="52387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天气实例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57175" y="5576888"/>
            <a:ext cx="800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台风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828675" y="557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（飓风）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985838" y="6107113"/>
            <a:ext cx="2170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热带气旋</a:t>
            </a:r>
          </a:p>
        </p:txBody>
      </p:sp>
      <p:sp>
        <p:nvSpPr>
          <p:cNvPr id="27654" name="文本框 15"/>
          <p:cNvSpPr txBox="1">
            <a:spLocks noChangeArrowheads="1"/>
          </p:cNvSpPr>
          <p:nvPr/>
        </p:nvSpPr>
        <p:spPr bwMode="auto">
          <a:xfrm>
            <a:off x="5086350" y="5676900"/>
            <a:ext cx="27241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我国主要影响区域：</a:t>
            </a:r>
          </a:p>
        </p:txBody>
      </p:sp>
      <p:sp>
        <p:nvSpPr>
          <p:cNvPr id="27655" name="文本框 16"/>
          <p:cNvSpPr txBox="1">
            <a:spLocks noChangeArrowheads="1"/>
          </p:cNvSpPr>
          <p:nvPr/>
        </p:nvSpPr>
        <p:spPr bwMode="auto">
          <a:xfrm>
            <a:off x="6773863" y="6086475"/>
            <a:ext cx="10366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时间：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7667625" y="5676900"/>
            <a:ext cx="1312863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东南沿海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7667625" y="6086475"/>
            <a:ext cx="13350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夏秋季节</a:t>
            </a:r>
          </a:p>
        </p:txBody>
      </p:sp>
      <p:sp>
        <p:nvSpPr>
          <p:cNvPr id="21" name="矩形 20">
            <a:extLst>
              <a:ext uri="{FF2B5EF4-FFF2-40B4-BE49-F238E27FC236}"/>
            </a:extLst>
          </p:cNvPr>
          <p:cNvSpPr/>
          <p:nvPr/>
        </p:nvSpPr>
        <p:spPr>
          <a:xfrm>
            <a:off x="257175" y="422275"/>
            <a:ext cx="3819525" cy="1041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314325" y="519113"/>
            <a:ext cx="1030288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灾害：</a:t>
            </a:r>
            <a:endParaRPr lang="en-US" altLang="zh-CN" sz="2200" b="1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有利：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1209675" y="519113"/>
            <a:ext cx="272415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强风、暴雨和风暴潮</a:t>
            </a:r>
            <a:endParaRPr lang="en-US" altLang="zh-CN" sz="2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缓解高温酷暑和旱情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1" grpId="0" animBg="1"/>
      <p:bldP spid="20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08"/>
  <p:tag name="KSO_WM_SLIDE_MODEL_TYPE" val="timeli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608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演示文稿1" id="{96A0D420-C73B-46D0-95C3-2FDBC4009238}" vid="{BA981B1D-3C8B-4C14-AB3D-00592ABDE36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1.2.3  常见天气系统（1）- 锋与天气</Template>
  <TotalTime>571</TotalTime>
  <Words>2798</Words>
  <Application>Microsoft Office PowerPoint</Application>
  <PresentationFormat>全屏显示(4:3)</PresentationFormat>
  <Paragraphs>466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演示文稿设计模板</vt:lpstr>
      </vt:variant>
      <vt:variant>
        <vt:i4>17</vt:i4>
      </vt:variant>
      <vt:variant>
        <vt:lpstr>幻灯片标题</vt:lpstr>
      </vt:variant>
      <vt:variant>
        <vt:i4>33</vt:i4>
      </vt:variant>
    </vt:vector>
  </HeadingPairs>
  <TitlesOfParts>
    <vt:vector size="67" baseType="lpstr">
      <vt:lpstr>Arial</vt:lpstr>
      <vt:lpstr>宋体</vt:lpstr>
      <vt:lpstr>微软雅黑</vt:lpstr>
      <vt:lpstr>Calibri</vt:lpstr>
      <vt:lpstr>等线</vt:lpstr>
      <vt:lpstr>楷体</vt:lpstr>
      <vt:lpstr>Wingdings</vt:lpstr>
      <vt:lpstr>华文中宋</vt:lpstr>
      <vt:lpstr>Times New Roman</vt:lpstr>
      <vt:lpstr>MS UI Gothic</vt:lpstr>
      <vt:lpstr>华文细黑</vt:lpstr>
      <vt:lpstr>黑体</vt:lpstr>
      <vt:lpstr>楷体_GB2312</vt:lpstr>
      <vt:lpstr>Verdana</vt:lpstr>
      <vt:lpstr>Garamond</vt:lpstr>
      <vt:lpstr>Arial Black</vt:lpstr>
      <vt:lpstr>Tahoma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旋风构造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锋面气旋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QC L</dc:creator>
  <cp:lastModifiedBy>WINDOWS7</cp:lastModifiedBy>
  <cp:revision>107</cp:revision>
  <dcterms:created xsi:type="dcterms:W3CDTF">2019-11-16T00:08:36Z</dcterms:created>
  <dcterms:modified xsi:type="dcterms:W3CDTF">2019-11-27T00:53:19Z</dcterms:modified>
</cp:coreProperties>
</file>